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68" r:id="rId2"/>
    <p:sldId id="297" r:id="rId3"/>
    <p:sldId id="269" r:id="rId4"/>
    <p:sldId id="314" r:id="rId5"/>
    <p:sldId id="260" r:id="rId6"/>
    <p:sldId id="274" r:id="rId7"/>
    <p:sldId id="266" r:id="rId8"/>
    <p:sldId id="272" r:id="rId9"/>
    <p:sldId id="280" r:id="rId10"/>
    <p:sldId id="273" r:id="rId11"/>
    <p:sldId id="278" r:id="rId12"/>
    <p:sldId id="276" r:id="rId13"/>
    <p:sldId id="281" r:id="rId14"/>
    <p:sldId id="294" r:id="rId15"/>
    <p:sldId id="282" r:id="rId16"/>
    <p:sldId id="289" r:id="rId17"/>
    <p:sldId id="284" r:id="rId18"/>
    <p:sldId id="290" r:id="rId19"/>
    <p:sldId id="293" r:id="rId20"/>
    <p:sldId id="296" r:id="rId21"/>
    <p:sldId id="295" r:id="rId22"/>
    <p:sldId id="283" r:id="rId23"/>
    <p:sldId id="312" r:id="rId24"/>
    <p:sldId id="313" r:id="rId25"/>
    <p:sldId id="299" r:id="rId26"/>
    <p:sldId id="298" r:id="rId27"/>
    <p:sldId id="300" r:id="rId28"/>
    <p:sldId id="301" r:id="rId29"/>
    <p:sldId id="302" r:id="rId30"/>
    <p:sldId id="315" r:id="rId31"/>
    <p:sldId id="303" r:id="rId32"/>
    <p:sldId id="311" r:id="rId33"/>
    <p:sldId id="316" r:id="rId34"/>
    <p:sldId id="317" r:id="rId35"/>
    <p:sldId id="318" r:id="rId36"/>
    <p:sldId id="304" r:id="rId37"/>
    <p:sldId id="305" r:id="rId38"/>
    <p:sldId id="307" r:id="rId39"/>
    <p:sldId id="306" r:id="rId40"/>
    <p:sldId id="308" r:id="rId41"/>
    <p:sldId id="309" r:id="rId42"/>
    <p:sldId id="310" r:id="rId43"/>
    <p:sldId id="319" r:id="rId44"/>
    <p:sldId id="320" r:id="rId45"/>
    <p:sldId id="330" r:id="rId46"/>
    <p:sldId id="321" r:id="rId47"/>
    <p:sldId id="323" r:id="rId48"/>
    <p:sldId id="324" r:id="rId49"/>
    <p:sldId id="325" r:id="rId50"/>
    <p:sldId id="326" r:id="rId51"/>
    <p:sldId id="327" r:id="rId52"/>
    <p:sldId id="329" r:id="rId53"/>
    <p:sldId id="328"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44EF52B-7FAB-4C83-A1AC-4A5A92B133B8}">
          <p14:sldIdLst>
            <p14:sldId id="268"/>
            <p14:sldId id="297"/>
            <p14:sldId id="269"/>
            <p14:sldId id="314"/>
            <p14:sldId id="260"/>
          </p14:sldIdLst>
        </p14:section>
        <p14:section name="Nhóm 1" id="{5ED2BDD8-3CBC-4B24-A1F6-C5452793C529}">
          <p14:sldIdLst>
            <p14:sldId id="274"/>
            <p14:sldId id="266"/>
            <p14:sldId id="272"/>
            <p14:sldId id="280"/>
            <p14:sldId id="273"/>
            <p14:sldId id="278"/>
            <p14:sldId id="276"/>
            <p14:sldId id="281"/>
            <p14:sldId id="294"/>
            <p14:sldId id="282"/>
            <p14:sldId id="289"/>
            <p14:sldId id="284"/>
            <p14:sldId id="290"/>
            <p14:sldId id="293"/>
            <p14:sldId id="296"/>
            <p14:sldId id="295"/>
            <p14:sldId id="283"/>
            <p14:sldId id="312"/>
            <p14:sldId id="313"/>
          </p14:sldIdLst>
        </p14:section>
        <p14:section name="Nhóm 2" id="{992E1306-3229-4527-95E2-6E3790B7FD91}">
          <p14:sldIdLst>
            <p14:sldId id="299"/>
            <p14:sldId id="298"/>
            <p14:sldId id="300"/>
            <p14:sldId id="301"/>
            <p14:sldId id="302"/>
            <p14:sldId id="315"/>
            <p14:sldId id="303"/>
            <p14:sldId id="311"/>
            <p14:sldId id="316"/>
            <p14:sldId id="317"/>
            <p14:sldId id="318"/>
            <p14:sldId id="304"/>
            <p14:sldId id="305"/>
            <p14:sldId id="307"/>
            <p14:sldId id="306"/>
            <p14:sldId id="308"/>
            <p14:sldId id="309"/>
            <p14:sldId id="310"/>
          </p14:sldIdLst>
        </p14:section>
        <p14:section name="Untitled Section" id="{592A4777-E5CB-491A-804C-DF39E68741DA}">
          <p14:sldIdLst/>
        </p14:section>
        <p14:section name="Nhóm 3" id="{747035CE-79A9-4E7E-91BB-AF81EBDBEED4}">
          <p14:sldIdLst>
            <p14:sldId id="319"/>
            <p14:sldId id="320"/>
            <p14:sldId id="330"/>
            <p14:sldId id="321"/>
            <p14:sldId id="323"/>
            <p14:sldId id="324"/>
            <p14:sldId id="325"/>
            <p14:sldId id="326"/>
            <p14:sldId id="327"/>
            <p14:sldId id="329"/>
            <p14:sldId id="32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473" autoAdjust="0"/>
  </p:normalViewPr>
  <p:slideViewPr>
    <p:cSldViewPr snapToGrid="0">
      <p:cViewPr varScale="1">
        <p:scale>
          <a:sx n="113" d="100"/>
          <a:sy n="113" d="100"/>
        </p:scale>
        <p:origin x="456" y="114"/>
      </p:cViewPr>
      <p:guideLst/>
    </p:cSldViewPr>
  </p:slideViewPr>
  <p:notesTextViewPr>
    <p:cViewPr>
      <p:scale>
        <a:sx n="1" d="1"/>
        <a:sy n="1" d="1"/>
      </p:scale>
      <p:origin x="0" y="0"/>
    </p:cViewPr>
  </p:notesTextViewPr>
  <p:sorterViewPr>
    <p:cViewPr varScale="1">
      <p:scale>
        <a:sx n="1" d="1"/>
        <a:sy n="1" d="1"/>
      </p:scale>
      <p:origin x="0" y="-67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075D62-84E3-4C0B-ABE9-A4A31A80C7CC}"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06922D69-BAF7-4614-8C95-DD55E566B6B6}">
      <dgm:prSet phldrT="[Text]" custT="1">
        <dgm:style>
          <a:lnRef idx="2">
            <a:schemeClr val="accent6"/>
          </a:lnRef>
          <a:fillRef idx="1">
            <a:schemeClr val="lt1"/>
          </a:fillRef>
          <a:effectRef idx="0">
            <a:schemeClr val="accent6"/>
          </a:effectRef>
          <a:fontRef idx="minor">
            <a:schemeClr val="dk1"/>
          </a:fontRef>
        </dgm:style>
      </dgm:prSet>
      <dgm:spPr/>
      <dgm:t>
        <a:bodyPr/>
        <a:lstStyle/>
        <a:p>
          <a:r>
            <a:rPr lang="en-US" sz="2400" b="1" dirty="0" smtClean="0">
              <a:latin typeface="Book  Antiqua"/>
            </a:rPr>
            <a:t>CHỦ NGHĨA DUY VẬT BIỆN CHỨNG</a:t>
          </a:r>
          <a:endParaRPr lang="en-US" sz="2400" b="1" dirty="0">
            <a:latin typeface="Book  Antiqua"/>
          </a:endParaRPr>
        </a:p>
      </dgm:t>
    </dgm:pt>
    <dgm:pt modelId="{F3C33AC7-F4BC-45AE-A28E-CF0EE305632F}" type="parTrans" cxnId="{DAC701A8-7FA4-45E6-A139-FC6B52826978}">
      <dgm:prSet/>
      <dgm:spPr/>
      <dgm:t>
        <a:bodyPr/>
        <a:lstStyle/>
        <a:p>
          <a:endParaRPr lang="en-US"/>
        </a:p>
      </dgm:t>
    </dgm:pt>
    <dgm:pt modelId="{A26AF811-7C9F-4846-B1D5-E7B4BEA03041}" type="sibTrans" cxnId="{DAC701A8-7FA4-45E6-A139-FC6B52826978}">
      <dgm:prSet/>
      <dgm:spPr/>
      <dgm:t>
        <a:bodyPr/>
        <a:lstStyle/>
        <a:p>
          <a:endParaRPr lang="en-US"/>
        </a:p>
      </dgm:t>
    </dgm:pt>
    <dgm:pt modelId="{D7818594-AD2D-4CF2-B554-5B5959A43C66}">
      <dgm:prSet phldrT="[Text]" custT="1">
        <dgm:style>
          <a:lnRef idx="2">
            <a:schemeClr val="accent6"/>
          </a:lnRef>
          <a:fillRef idx="1">
            <a:schemeClr val="lt1"/>
          </a:fillRef>
          <a:effectRef idx="0">
            <a:schemeClr val="accent6"/>
          </a:effectRef>
          <a:fontRef idx="minor">
            <a:schemeClr val="dk1"/>
          </a:fontRef>
        </dgm:style>
      </dgm:prSet>
      <dgm:spPr/>
      <dgm:t>
        <a:bodyPr/>
        <a:lstStyle/>
        <a:p>
          <a:r>
            <a:rPr lang="en-US" sz="1800" b="1" dirty="0" smtClean="0">
              <a:latin typeface="Book  Antiqua"/>
            </a:rPr>
            <a:t>I : VẬT CHẤT VÀ Ý THỨC</a:t>
          </a:r>
          <a:endParaRPr lang="en-US" sz="1800" b="1" dirty="0">
            <a:latin typeface="Book  Antiqua"/>
          </a:endParaRPr>
        </a:p>
      </dgm:t>
    </dgm:pt>
    <dgm:pt modelId="{9F7C93DD-7022-49D0-9545-C892C1988544}" type="parTrans" cxnId="{D7BCD07E-E25D-4234-B0D4-1C33E4DA8C78}">
      <dgm:prSet custT="1">
        <dgm:style>
          <a:lnRef idx="2">
            <a:schemeClr val="accent6"/>
          </a:lnRef>
          <a:fillRef idx="1">
            <a:schemeClr val="lt1"/>
          </a:fillRef>
          <a:effectRef idx="0">
            <a:schemeClr val="accent6"/>
          </a:effectRef>
          <a:fontRef idx="minor">
            <a:schemeClr val="dk1"/>
          </a:fontRef>
        </dgm:style>
      </dgm:prSet>
      <dgm:spPr/>
      <dgm:t>
        <a:bodyPr/>
        <a:lstStyle/>
        <a:p>
          <a:endParaRPr lang="en-US" sz="1800" b="1" dirty="0">
            <a:latin typeface="Book  Antiqua"/>
          </a:endParaRPr>
        </a:p>
      </dgm:t>
    </dgm:pt>
    <dgm:pt modelId="{F527D72D-E19E-4638-B26B-959721877C2C}" type="sibTrans" cxnId="{D7BCD07E-E25D-4234-B0D4-1C33E4DA8C78}">
      <dgm:prSet/>
      <dgm:spPr/>
      <dgm:t>
        <a:bodyPr/>
        <a:lstStyle/>
        <a:p>
          <a:endParaRPr lang="en-US"/>
        </a:p>
      </dgm:t>
    </dgm:pt>
    <dgm:pt modelId="{8D40AD22-5F06-4F31-A1D6-7DA429BD8019}">
      <dgm:prSet phldrT="[Text]" custT="1">
        <dgm:style>
          <a:lnRef idx="2">
            <a:schemeClr val="accent6"/>
          </a:lnRef>
          <a:fillRef idx="1">
            <a:schemeClr val="lt1"/>
          </a:fillRef>
          <a:effectRef idx="0">
            <a:schemeClr val="accent6"/>
          </a:effectRef>
          <a:fontRef idx="minor">
            <a:schemeClr val="dk1"/>
          </a:fontRef>
        </dgm:style>
      </dgm:prSet>
      <dgm:spPr/>
      <dgm:t>
        <a:bodyPr/>
        <a:lstStyle/>
        <a:p>
          <a:r>
            <a:rPr lang="en-US" sz="1800" b="1" dirty="0" smtClean="0">
              <a:latin typeface="Book  Antiqua"/>
            </a:rPr>
            <a:t>II : PHÉP BIỆN CHỨNG DUY VẬT</a:t>
          </a:r>
          <a:endParaRPr lang="en-US" sz="1800" b="1" dirty="0">
            <a:latin typeface="Book  Antiqua"/>
          </a:endParaRPr>
        </a:p>
      </dgm:t>
    </dgm:pt>
    <dgm:pt modelId="{A1310082-1261-43BE-8C76-1D9F8B2D128D}" type="parTrans" cxnId="{F4C59909-182F-4238-8015-56900569A4EC}">
      <dgm:prSet custT="1">
        <dgm:style>
          <a:lnRef idx="2">
            <a:schemeClr val="accent6"/>
          </a:lnRef>
          <a:fillRef idx="1">
            <a:schemeClr val="lt1"/>
          </a:fillRef>
          <a:effectRef idx="0">
            <a:schemeClr val="accent6"/>
          </a:effectRef>
          <a:fontRef idx="minor">
            <a:schemeClr val="dk1"/>
          </a:fontRef>
        </dgm:style>
      </dgm:prSet>
      <dgm:spPr/>
      <dgm:t>
        <a:bodyPr/>
        <a:lstStyle/>
        <a:p>
          <a:endParaRPr lang="en-US" sz="1800" b="1" dirty="0">
            <a:latin typeface="Book  Antiqua"/>
          </a:endParaRPr>
        </a:p>
      </dgm:t>
    </dgm:pt>
    <dgm:pt modelId="{9042AA47-6966-4148-99ED-8FC08EEE6C1B}" type="sibTrans" cxnId="{F4C59909-182F-4238-8015-56900569A4EC}">
      <dgm:prSet/>
      <dgm:spPr/>
      <dgm:t>
        <a:bodyPr/>
        <a:lstStyle/>
        <a:p>
          <a:endParaRPr lang="en-US"/>
        </a:p>
      </dgm:t>
    </dgm:pt>
    <dgm:pt modelId="{EEF86680-B437-4F14-8D66-8385FE951FF0}">
      <dgm:prSet phldrT="[Text]" custT="1">
        <dgm:style>
          <a:lnRef idx="2">
            <a:schemeClr val="accent6"/>
          </a:lnRef>
          <a:fillRef idx="1">
            <a:schemeClr val="lt1"/>
          </a:fillRef>
          <a:effectRef idx="0">
            <a:schemeClr val="accent6"/>
          </a:effectRef>
          <a:fontRef idx="minor">
            <a:schemeClr val="dk1"/>
          </a:fontRef>
        </dgm:style>
      </dgm:prSet>
      <dgm:spPr/>
      <dgm:t>
        <a:bodyPr/>
        <a:lstStyle/>
        <a:p>
          <a:r>
            <a:rPr lang="en-US" sz="1800" b="1" dirty="0" smtClean="0">
              <a:latin typeface="Book  Antiqua"/>
            </a:rPr>
            <a:t>III : LÝ LUẬN NHẬN THỨC</a:t>
          </a:r>
          <a:endParaRPr lang="en-US" sz="1800" b="1" dirty="0">
            <a:latin typeface="Book  Antiqua"/>
          </a:endParaRPr>
        </a:p>
      </dgm:t>
    </dgm:pt>
    <dgm:pt modelId="{9FDAE346-15D6-4E34-9F43-E1F9D046003C}" type="parTrans" cxnId="{72B3B6CD-39D6-44D3-95DD-64E10F890718}">
      <dgm:prSet custT="1">
        <dgm:style>
          <a:lnRef idx="2">
            <a:schemeClr val="accent6"/>
          </a:lnRef>
          <a:fillRef idx="1">
            <a:schemeClr val="lt1"/>
          </a:fillRef>
          <a:effectRef idx="0">
            <a:schemeClr val="accent6"/>
          </a:effectRef>
          <a:fontRef idx="minor">
            <a:schemeClr val="dk1"/>
          </a:fontRef>
        </dgm:style>
      </dgm:prSet>
      <dgm:spPr/>
      <dgm:t>
        <a:bodyPr/>
        <a:lstStyle/>
        <a:p>
          <a:endParaRPr lang="en-US" sz="1800" b="1" dirty="0">
            <a:latin typeface="Book  Antiqua"/>
          </a:endParaRPr>
        </a:p>
      </dgm:t>
    </dgm:pt>
    <dgm:pt modelId="{1FBC4092-B002-4088-91E5-813B339B5CDD}" type="sibTrans" cxnId="{72B3B6CD-39D6-44D3-95DD-64E10F890718}">
      <dgm:prSet/>
      <dgm:spPr/>
      <dgm:t>
        <a:bodyPr/>
        <a:lstStyle/>
        <a:p>
          <a:endParaRPr lang="en-US"/>
        </a:p>
      </dgm:t>
    </dgm:pt>
    <dgm:pt modelId="{388C4C37-589B-4020-B0D2-04DBA21C4587}">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1 : </a:t>
          </a:r>
          <a:r>
            <a:rPr lang="en-US" b="1" dirty="0" err="1" smtClean="0">
              <a:latin typeface="Book  Antiqua"/>
            </a:rPr>
            <a:t>Hai</a:t>
          </a:r>
          <a:r>
            <a:rPr lang="en-US" b="1" dirty="0" smtClean="0">
              <a:latin typeface="Book  Antiqua"/>
            </a:rPr>
            <a:t> </a:t>
          </a:r>
          <a:r>
            <a:rPr lang="en-US" b="1" dirty="0" err="1" smtClean="0">
              <a:latin typeface="Book  Antiqua"/>
            </a:rPr>
            <a:t>loại</a:t>
          </a:r>
          <a:r>
            <a:rPr lang="en-US" b="1" dirty="0" smtClean="0">
              <a:latin typeface="Book  Antiqua"/>
            </a:rPr>
            <a:t> </a:t>
          </a:r>
          <a:r>
            <a:rPr lang="en-US" b="1" dirty="0" err="1" smtClean="0">
              <a:latin typeface="Book  Antiqua"/>
            </a:rPr>
            <a:t>hình</a:t>
          </a:r>
          <a:r>
            <a:rPr lang="en-US" b="1" dirty="0" smtClean="0">
              <a:latin typeface="Book  Antiqua"/>
            </a:rPr>
            <a:t> </a:t>
          </a:r>
          <a:r>
            <a:rPr lang="en-US" b="1" dirty="0" err="1" smtClean="0">
              <a:latin typeface="Book  Antiqua"/>
            </a:rPr>
            <a:t>biện</a:t>
          </a:r>
          <a:r>
            <a:rPr lang="en-US" b="1" dirty="0" smtClean="0">
              <a:latin typeface="Book  Antiqua"/>
            </a:rPr>
            <a:t> </a:t>
          </a:r>
          <a:r>
            <a:rPr lang="en-US" b="1" dirty="0" err="1" smtClean="0">
              <a:latin typeface="Book  Antiqua"/>
            </a:rPr>
            <a:t>chứng</a:t>
          </a:r>
          <a:r>
            <a:rPr lang="en-US" b="1" dirty="0" smtClean="0">
              <a:latin typeface="Book  Antiqua"/>
            </a:rPr>
            <a:t> </a:t>
          </a:r>
          <a:r>
            <a:rPr lang="en-US" b="1" dirty="0" err="1" smtClean="0">
              <a:latin typeface="Book  Antiqua"/>
            </a:rPr>
            <a:t>và</a:t>
          </a:r>
          <a:r>
            <a:rPr lang="en-US" b="1" dirty="0" smtClean="0">
              <a:latin typeface="Book  Antiqua"/>
            </a:rPr>
            <a:t> </a:t>
          </a:r>
          <a:r>
            <a:rPr lang="en-US" b="1" dirty="0" err="1" smtClean="0">
              <a:latin typeface="Book  Antiqua"/>
            </a:rPr>
            <a:t>phép</a:t>
          </a:r>
          <a:r>
            <a:rPr lang="en-US" b="1" dirty="0" smtClean="0">
              <a:latin typeface="Book  Antiqua"/>
            </a:rPr>
            <a:t> </a:t>
          </a:r>
          <a:r>
            <a:rPr lang="en-US" b="1" dirty="0" err="1" smtClean="0">
              <a:latin typeface="Book  Antiqua"/>
            </a:rPr>
            <a:t>biện</a:t>
          </a:r>
          <a:r>
            <a:rPr lang="en-US" b="1" dirty="0" smtClean="0">
              <a:latin typeface="Book  Antiqua"/>
            </a:rPr>
            <a:t> </a:t>
          </a:r>
          <a:r>
            <a:rPr lang="en-US" b="1" dirty="0" err="1" smtClean="0">
              <a:latin typeface="Book  Antiqua"/>
            </a:rPr>
            <a:t>chứng</a:t>
          </a:r>
          <a:r>
            <a:rPr lang="en-US" b="1" dirty="0" smtClean="0">
              <a:latin typeface="Book  Antiqua"/>
            </a:rPr>
            <a:t> </a:t>
          </a:r>
          <a:r>
            <a:rPr lang="en-US" b="1" dirty="0" err="1" smtClean="0">
              <a:latin typeface="Book  Antiqua"/>
            </a:rPr>
            <a:t>duy</a:t>
          </a:r>
          <a:r>
            <a:rPr lang="en-US" b="1" dirty="0" smtClean="0">
              <a:latin typeface="Book  Antiqua"/>
            </a:rPr>
            <a:t> </a:t>
          </a:r>
          <a:r>
            <a:rPr lang="en-US" b="1" dirty="0" err="1" smtClean="0">
              <a:latin typeface="Book  Antiqua"/>
            </a:rPr>
            <a:t>vật</a:t>
          </a:r>
          <a:r>
            <a:rPr lang="en-US" b="1" dirty="0" smtClean="0">
              <a:latin typeface="Book  Antiqua"/>
            </a:rPr>
            <a:t> </a:t>
          </a:r>
          <a:endParaRPr lang="en-US" b="1" dirty="0">
            <a:latin typeface="Book  Antiqua"/>
          </a:endParaRPr>
        </a:p>
      </dgm:t>
    </dgm:pt>
    <dgm:pt modelId="{37B67D0D-F3E5-4AC9-A30B-8EC5A363A1F5}" type="parTrans" cxnId="{9C515A0F-48F4-4485-9DA8-3A340C11049C}">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EB5E06F0-256F-47AA-B3CD-8E1A6877BAC5}" type="sibTrans" cxnId="{9C515A0F-48F4-4485-9DA8-3A340C11049C}">
      <dgm:prSet/>
      <dgm:spPr/>
      <dgm:t>
        <a:bodyPr/>
        <a:lstStyle/>
        <a:p>
          <a:endParaRPr lang="en-US"/>
        </a:p>
      </dgm:t>
    </dgm:pt>
    <dgm:pt modelId="{0AA6AA11-5F5C-41D7-B760-1DC7565C05D3}">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2: </a:t>
          </a:r>
          <a:r>
            <a:rPr lang="en-US" b="1" dirty="0" err="1" smtClean="0">
              <a:latin typeface="Book  Antiqua"/>
            </a:rPr>
            <a:t>Nội</a:t>
          </a:r>
          <a:r>
            <a:rPr lang="en-US" b="1" dirty="0" smtClean="0">
              <a:latin typeface="Book  Antiqua"/>
            </a:rPr>
            <a:t> dung </a:t>
          </a:r>
          <a:r>
            <a:rPr lang="en-US" b="1" dirty="0" err="1" smtClean="0">
              <a:latin typeface="Book  Antiqua"/>
            </a:rPr>
            <a:t>phép</a:t>
          </a:r>
          <a:r>
            <a:rPr lang="en-US" b="1" dirty="0" smtClean="0">
              <a:latin typeface="Book  Antiqua"/>
            </a:rPr>
            <a:t> </a:t>
          </a:r>
          <a:r>
            <a:rPr lang="en-US" b="1" dirty="0" err="1" smtClean="0">
              <a:latin typeface="Book  Antiqua"/>
            </a:rPr>
            <a:t>biện</a:t>
          </a:r>
          <a:r>
            <a:rPr lang="en-US" b="1" dirty="0" smtClean="0">
              <a:latin typeface="Book  Antiqua"/>
            </a:rPr>
            <a:t> </a:t>
          </a:r>
          <a:r>
            <a:rPr lang="en-US" b="1" dirty="0" err="1" smtClean="0">
              <a:latin typeface="Book  Antiqua"/>
            </a:rPr>
            <a:t>chứng</a:t>
          </a:r>
          <a:r>
            <a:rPr lang="en-US" b="1" dirty="0" smtClean="0">
              <a:latin typeface="Book  Antiqua"/>
            </a:rPr>
            <a:t> </a:t>
          </a:r>
          <a:r>
            <a:rPr lang="en-US" b="1" dirty="0" err="1" smtClean="0">
              <a:latin typeface="Book  Antiqua"/>
            </a:rPr>
            <a:t>duy</a:t>
          </a:r>
          <a:r>
            <a:rPr lang="en-US" b="1" dirty="0" smtClean="0">
              <a:latin typeface="Book  Antiqua"/>
            </a:rPr>
            <a:t> </a:t>
          </a:r>
          <a:r>
            <a:rPr lang="en-US" b="1" dirty="0" err="1" smtClean="0">
              <a:latin typeface="Book  Antiqua"/>
            </a:rPr>
            <a:t>vật</a:t>
          </a:r>
          <a:r>
            <a:rPr lang="en-US" b="1" dirty="0" smtClean="0">
              <a:latin typeface="Book  Antiqua"/>
            </a:rPr>
            <a:t> </a:t>
          </a:r>
          <a:endParaRPr lang="en-US" b="1" dirty="0">
            <a:latin typeface="Book  Antiqua"/>
          </a:endParaRPr>
        </a:p>
      </dgm:t>
    </dgm:pt>
    <dgm:pt modelId="{284EF41B-B888-40CC-96AC-1E90971FB769}" type="parTrans" cxnId="{FD9FE8BB-A11A-414C-B16C-C9749CD9BE6C}">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769DE22B-2ED1-46E4-AC14-353A5990600F}" type="sibTrans" cxnId="{FD9FE8BB-A11A-414C-B16C-C9749CD9BE6C}">
      <dgm:prSet/>
      <dgm:spPr/>
      <dgm:t>
        <a:bodyPr/>
        <a:lstStyle/>
        <a:p>
          <a:endParaRPr lang="en-US"/>
        </a:p>
      </dgm:t>
    </dgm:pt>
    <dgm:pt modelId="{B0F4C962-B938-4B99-896C-530382A67308}">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1: </a:t>
          </a:r>
          <a:r>
            <a:rPr lang="en-US" b="1" dirty="0" err="1" smtClean="0">
              <a:latin typeface="Book  Antiqua"/>
            </a:rPr>
            <a:t>Vật</a:t>
          </a:r>
          <a:r>
            <a:rPr lang="en-US" b="1" dirty="0" smtClean="0">
              <a:latin typeface="Book  Antiqua"/>
            </a:rPr>
            <a:t> </a:t>
          </a:r>
          <a:r>
            <a:rPr lang="en-US" b="1" dirty="0" err="1" smtClean="0">
              <a:latin typeface="Book  Antiqua"/>
            </a:rPr>
            <a:t>chất</a:t>
          </a:r>
          <a:r>
            <a:rPr lang="en-US" b="1" dirty="0" smtClean="0">
              <a:latin typeface="Book  Antiqua"/>
            </a:rPr>
            <a:t> </a:t>
          </a:r>
          <a:r>
            <a:rPr lang="en-US" b="1" dirty="0" err="1" smtClean="0">
              <a:latin typeface="Book  Antiqua"/>
            </a:rPr>
            <a:t>và</a:t>
          </a:r>
          <a:r>
            <a:rPr lang="en-US" b="1" dirty="0" smtClean="0">
              <a:latin typeface="Book  Antiqua"/>
            </a:rPr>
            <a:t> </a:t>
          </a:r>
          <a:r>
            <a:rPr lang="en-US" b="1" dirty="0" err="1" smtClean="0">
              <a:latin typeface="Book  Antiqua"/>
            </a:rPr>
            <a:t>các</a:t>
          </a:r>
          <a:r>
            <a:rPr lang="en-US" b="1" dirty="0" smtClean="0">
              <a:latin typeface="Book  Antiqua"/>
            </a:rPr>
            <a:t> </a:t>
          </a:r>
          <a:r>
            <a:rPr lang="en-US" b="1" dirty="0" err="1" smtClean="0">
              <a:latin typeface="Book  Antiqua"/>
            </a:rPr>
            <a:t>hình</a:t>
          </a:r>
          <a:r>
            <a:rPr lang="en-US" b="1" dirty="0" smtClean="0">
              <a:latin typeface="Book  Antiqua"/>
            </a:rPr>
            <a:t> </a:t>
          </a:r>
          <a:r>
            <a:rPr lang="en-US" b="1" dirty="0" err="1" smtClean="0">
              <a:latin typeface="Book  Antiqua"/>
            </a:rPr>
            <a:t>thức</a:t>
          </a:r>
          <a:r>
            <a:rPr lang="en-US" b="1" dirty="0" smtClean="0">
              <a:latin typeface="Book  Antiqua"/>
            </a:rPr>
            <a:t> </a:t>
          </a:r>
          <a:r>
            <a:rPr lang="en-US" b="1" dirty="0" err="1" smtClean="0">
              <a:latin typeface="Book  Antiqua"/>
            </a:rPr>
            <a:t>tồn</a:t>
          </a:r>
          <a:r>
            <a:rPr lang="en-US" b="1" dirty="0" smtClean="0">
              <a:latin typeface="Book  Antiqua"/>
            </a:rPr>
            <a:t> </a:t>
          </a:r>
          <a:r>
            <a:rPr lang="en-US" b="1" dirty="0" err="1" smtClean="0">
              <a:latin typeface="Book  Antiqua"/>
            </a:rPr>
            <a:t>tại</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vật</a:t>
          </a:r>
          <a:r>
            <a:rPr lang="en-US" b="1" dirty="0" smtClean="0">
              <a:latin typeface="Book  Antiqua"/>
            </a:rPr>
            <a:t> </a:t>
          </a:r>
          <a:r>
            <a:rPr lang="en-US" b="1" dirty="0" err="1" smtClean="0">
              <a:latin typeface="Book  Antiqua"/>
            </a:rPr>
            <a:t>chất</a:t>
          </a:r>
          <a:endParaRPr lang="en-US" b="1" dirty="0">
            <a:latin typeface="Book  Antiqua"/>
          </a:endParaRPr>
        </a:p>
      </dgm:t>
    </dgm:pt>
    <dgm:pt modelId="{49176D94-9FA8-46CE-890B-6F0CFA45CE46}" type="parTrans" cxnId="{BDF79635-751B-479B-A1E7-C0C267D1DDFB}">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36B9753E-6F78-445C-A774-7BA02D1054F0}" type="sibTrans" cxnId="{BDF79635-751B-479B-A1E7-C0C267D1DDFB}">
      <dgm:prSet/>
      <dgm:spPr/>
      <dgm:t>
        <a:bodyPr/>
        <a:lstStyle/>
        <a:p>
          <a:endParaRPr lang="en-US"/>
        </a:p>
      </dgm:t>
    </dgm:pt>
    <dgm:pt modelId="{5F777906-7F1A-473C-B5CB-756102944A87}">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2 : </a:t>
          </a:r>
          <a:r>
            <a:rPr lang="en-US" b="1" dirty="0" err="1" smtClean="0">
              <a:latin typeface="Book  Antiqua"/>
            </a:rPr>
            <a:t>Nguồn</a:t>
          </a:r>
          <a:r>
            <a:rPr lang="en-US" b="1" dirty="0" smtClean="0">
              <a:latin typeface="Book  Antiqua"/>
            </a:rPr>
            <a:t> </a:t>
          </a:r>
          <a:r>
            <a:rPr lang="en-US" b="1" dirty="0" err="1" smtClean="0">
              <a:latin typeface="Book  Antiqua"/>
            </a:rPr>
            <a:t>gốc</a:t>
          </a:r>
          <a:r>
            <a:rPr lang="en-US" b="1" dirty="0" smtClean="0">
              <a:latin typeface="Book  Antiqua"/>
            </a:rPr>
            <a:t>, </a:t>
          </a:r>
          <a:r>
            <a:rPr lang="en-US" b="1" dirty="0" err="1" smtClean="0">
              <a:latin typeface="Book  Antiqua"/>
            </a:rPr>
            <a:t>bản</a:t>
          </a:r>
          <a:r>
            <a:rPr lang="en-US" b="1" dirty="0" smtClean="0">
              <a:latin typeface="Book  Antiqua"/>
            </a:rPr>
            <a:t> </a:t>
          </a:r>
          <a:r>
            <a:rPr lang="en-US" b="1" dirty="0" err="1" smtClean="0">
              <a:latin typeface="Book  Antiqua"/>
            </a:rPr>
            <a:t>chất</a:t>
          </a:r>
          <a:r>
            <a:rPr lang="en-US" b="1" dirty="0" smtClean="0">
              <a:latin typeface="Book  Antiqua"/>
            </a:rPr>
            <a:t> , </a:t>
          </a:r>
          <a:r>
            <a:rPr lang="en-US" b="1" dirty="0" err="1" smtClean="0">
              <a:latin typeface="Book  Antiqua"/>
            </a:rPr>
            <a:t>kết</a:t>
          </a:r>
          <a:r>
            <a:rPr lang="en-US" b="1" dirty="0" smtClean="0">
              <a:latin typeface="Book  Antiqua"/>
            </a:rPr>
            <a:t> </a:t>
          </a:r>
          <a:r>
            <a:rPr lang="en-US" b="1" dirty="0" err="1" smtClean="0">
              <a:latin typeface="Book  Antiqua"/>
            </a:rPr>
            <a:t>cấu</a:t>
          </a:r>
          <a:endParaRPr lang="en-US" b="1" dirty="0">
            <a:latin typeface="Book  Antiqua"/>
          </a:endParaRPr>
        </a:p>
      </dgm:t>
    </dgm:pt>
    <dgm:pt modelId="{169D2208-742F-40DA-B868-5CA630FC0941}" type="parTrans" cxnId="{CC51A75F-984A-4595-BE70-E970A8EED701}">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BF861AE4-F3A2-4C42-94BB-9A8D58CE0822}" type="sibTrans" cxnId="{CC51A75F-984A-4595-BE70-E970A8EED701}">
      <dgm:prSet/>
      <dgm:spPr/>
      <dgm:t>
        <a:bodyPr/>
        <a:lstStyle/>
        <a:p>
          <a:endParaRPr lang="en-US"/>
        </a:p>
      </dgm:t>
    </dgm:pt>
    <dgm:pt modelId="{A59782B9-CA8C-4760-8025-8E54F14FA3CC}">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3: </a:t>
          </a:r>
          <a:r>
            <a:rPr lang="en-US" b="1" dirty="0" err="1" smtClean="0">
              <a:latin typeface="Book  Antiqua"/>
            </a:rPr>
            <a:t>Quan</a:t>
          </a:r>
          <a:r>
            <a:rPr lang="en-US" b="1" dirty="0" smtClean="0">
              <a:latin typeface="Book  Antiqua"/>
            </a:rPr>
            <a:t> </a:t>
          </a:r>
          <a:r>
            <a:rPr lang="en-US" b="1" dirty="0" err="1" smtClean="0">
              <a:latin typeface="Book  Antiqua"/>
            </a:rPr>
            <a:t>hệ</a:t>
          </a:r>
          <a:r>
            <a:rPr lang="en-US" b="1" dirty="0" smtClean="0">
              <a:latin typeface="Book  Antiqua"/>
            </a:rPr>
            <a:t> </a:t>
          </a:r>
          <a:r>
            <a:rPr lang="en-US" b="1" dirty="0" err="1" smtClean="0">
              <a:latin typeface="Book  Antiqua"/>
            </a:rPr>
            <a:t>giữa</a:t>
          </a:r>
          <a:r>
            <a:rPr lang="en-US" b="1" dirty="0" smtClean="0">
              <a:latin typeface="Book  Antiqua"/>
            </a:rPr>
            <a:t> </a:t>
          </a:r>
          <a:r>
            <a:rPr lang="en-US" b="1" dirty="0" err="1" smtClean="0">
              <a:latin typeface="Book  Antiqua"/>
            </a:rPr>
            <a:t>vật</a:t>
          </a:r>
          <a:r>
            <a:rPr lang="en-US" b="1" dirty="0" smtClean="0">
              <a:latin typeface="Book  Antiqua"/>
            </a:rPr>
            <a:t> </a:t>
          </a:r>
          <a:r>
            <a:rPr lang="en-US" b="1" dirty="0" err="1" smtClean="0">
              <a:latin typeface="Book  Antiqua"/>
            </a:rPr>
            <a:t>chất</a:t>
          </a:r>
          <a:r>
            <a:rPr lang="en-US" b="1" dirty="0" smtClean="0">
              <a:latin typeface="Book  Antiqua"/>
            </a:rPr>
            <a:t> </a:t>
          </a:r>
          <a:r>
            <a:rPr lang="en-US" b="1" dirty="0" err="1" smtClean="0">
              <a:latin typeface="Book  Antiqua"/>
            </a:rPr>
            <a:t>và</a:t>
          </a:r>
          <a:r>
            <a:rPr lang="en-US" b="1" dirty="0" smtClean="0">
              <a:latin typeface="Book  Antiqua"/>
            </a:rPr>
            <a:t> ý </a:t>
          </a:r>
          <a:r>
            <a:rPr lang="en-US" b="1" dirty="0" err="1" smtClean="0">
              <a:latin typeface="Book  Antiqua"/>
            </a:rPr>
            <a:t>thức</a:t>
          </a:r>
          <a:endParaRPr lang="en-US" b="1" dirty="0">
            <a:latin typeface="Book  Antiqua"/>
          </a:endParaRPr>
        </a:p>
      </dgm:t>
    </dgm:pt>
    <dgm:pt modelId="{CD4C8F7D-6511-4AA7-B239-231A2B22DD42}" type="parTrans" cxnId="{A22A6826-9CF3-45B8-907A-593AFD207B98}">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8CAF4362-3361-48A6-9A6D-E898D0BD7F7B}" type="sibTrans" cxnId="{A22A6826-9CF3-45B8-907A-593AFD207B98}">
      <dgm:prSet/>
      <dgm:spPr/>
      <dgm:t>
        <a:bodyPr/>
        <a:lstStyle/>
        <a:p>
          <a:endParaRPr lang="en-US"/>
        </a:p>
      </dgm:t>
    </dgm:pt>
    <dgm:pt modelId="{2C49F625-FF80-4F6A-A370-33C489D047FF}">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1: </a:t>
          </a:r>
          <a:r>
            <a:rPr lang="en-US" b="1" dirty="0" err="1" smtClean="0">
              <a:latin typeface="Book  Antiqua"/>
            </a:rPr>
            <a:t>Các</a:t>
          </a:r>
          <a:r>
            <a:rPr lang="en-US" b="1" dirty="0" smtClean="0">
              <a:latin typeface="Book  Antiqua"/>
            </a:rPr>
            <a:t> </a:t>
          </a:r>
          <a:r>
            <a:rPr lang="en-US" b="1" dirty="0" err="1" smtClean="0">
              <a:latin typeface="Book  Antiqua"/>
            </a:rPr>
            <a:t>nguyên</a:t>
          </a:r>
          <a:r>
            <a:rPr lang="en-US" b="1" dirty="0" smtClean="0">
              <a:latin typeface="Book  Antiqua"/>
            </a:rPr>
            <a:t> </a:t>
          </a:r>
          <a:r>
            <a:rPr lang="en-US" b="1" dirty="0" err="1" smtClean="0">
              <a:latin typeface="Book  Antiqua"/>
            </a:rPr>
            <a:t>tắc</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lý</a:t>
          </a:r>
          <a:r>
            <a:rPr lang="en-US" b="1" dirty="0" smtClean="0">
              <a:latin typeface="Book  Antiqua"/>
            </a:rPr>
            <a:t> </a:t>
          </a:r>
          <a:r>
            <a:rPr lang="en-US" b="1" dirty="0" err="1" smtClean="0">
              <a:latin typeface="Book  Antiqua"/>
            </a:rPr>
            <a:t>luận</a:t>
          </a:r>
          <a:r>
            <a:rPr lang="en-US" b="1" dirty="0" smtClean="0">
              <a:latin typeface="Book  Antiqua"/>
            </a:rPr>
            <a:t> </a:t>
          </a:r>
          <a:r>
            <a:rPr lang="en-US" b="1" dirty="0" err="1" smtClean="0">
              <a:latin typeface="Book  Antiqua"/>
            </a:rPr>
            <a:t>nhận</a:t>
          </a:r>
          <a:r>
            <a:rPr lang="en-US" b="1" dirty="0" smtClean="0">
              <a:latin typeface="Book  Antiqua"/>
            </a:rPr>
            <a:t> </a:t>
          </a:r>
          <a:r>
            <a:rPr lang="en-US" b="1" dirty="0" err="1" smtClean="0">
              <a:latin typeface="Book  Antiqua"/>
            </a:rPr>
            <a:t>thức</a:t>
          </a:r>
          <a:r>
            <a:rPr lang="en-US" b="1" dirty="0" smtClean="0">
              <a:latin typeface="Book  Antiqua"/>
            </a:rPr>
            <a:t> </a:t>
          </a:r>
          <a:r>
            <a:rPr lang="en-US" b="1" dirty="0" err="1" smtClean="0">
              <a:latin typeface="Book  Antiqua"/>
            </a:rPr>
            <a:t>duy</a:t>
          </a:r>
          <a:r>
            <a:rPr lang="en-US" b="1" dirty="0" smtClean="0">
              <a:latin typeface="Book  Antiqua"/>
            </a:rPr>
            <a:t> </a:t>
          </a:r>
          <a:r>
            <a:rPr lang="en-US" b="1" dirty="0" err="1" smtClean="0">
              <a:latin typeface="Book  Antiqua"/>
            </a:rPr>
            <a:t>vật</a:t>
          </a:r>
          <a:r>
            <a:rPr lang="en-US" b="1" dirty="0" smtClean="0">
              <a:latin typeface="Book  Antiqua"/>
            </a:rPr>
            <a:t> </a:t>
          </a:r>
          <a:r>
            <a:rPr lang="en-US" b="1" dirty="0" err="1" smtClean="0">
              <a:latin typeface="Book  Antiqua"/>
            </a:rPr>
            <a:t>biện</a:t>
          </a:r>
          <a:r>
            <a:rPr lang="en-US" b="1" dirty="0" smtClean="0">
              <a:latin typeface="Book  Antiqua"/>
            </a:rPr>
            <a:t> </a:t>
          </a:r>
          <a:r>
            <a:rPr lang="en-US" b="1" dirty="0" err="1" smtClean="0">
              <a:latin typeface="Book  Antiqua"/>
            </a:rPr>
            <a:t>chứng</a:t>
          </a:r>
          <a:endParaRPr lang="en-US" b="1" dirty="0">
            <a:latin typeface="Book  Antiqua"/>
          </a:endParaRPr>
        </a:p>
      </dgm:t>
    </dgm:pt>
    <dgm:pt modelId="{0C491087-BC22-48C4-BC85-B866067EB32A}" type="parTrans" cxnId="{5CABFCB8-E482-4E93-8BA0-8E05D4E539AF}">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0B756E4F-E025-4ABD-BBB9-0BDEE94CEED7}" type="sibTrans" cxnId="{5CABFCB8-E482-4E93-8BA0-8E05D4E539AF}">
      <dgm:prSet/>
      <dgm:spPr/>
      <dgm:t>
        <a:bodyPr/>
        <a:lstStyle/>
        <a:p>
          <a:endParaRPr lang="en-US"/>
        </a:p>
      </dgm:t>
    </dgm:pt>
    <dgm:pt modelId="{C96484BE-A6C7-41AD-8EC6-D1089CE85C79}">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2 : </a:t>
          </a:r>
          <a:r>
            <a:rPr lang="en-US" b="1" dirty="0" err="1" smtClean="0">
              <a:latin typeface="Book  Antiqua"/>
            </a:rPr>
            <a:t>Nguồn</a:t>
          </a:r>
          <a:r>
            <a:rPr lang="en-US" b="1" dirty="0" smtClean="0">
              <a:latin typeface="Book  Antiqua"/>
            </a:rPr>
            <a:t> </a:t>
          </a:r>
          <a:r>
            <a:rPr lang="en-US" b="1" dirty="0" err="1" smtClean="0">
              <a:latin typeface="Book  Antiqua"/>
            </a:rPr>
            <a:t>gốc</a:t>
          </a:r>
          <a:r>
            <a:rPr lang="en-US" b="1" dirty="0" smtClean="0">
              <a:latin typeface="Book  Antiqua"/>
            </a:rPr>
            <a:t> , </a:t>
          </a:r>
          <a:r>
            <a:rPr lang="en-US" b="1" dirty="0" err="1" smtClean="0">
              <a:latin typeface="Book  Antiqua"/>
            </a:rPr>
            <a:t>bản</a:t>
          </a:r>
          <a:r>
            <a:rPr lang="en-US" b="1" dirty="0" smtClean="0">
              <a:latin typeface="Book  Antiqua"/>
            </a:rPr>
            <a:t> </a:t>
          </a:r>
          <a:r>
            <a:rPr lang="en-US" b="1" dirty="0" err="1" smtClean="0">
              <a:latin typeface="Book  Antiqua"/>
            </a:rPr>
            <a:t>chất</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nhận</a:t>
          </a:r>
          <a:r>
            <a:rPr lang="en-US" b="1" dirty="0" smtClean="0">
              <a:latin typeface="Book  Antiqua"/>
            </a:rPr>
            <a:t> </a:t>
          </a:r>
          <a:r>
            <a:rPr lang="en-US" b="1" dirty="0" err="1" smtClean="0">
              <a:latin typeface="Book  Antiqua"/>
            </a:rPr>
            <a:t>thức</a:t>
          </a:r>
          <a:r>
            <a:rPr lang="en-US" b="1" dirty="0" smtClean="0">
              <a:latin typeface="Book  Antiqua"/>
            </a:rPr>
            <a:t> </a:t>
          </a:r>
          <a:endParaRPr lang="en-US" b="1" dirty="0">
            <a:latin typeface="Book  Antiqua"/>
          </a:endParaRPr>
        </a:p>
      </dgm:t>
    </dgm:pt>
    <dgm:pt modelId="{81E9AAB0-EDD7-42A0-B557-EFEB19A1F1EF}" type="parTrans" cxnId="{5CF3F275-CE49-4D9D-B906-686F95809D85}">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4955FDEB-83B9-46EB-AECF-1AAAC4FC104D}" type="sibTrans" cxnId="{5CF3F275-CE49-4D9D-B906-686F95809D85}">
      <dgm:prSet/>
      <dgm:spPr/>
      <dgm:t>
        <a:bodyPr/>
        <a:lstStyle/>
        <a:p>
          <a:endParaRPr lang="en-US"/>
        </a:p>
      </dgm:t>
    </dgm:pt>
    <dgm:pt modelId="{85889229-0044-48F4-9BEA-01BF3AB675D3}">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3: </a:t>
          </a:r>
          <a:r>
            <a:rPr lang="en-US" b="1" dirty="0" err="1" smtClean="0">
              <a:latin typeface="Book  Antiqua"/>
            </a:rPr>
            <a:t>Thực</a:t>
          </a:r>
          <a:r>
            <a:rPr lang="en-US" b="1" dirty="0" smtClean="0">
              <a:latin typeface="Book  Antiqua"/>
            </a:rPr>
            <a:t> </a:t>
          </a:r>
          <a:r>
            <a:rPr lang="en-US" b="1" dirty="0" err="1" smtClean="0">
              <a:latin typeface="Book  Antiqua"/>
            </a:rPr>
            <a:t>tiễn</a:t>
          </a:r>
          <a:r>
            <a:rPr lang="en-US" b="1" dirty="0" smtClean="0">
              <a:latin typeface="Book  Antiqua"/>
            </a:rPr>
            <a:t> </a:t>
          </a:r>
          <a:r>
            <a:rPr lang="en-US" b="1" dirty="0" err="1" smtClean="0">
              <a:latin typeface="Book  Antiqua"/>
            </a:rPr>
            <a:t>và</a:t>
          </a:r>
          <a:r>
            <a:rPr lang="en-US" b="1" dirty="0" smtClean="0">
              <a:latin typeface="Book  Antiqua"/>
            </a:rPr>
            <a:t> </a:t>
          </a:r>
          <a:r>
            <a:rPr lang="en-US" b="1" dirty="0" err="1" smtClean="0">
              <a:latin typeface="Book  Antiqua"/>
            </a:rPr>
            <a:t>vai</a:t>
          </a:r>
          <a:r>
            <a:rPr lang="en-US" b="1" dirty="0" smtClean="0">
              <a:latin typeface="Book  Antiqua"/>
            </a:rPr>
            <a:t> </a:t>
          </a:r>
          <a:r>
            <a:rPr lang="en-US" b="1" dirty="0" err="1" smtClean="0">
              <a:latin typeface="Book  Antiqua"/>
            </a:rPr>
            <a:t>trò</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thực</a:t>
          </a:r>
          <a:r>
            <a:rPr lang="en-US" b="1" dirty="0" smtClean="0">
              <a:latin typeface="Book  Antiqua"/>
            </a:rPr>
            <a:t> </a:t>
          </a:r>
          <a:r>
            <a:rPr lang="en-US" b="1" dirty="0" err="1" smtClean="0">
              <a:latin typeface="Book  Antiqua"/>
            </a:rPr>
            <a:t>tiễn</a:t>
          </a:r>
          <a:r>
            <a:rPr lang="en-US" b="1" dirty="0" smtClean="0">
              <a:latin typeface="Book  Antiqua"/>
            </a:rPr>
            <a:t> </a:t>
          </a:r>
          <a:r>
            <a:rPr lang="en-US" b="1" dirty="0" err="1" smtClean="0">
              <a:latin typeface="Book  Antiqua"/>
            </a:rPr>
            <a:t>đối</a:t>
          </a:r>
          <a:r>
            <a:rPr lang="en-US" b="1" dirty="0" smtClean="0">
              <a:latin typeface="Book  Antiqua"/>
            </a:rPr>
            <a:t> </a:t>
          </a:r>
          <a:r>
            <a:rPr lang="en-US" b="1" dirty="0" err="1" smtClean="0">
              <a:latin typeface="Book  Antiqua"/>
            </a:rPr>
            <a:t>với</a:t>
          </a:r>
          <a:r>
            <a:rPr lang="en-US" b="1" dirty="0" smtClean="0">
              <a:latin typeface="Book  Antiqua"/>
            </a:rPr>
            <a:t> </a:t>
          </a:r>
          <a:r>
            <a:rPr lang="en-US" b="1" dirty="0" err="1" smtClean="0">
              <a:latin typeface="Book  Antiqua"/>
            </a:rPr>
            <a:t>nhận</a:t>
          </a:r>
          <a:r>
            <a:rPr lang="en-US" b="1" dirty="0" smtClean="0">
              <a:latin typeface="Book  Antiqua"/>
            </a:rPr>
            <a:t> </a:t>
          </a:r>
          <a:r>
            <a:rPr lang="en-US" b="1" dirty="0" err="1" smtClean="0">
              <a:latin typeface="Book  Antiqua"/>
            </a:rPr>
            <a:t>thức</a:t>
          </a:r>
          <a:endParaRPr lang="en-US" b="1" dirty="0">
            <a:latin typeface="Book  Antiqua"/>
          </a:endParaRPr>
        </a:p>
      </dgm:t>
    </dgm:pt>
    <dgm:pt modelId="{A1FF0A3D-59E3-49A2-B489-58E8C65B4790}" type="parTrans" cxnId="{9B647592-1433-4728-86F0-0A8112204AB1}">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646A0634-718C-493D-8115-A1B19E45B6BF}" type="sibTrans" cxnId="{9B647592-1433-4728-86F0-0A8112204AB1}">
      <dgm:prSet/>
      <dgm:spPr/>
      <dgm:t>
        <a:bodyPr/>
        <a:lstStyle/>
        <a:p>
          <a:endParaRPr lang="en-US"/>
        </a:p>
      </dgm:t>
    </dgm:pt>
    <dgm:pt modelId="{BED36D03-6E05-4F83-830C-66CCD7FF05A9}">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4 : </a:t>
          </a:r>
          <a:r>
            <a:rPr lang="en-US" b="1" dirty="0" err="1" smtClean="0">
              <a:latin typeface="Book  Antiqua"/>
            </a:rPr>
            <a:t>Các</a:t>
          </a:r>
          <a:r>
            <a:rPr lang="en-US" b="1" dirty="0" smtClean="0">
              <a:latin typeface="Book  Antiqua"/>
            </a:rPr>
            <a:t> </a:t>
          </a:r>
          <a:r>
            <a:rPr lang="en-US" b="1" dirty="0" err="1" smtClean="0">
              <a:latin typeface="Book  Antiqua"/>
            </a:rPr>
            <a:t>giai</a:t>
          </a:r>
          <a:r>
            <a:rPr lang="en-US" b="1" dirty="0" smtClean="0">
              <a:latin typeface="Book  Antiqua"/>
            </a:rPr>
            <a:t> </a:t>
          </a:r>
          <a:r>
            <a:rPr lang="en-US" b="1" dirty="0" err="1" smtClean="0">
              <a:latin typeface="Book  Antiqua"/>
            </a:rPr>
            <a:t>đoạn</a:t>
          </a:r>
          <a:r>
            <a:rPr lang="en-US" b="1" dirty="0" smtClean="0">
              <a:latin typeface="Book  Antiqua"/>
            </a:rPr>
            <a:t> </a:t>
          </a:r>
          <a:r>
            <a:rPr lang="en-US" b="1" dirty="0" err="1" smtClean="0">
              <a:latin typeface="Book  Antiqua"/>
            </a:rPr>
            <a:t>cơ</a:t>
          </a:r>
          <a:r>
            <a:rPr lang="en-US" b="1" dirty="0" smtClean="0">
              <a:latin typeface="Book  Antiqua"/>
            </a:rPr>
            <a:t> </a:t>
          </a:r>
          <a:r>
            <a:rPr lang="en-US" b="1" dirty="0" err="1" smtClean="0">
              <a:latin typeface="Book  Antiqua"/>
            </a:rPr>
            <a:t>bản</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quá</a:t>
          </a:r>
          <a:r>
            <a:rPr lang="en-US" b="1" dirty="0" smtClean="0">
              <a:latin typeface="Book  Antiqua"/>
            </a:rPr>
            <a:t> </a:t>
          </a:r>
          <a:r>
            <a:rPr lang="en-US" b="1" dirty="0" err="1" smtClean="0">
              <a:latin typeface="Book  Antiqua"/>
            </a:rPr>
            <a:t>trình</a:t>
          </a:r>
          <a:r>
            <a:rPr lang="en-US" b="1" dirty="0" smtClean="0">
              <a:latin typeface="Book  Antiqua"/>
            </a:rPr>
            <a:t> </a:t>
          </a:r>
          <a:r>
            <a:rPr lang="en-US" b="1" dirty="0" err="1" smtClean="0">
              <a:latin typeface="Book  Antiqua"/>
            </a:rPr>
            <a:t>nhận</a:t>
          </a:r>
          <a:r>
            <a:rPr lang="en-US" b="1" dirty="0" smtClean="0">
              <a:latin typeface="Book  Antiqua"/>
            </a:rPr>
            <a:t> </a:t>
          </a:r>
          <a:r>
            <a:rPr lang="en-US" b="1" dirty="0" err="1" smtClean="0">
              <a:latin typeface="Book  Antiqua"/>
            </a:rPr>
            <a:t>thức</a:t>
          </a:r>
          <a:endParaRPr lang="en-US" b="1" dirty="0">
            <a:latin typeface="Book  Antiqua"/>
          </a:endParaRPr>
        </a:p>
      </dgm:t>
    </dgm:pt>
    <dgm:pt modelId="{2DFABE69-ABE9-4B7A-9CFB-C91C05626123}" type="parTrans" cxnId="{E9C60CA2-A934-4E5E-98C0-980A02FE3998}">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A8301F88-2B69-4AF6-9F6E-67613AD942D5}" type="sibTrans" cxnId="{E9C60CA2-A934-4E5E-98C0-980A02FE3998}">
      <dgm:prSet/>
      <dgm:spPr/>
      <dgm:t>
        <a:bodyPr/>
        <a:lstStyle/>
        <a:p>
          <a:endParaRPr lang="en-US"/>
        </a:p>
      </dgm:t>
    </dgm:pt>
    <dgm:pt modelId="{5373C033-D41A-401F-98B8-D0F215AD8DBA}">
      <dgm:prSet>
        <dgm:style>
          <a:lnRef idx="2">
            <a:schemeClr val="accent6"/>
          </a:lnRef>
          <a:fillRef idx="1">
            <a:schemeClr val="lt1"/>
          </a:fillRef>
          <a:effectRef idx="0">
            <a:schemeClr val="accent6"/>
          </a:effectRef>
          <a:fontRef idx="minor">
            <a:schemeClr val="dk1"/>
          </a:fontRef>
        </dgm:style>
      </dgm:prSet>
      <dgm:spPr/>
      <dgm:t>
        <a:bodyPr/>
        <a:lstStyle/>
        <a:p>
          <a:r>
            <a:rPr lang="en-US" b="1" dirty="0" smtClean="0">
              <a:latin typeface="Book  Antiqua"/>
            </a:rPr>
            <a:t>5 : </a:t>
          </a:r>
          <a:r>
            <a:rPr lang="en-US" b="1" smtClean="0">
              <a:latin typeface="Book  Antiqua"/>
            </a:rPr>
            <a:t>Tính</a:t>
          </a:r>
          <a:r>
            <a:rPr lang="en-US" b="1" dirty="0" smtClean="0">
              <a:latin typeface="Book  Antiqua"/>
            </a:rPr>
            <a:t> </a:t>
          </a:r>
          <a:r>
            <a:rPr lang="en-US" b="1" dirty="0" err="1" smtClean="0">
              <a:latin typeface="Book  Antiqua"/>
            </a:rPr>
            <a:t>chất</a:t>
          </a:r>
          <a:r>
            <a:rPr lang="en-US" b="1" dirty="0" smtClean="0">
              <a:latin typeface="Book  Antiqua"/>
            </a:rPr>
            <a:t> </a:t>
          </a:r>
          <a:r>
            <a:rPr lang="en-US" b="1" dirty="0" err="1" smtClean="0">
              <a:latin typeface="Book  Antiqua"/>
            </a:rPr>
            <a:t>của</a:t>
          </a:r>
          <a:r>
            <a:rPr lang="en-US" b="1" dirty="0" smtClean="0">
              <a:latin typeface="Book  Antiqua"/>
            </a:rPr>
            <a:t> </a:t>
          </a:r>
          <a:r>
            <a:rPr lang="en-US" b="1" dirty="0" err="1" smtClean="0">
              <a:latin typeface="Book  Antiqua"/>
            </a:rPr>
            <a:t>chân</a:t>
          </a:r>
          <a:r>
            <a:rPr lang="en-US" b="1" dirty="0" smtClean="0">
              <a:latin typeface="Book  Antiqua"/>
            </a:rPr>
            <a:t> </a:t>
          </a:r>
          <a:r>
            <a:rPr lang="en-US" b="1" dirty="0" err="1" smtClean="0">
              <a:latin typeface="Book  Antiqua"/>
            </a:rPr>
            <a:t>lí</a:t>
          </a:r>
          <a:endParaRPr lang="en-US" b="1" dirty="0">
            <a:latin typeface="Book  Antiqua"/>
          </a:endParaRPr>
        </a:p>
      </dgm:t>
    </dgm:pt>
    <dgm:pt modelId="{2B40E0AF-F6A2-4CC0-8EC8-27B1DDD13409}" type="parTrans" cxnId="{D296C9B5-D909-436D-AC36-5F74963D84F0}">
      <dgm:prSet>
        <dgm:style>
          <a:lnRef idx="2">
            <a:schemeClr val="accent6"/>
          </a:lnRef>
          <a:fillRef idx="1">
            <a:schemeClr val="lt1"/>
          </a:fillRef>
          <a:effectRef idx="0">
            <a:schemeClr val="accent6"/>
          </a:effectRef>
          <a:fontRef idx="minor">
            <a:schemeClr val="dk1"/>
          </a:fontRef>
        </dgm:style>
      </dgm:prSet>
      <dgm:spPr/>
      <dgm:t>
        <a:bodyPr/>
        <a:lstStyle/>
        <a:p>
          <a:endParaRPr lang="en-US" b="1" dirty="0">
            <a:latin typeface="Book  Antiqua"/>
          </a:endParaRPr>
        </a:p>
      </dgm:t>
    </dgm:pt>
    <dgm:pt modelId="{F46018C4-6B7C-43DC-AE15-5EB6C87AB9DF}" type="sibTrans" cxnId="{D296C9B5-D909-436D-AC36-5F74963D84F0}">
      <dgm:prSet/>
      <dgm:spPr/>
      <dgm:t>
        <a:bodyPr/>
        <a:lstStyle/>
        <a:p>
          <a:endParaRPr lang="en-US"/>
        </a:p>
      </dgm:t>
    </dgm:pt>
    <dgm:pt modelId="{8D002C0C-1E14-4BA3-8890-297CD835D334}" type="pres">
      <dgm:prSet presAssocID="{B8075D62-84E3-4C0B-ABE9-A4A31A80C7CC}" presName="Name0" presStyleCnt="0">
        <dgm:presLayoutVars>
          <dgm:chPref val="1"/>
          <dgm:dir/>
          <dgm:animOne val="branch"/>
          <dgm:animLvl val="lvl"/>
          <dgm:resizeHandles val="exact"/>
        </dgm:presLayoutVars>
      </dgm:prSet>
      <dgm:spPr/>
      <dgm:t>
        <a:bodyPr/>
        <a:lstStyle/>
        <a:p>
          <a:endParaRPr lang="en-US"/>
        </a:p>
      </dgm:t>
    </dgm:pt>
    <dgm:pt modelId="{B1F05DB6-6F3D-4CEB-A06A-5EA564775499}" type="pres">
      <dgm:prSet presAssocID="{06922D69-BAF7-4614-8C95-DD55E566B6B6}" presName="root1" presStyleCnt="0"/>
      <dgm:spPr/>
    </dgm:pt>
    <dgm:pt modelId="{1B86422D-7FD9-486B-A939-269230EB446C}" type="pres">
      <dgm:prSet presAssocID="{06922D69-BAF7-4614-8C95-DD55E566B6B6}" presName="LevelOneTextNode" presStyleLbl="node0" presStyleIdx="0" presStyleCnt="1" custScaleX="130493" custScaleY="110012" custLinFactX="-92167" custLinFactNeighborX="-100000" custLinFactNeighborY="2347">
        <dgm:presLayoutVars>
          <dgm:chPref val="3"/>
        </dgm:presLayoutVars>
      </dgm:prSet>
      <dgm:spPr/>
      <dgm:t>
        <a:bodyPr/>
        <a:lstStyle/>
        <a:p>
          <a:endParaRPr lang="en-US"/>
        </a:p>
      </dgm:t>
    </dgm:pt>
    <dgm:pt modelId="{22912F83-762D-4E2F-A208-FDAEE45A64E9}" type="pres">
      <dgm:prSet presAssocID="{06922D69-BAF7-4614-8C95-DD55E566B6B6}" presName="level2hierChild" presStyleCnt="0"/>
      <dgm:spPr/>
    </dgm:pt>
    <dgm:pt modelId="{D3DE6E93-74AF-4243-A5A6-5F59E7663DA2}" type="pres">
      <dgm:prSet presAssocID="{9F7C93DD-7022-49D0-9545-C892C1988544}" presName="conn2-1" presStyleLbl="parChTrans1D2" presStyleIdx="0" presStyleCnt="3"/>
      <dgm:spPr/>
      <dgm:t>
        <a:bodyPr/>
        <a:lstStyle/>
        <a:p>
          <a:endParaRPr lang="en-US"/>
        </a:p>
      </dgm:t>
    </dgm:pt>
    <dgm:pt modelId="{DDEB50B7-0712-4E2E-92E0-5218242D3056}" type="pres">
      <dgm:prSet presAssocID="{9F7C93DD-7022-49D0-9545-C892C1988544}" presName="connTx" presStyleLbl="parChTrans1D2" presStyleIdx="0" presStyleCnt="3"/>
      <dgm:spPr/>
      <dgm:t>
        <a:bodyPr/>
        <a:lstStyle/>
        <a:p>
          <a:endParaRPr lang="en-US"/>
        </a:p>
      </dgm:t>
    </dgm:pt>
    <dgm:pt modelId="{4069444D-1505-4082-9AAF-097378EE7C32}" type="pres">
      <dgm:prSet presAssocID="{D7818594-AD2D-4CF2-B554-5B5959A43C66}" presName="root2" presStyleCnt="0"/>
      <dgm:spPr/>
    </dgm:pt>
    <dgm:pt modelId="{73AD3705-13FA-411B-B1B2-D81B5EE5AB6E}" type="pres">
      <dgm:prSet presAssocID="{D7818594-AD2D-4CF2-B554-5B5959A43C66}" presName="LevelTwoTextNode" presStyleLbl="node2" presStyleIdx="0" presStyleCnt="3" custScaleX="101438" custScaleY="92362" custLinFactNeighborX="-50839" custLinFactNeighborY="-21527">
        <dgm:presLayoutVars>
          <dgm:chPref val="3"/>
        </dgm:presLayoutVars>
      </dgm:prSet>
      <dgm:spPr/>
      <dgm:t>
        <a:bodyPr/>
        <a:lstStyle/>
        <a:p>
          <a:endParaRPr lang="en-US"/>
        </a:p>
      </dgm:t>
    </dgm:pt>
    <dgm:pt modelId="{2E620496-1A85-45C3-9FBC-81C4C10BD006}" type="pres">
      <dgm:prSet presAssocID="{D7818594-AD2D-4CF2-B554-5B5959A43C66}" presName="level3hierChild" presStyleCnt="0"/>
      <dgm:spPr/>
    </dgm:pt>
    <dgm:pt modelId="{D3ED88F8-AF30-40A6-8FEF-B6E849C84211}" type="pres">
      <dgm:prSet presAssocID="{49176D94-9FA8-46CE-890B-6F0CFA45CE46}" presName="conn2-1" presStyleLbl="parChTrans1D3" presStyleIdx="0" presStyleCnt="10"/>
      <dgm:spPr/>
      <dgm:t>
        <a:bodyPr/>
        <a:lstStyle/>
        <a:p>
          <a:endParaRPr lang="en-US"/>
        </a:p>
      </dgm:t>
    </dgm:pt>
    <dgm:pt modelId="{A9A3124A-F34A-400F-8A08-9D64E4D384AE}" type="pres">
      <dgm:prSet presAssocID="{49176D94-9FA8-46CE-890B-6F0CFA45CE46}" presName="connTx" presStyleLbl="parChTrans1D3" presStyleIdx="0" presStyleCnt="10"/>
      <dgm:spPr/>
      <dgm:t>
        <a:bodyPr/>
        <a:lstStyle/>
        <a:p>
          <a:endParaRPr lang="en-US"/>
        </a:p>
      </dgm:t>
    </dgm:pt>
    <dgm:pt modelId="{0BDA0CE2-780D-4D84-85E7-F44F1735DBF8}" type="pres">
      <dgm:prSet presAssocID="{B0F4C962-B938-4B99-896C-530382A67308}" presName="root2" presStyleCnt="0"/>
      <dgm:spPr/>
    </dgm:pt>
    <dgm:pt modelId="{253F1417-496D-4CBF-9829-A71B655F8A54}" type="pres">
      <dgm:prSet presAssocID="{B0F4C962-B938-4B99-896C-530382A67308}" presName="LevelTwoTextNode" presStyleLbl="node3" presStyleIdx="0" presStyleCnt="10" custScaleX="100211" custScaleY="44129" custLinFactNeighborX="5196" custLinFactNeighborY="23348">
        <dgm:presLayoutVars>
          <dgm:chPref val="3"/>
        </dgm:presLayoutVars>
      </dgm:prSet>
      <dgm:spPr/>
      <dgm:t>
        <a:bodyPr/>
        <a:lstStyle/>
        <a:p>
          <a:endParaRPr lang="en-US"/>
        </a:p>
      </dgm:t>
    </dgm:pt>
    <dgm:pt modelId="{8C84A19D-57B1-4379-96BE-23B8CE57960D}" type="pres">
      <dgm:prSet presAssocID="{B0F4C962-B938-4B99-896C-530382A67308}" presName="level3hierChild" presStyleCnt="0"/>
      <dgm:spPr/>
    </dgm:pt>
    <dgm:pt modelId="{8443CAC0-19D2-4EB9-B4D7-85F598B21A35}" type="pres">
      <dgm:prSet presAssocID="{169D2208-742F-40DA-B868-5CA630FC0941}" presName="conn2-1" presStyleLbl="parChTrans1D3" presStyleIdx="1" presStyleCnt="10"/>
      <dgm:spPr/>
      <dgm:t>
        <a:bodyPr/>
        <a:lstStyle/>
        <a:p>
          <a:endParaRPr lang="en-US"/>
        </a:p>
      </dgm:t>
    </dgm:pt>
    <dgm:pt modelId="{80E0C852-7E40-4275-B4A5-24DD5B716ED1}" type="pres">
      <dgm:prSet presAssocID="{169D2208-742F-40DA-B868-5CA630FC0941}" presName="connTx" presStyleLbl="parChTrans1D3" presStyleIdx="1" presStyleCnt="10"/>
      <dgm:spPr/>
      <dgm:t>
        <a:bodyPr/>
        <a:lstStyle/>
        <a:p>
          <a:endParaRPr lang="en-US"/>
        </a:p>
      </dgm:t>
    </dgm:pt>
    <dgm:pt modelId="{28A0EC17-E8D5-4F6B-91ED-42C8B3995596}" type="pres">
      <dgm:prSet presAssocID="{5F777906-7F1A-473C-B5CB-756102944A87}" presName="root2" presStyleCnt="0"/>
      <dgm:spPr/>
    </dgm:pt>
    <dgm:pt modelId="{8A4977CE-2C8F-4EF0-9995-45C88AB279DF}" type="pres">
      <dgm:prSet presAssocID="{5F777906-7F1A-473C-B5CB-756102944A87}" presName="LevelTwoTextNode" presStyleLbl="node3" presStyleIdx="1" presStyleCnt="10" custScaleX="100211" custScaleY="44129" custLinFactNeighborX="4769" custLinFactNeighborY="18303">
        <dgm:presLayoutVars>
          <dgm:chPref val="3"/>
        </dgm:presLayoutVars>
      </dgm:prSet>
      <dgm:spPr/>
      <dgm:t>
        <a:bodyPr/>
        <a:lstStyle/>
        <a:p>
          <a:endParaRPr lang="en-US"/>
        </a:p>
      </dgm:t>
    </dgm:pt>
    <dgm:pt modelId="{B773E5EE-3F82-41C6-8259-B2CB072F6E2C}" type="pres">
      <dgm:prSet presAssocID="{5F777906-7F1A-473C-B5CB-756102944A87}" presName="level3hierChild" presStyleCnt="0"/>
      <dgm:spPr/>
    </dgm:pt>
    <dgm:pt modelId="{76AC1119-19FB-4A99-ACDF-94E48E740F18}" type="pres">
      <dgm:prSet presAssocID="{CD4C8F7D-6511-4AA7-B239-231A2B22DD42}" presName="conn2-1" presStyleLbl="parChTrans1D3" presStyleIdx="2" presStyleCnt="10"/>
      <dgm:spPr/>
      <dgm:t>
        <a:bodyPr/>
        <a:lstStyle/>
        <a:p>
          <a:endParaRPr lang="en-US"/>
        </a:p>
      </dgm:t>
    </dgm:pt>
    <dgm:pt modelId="{0CAF1AC2-6DAC-4599-9BED-11C4E68A2E0F}" type="pres">
      <dgm:prSet presAssocID="{CD4C8F7D-6511-4AA7-B239-231A2B22DD42}" presName="connTx" presStyleLbl="parChTrans1D3" presStyleIdx="2" presStyleCnt="10"/>
      <dgm:spPr/>
      <dgm:t>
        <a:bodyPr/>
        <a:lstStyle/>
        <a:p>
          <a:endParaRPr lang="en-US"/>
        </a:p>
      </dgm:t>
    </dgm:pt>
    <dgm:pt modelId="{73987172-ACAA-4705-B415-C2728ABE4F69}" type="pres">
      <dgm:prSet presAssocID="{A59782B9-CA8C-4760-8025-8E54F14FA3CC}" presName="root2" presStyleCnt="0"/>
      <dgm:spPr/>
    </dgm:pt>
    <dgm:pt modelId="{632B9282-3270-4D49-AD47-8C539CEC0E00}" type="pres">
      <dgm:prSet presAssocID="{A59782B9-CA8C-4760-8025-8E54F14FA3CC}" presName="LevelTwoTextNode" presStyleLbl="node3" presStyleIdx="2" presStyleCnt="10" custScaleX="100211" custScaleY="44129" custLinFactNeighborX="3857" custLinFactNeighborY="19859">
        <dgm:presLayoutVars>
          <dgm:chPref val="3"/>
        </dgm:presLayoutVars>
      </dgm:prSet>
      <dgm:spPr/>
      <dgm:t>
        <a:bodyPr/>
        <a:lstStyle/>
        <a:p>
          <a:endParaRPr lang="en-US"/>
        </a:p>
      </dgm:t>
    </dgm:pt>
    <dgm:pt modelId="{AF2C5F97-CCA0-4211-8099-0DC1DAB411FF}" type="pres">
      <dgm:prSet presAssocID="{A59782B9-CA8C-4760-8025-8E54F14FA3CC}" presName="level3hierChild" presStyleCnt="0"/>
      <dgm:spPr/>
    </dgm:pt>
    <dgm:pt modelId="{910A8090-F230-4DDA-8EBB-748C1AEE8268}" type="pres">
      <dgm:prSet presAssocID="{A1310082-1261-43BE-8C76-1D9F8B2D128D}" presName="conn2-1" presStyleLbl="parChTrans1D2" presStyleIdx="1" presStyleCnt="3"/>
      <dgm:spPr/>
      <dgm:t>
        <a:bodyPr/>
        <a:lstStyle/>
        <a:p>
          <a:endParaRPr lang="en-US"/>
        </a:p>
      </dgm:t>
    </dgm:pt>
    <dgm:pt modelId="{21D01CA2-21C8-4095-9958-6AAA0D4F76D0}" type="pres">
      <dgm:prSet presAssocID="{A1310082-1261-43BE-8C76-1D9F8B2D128D}" presName="connTx" presStyleLbl="parChTrans1D2" presStyleIdx="1" presStyleCnt="3"/>
      <dgm:spPr/>
      <dgm:t>
        <a:bodyPr/>
        <a:lstStyle/>
        <a:p>
          <a:endParaRPr lang="en-US"/>
        </a:p>
      </dgm:t>
    </dgm:pt>
    <dgm:pt modelId="{5940A658-D653-43B0-9DD2-965AF3AE5C22}" type="pres">
      <dgm:prSet presAssocID="{8D40AD22-5F06-4F31-A1D6-7DA429BD8019}" presName="root2" presStyleCnt="0"/>
      <dgm:spPr/>
    </dgm:pt>
    <dgm:pt modelId="{1DE66291-982E-4580-9D68-7D0E0F6F71A1}" type="pres">
      <dgm:prSet presAssocID="{8D40AD22-5F06-4F31-A1D6-7DA429BD8019}" presName="LevelTwoTextNode" presStyleLbl="node2" presStyleIdx="1" presStyleCnt="3" custScaleX="102578" custScaleY="71269" custLinFactNeighborX="-51647" custLinFactNeighborY="-396">
        <dgm:presLayoutVars>
          <dgm:chPref val="3"/>
        </dgm:presLayoutVars>
      </dgm:prSet>
      <dgm:spPr/>
      <dgm:t>
        <a:bodyPr/>
        <a:lstStyle/>
        <a:p>
          <a:endParaRPr lang="en-US"/>
        </a:p>
      </dgm:t>
    </dgm:pt>
    <dgm:pt modelId="{155C945C-2F8C-40B8-97A5-D969C83EC390}" type="pres">
      <dgm:prSet presAssocID="{8D40AD22-5F06-4F31-A1D6-7DA429BD8019}" presName="level3hierChild" presStyleCnt="0"/>
      <dgm:spPr/>
    </dgm:pt>
    <dgm:pt modelId="{3A254F4C-2A73-4A30-8267-CE4E22E0E594}" type="pres">
      <dgm:prSet presAssocID="{37B67D0D-F3E5-4AC9-A30B-8EC5A363A1F5}" presName="conn2-1" presStyleLbl="parChTrans1D3" presStyleIdx="3" presStyleCnt="10"/>
      <dgm:spPr/>
      <dgm:t>
        <a:bodyPr/>
        <a:lstStyle/>
        <a:p>
          <a:endParaRPr lang="en-US"/>
        </a:p>
      </dgm:t>
    </dgm:pt>
    <dgm:pt modelId="{C21A31FF-99DD-4131-AA94-C6B70F1BAF4A}" type="pres">
      <dgm:prSet presAssocID="{37B67D0D-F3E5-4AC9-A30B-8EC5A363A1F5}" presName="connTx" presStyleLbl="parChTrans1D3" presStyleIdx="3" presStyleCnt="10"/>
      <dgm:spPr/>
      <dgm:t>
        <a:bodyPr/>
        <a:lstStyle/>
        <a:p>
          <a:endParaRPr lang="en-US"/>
        </a:p>
      </dgm:t>
    </dgm:pt>
    <dgm:pt modelId="{99E43EEA-C93F-460C-99CA-A64CE97B28CF}" type="pres">
      <dgm:prSet presAssocID="{388C4C37-589B-4020-B0D2-04DBA21C4587}" presName="root2" presStyleCnt="0"/>
      <dgm:spPr/>
    </dgm:pt>
    <dgm:pt modelId="{334C646C-2E35-4DD9-9718-73276BEBD940}" type="pres">
      <dgm:prSet presAssocID="{388C4C37-589B-4020-B0D2-04DBA21C4587}" presName="LevelTwoTextNode" presStyleLbl="node3" presStyleIdx="3" presStyleCnt="10" custScaleX="99301" custScaleY="47896" custLinFactNeighborX="4429" custLinFactNeighborY="8767">
        <dgm:presLayoutVars>
          <dgm:chPref val="3"/>
        </dgm:presLayoutVars>
      </dgm:prSet>
      <dgm:spPr/>
      <dgm:t>
        <a:bodyPr/>
        <a:lstStyle/>
        <a:p>
          <a:endParaRPr lang="en-US"/>
        </a:p>
      </dgm:t>
    </dgm:pt>
    <dgm:pt modelId="{E24F3A19-4C92-41D1-89D0-203F796E1D27}" type="pres">
      <dgm:prSet presAssocID="{388C4C37-589B-4020-B0D2-04DBA21C4587}" presName="level3hierChild" presStyleCnt="0"/>
      <dgm:spPr/>
    </dgm:pt>
    <dgm:pt modelId="{D9420567-7A00-4EA5-8EE9-B00D7DB6A5F1}" type="pres">
      <dgm:prSet presAssocID="{284EF41B-B888-40CC-96AC-1E90971FB769}" presName="conn2-1" presStyleLbl="parChTrans1D3" presStyleIdx="4" presStyleCnt="10"/>
      <dgm:spPr/>
      <dgm:t>
        <a:bodyPr/>
        <a:lstStyle/>
        <a:p>
          <a:endParaRPr lang="en-US"/>
        </a:p>
      </dgm:t>
    </dgm:pt>
    <dgm:pt modelId="{6962C29B-14D5-4386-ADF5-8D06C625CFFC}" type="pres">
      <dgm:prSet presAssocID="{284EF41B-B888-40CC-96AC-1E90971FB769}" presName="connTx" presStyleLbl="parChTrans1D3" presStyleIdx="4" presStyleCnt="10"/>
      <dgm:spPr/>
      <dgm:t>
        <a:bodyPr/>
        <a:lstStyle/>
        <a:p>
          <a:endParaRPr lang="en-US"/>
        </a:p>
      </dgm:t>
    </dgm:pt>
    <dgm:pt modelId="{C8E280D3-4953-4D39-BB1D-99485C485061}" type="pres">
      <dgm:prSet presAssocID="{0AA6AA11-5F5C-41D7-B760-1DC7565C05D3}" presName="root2" presStyleCnt="0"/>
      <dgm:spPr/>
    </dgm:pt>
    <dgm:pt modelId="{012CEF3B-6545-4827-A4F9-9AE64724EB4C}" type="pres">
      <dgm:prSet presAssocID="{0AA6AA11-5F5C-41D7-B760-1DC7565C05D3}" presName="LevelTwoTextNode" presStyleLbl="node3" presStyleIdx="4" presStyleCnt="10" custScaleX="99301" custScaleY="47896" custLinFactNeighborX="4327" custLinFactNeighborY="5508">
        <dgm:presLayoutVars>
          <dgm:chPref val="3"/>
        </dgm:presLayoutVars>
      </dgm:prSet>
      <dgm:spPr/>
      <dgm:t>
        <a:bodyPr/>
        <a:lstStyle/>
        <a:p>
          <a:endParaRPr lang="en-US"/>
        </a:p>
      </dgm:t>
    </dgm:pt>
    <dgm:pt modelId="{F8101189-B058-4D17-BB95-83A11BF533E1}" type="pres">
      <dgm:prSet presAssocID="{0AA6AA11-5F5C-41D7-B760-1DC7565C05D3}" presName="level3hierChild" presStyleCnt="0"/>
      <dgm:spPr/>
    </dgm:pt>
    <dgm:pt modelId="{EE838900-BE8F-4CC5-AF1D-CDDA2BC705CB}" type="pres">
      <dgm:prSet presAssocID="{9FDAE346-15D6-4E34-9F43-E1F9D046003C}" presName="conn2-1" presStyleLbl="parChTrans1D2" presStyleIdx="2" presStyleCnt="3"/>
      <dgm:spPr/>
      <dgm:t>
        <a:bodyPr/>
        <a:lstStyle/>
        <a:p>
          <a:endParaRPr lang="en-US"/>
        </a:p>
      </dgm:t>
    </dgm:pt>
    <dgm:pt modelId="{F61AA3DF-80A6-4192-A01B-5F4595CA4F84}" type="pres">
      <dgm:prSet presAssocID="{9FDAE346-15D6-4E34-9F43-E1F9D046003C}" presName="connTx" presStyleLbl="parChTrans1D2" presStyleIdx="2" presStyleCnt="3"/>
      <dgm:spPr/>
      <dgm:t>
        <a:bodyPr/>
        <a:lstStyle/>
        <a:p>
          <a:endParaRPr lang="en-US"/>
        </a:p>
      </dgm:t>
    </dgm:pt>
    <dgm:pt modelId="{154097A1-BB45-4643-BF3B-C979F34BDD3B}" type="pres">
      <dgm:prSet presAssocID="{EEF86680-B437-4F14-8D66-8385FE951FF0}" presName="root2" presStyleCnt="0"/>
      <dgm:spPr/>
    </dgm:pt>
    <dgm:pt modelId="{A573D5CE-B221-4345-9399-F957CAEDCB48}" type="pres">
      <dgm:prSet presAssocID="{EEF86680-B437-4F14-8D66-8385FE951FF0}" presName="LevelTwoTextNode" presStyleLbl="node2" presStyleIdx="2" presStyleCnt="3" custScaleX="102894" custScaleY="69124" custLinFactNeighborX="-52696" custLinFactNeighborY="8745">
        <dgm:presLayoutVars>
          <dgm:chPref val="3"/>
        </dgm:presLayoutVars>
      </dgm:prSet>
      <dgm:spPr/>
      <dgm:t>
        <a:bodyPr/>
        <a:lstStyle/>
        <a:p>
          <a:endParaRPr lang="en-US"/>
        </a:p>
      </dgm:t>
    </dgm:pt>
    <dgm:pt modelId="{E9A6E733-36E6-4671-9EC7-E5084DEC981A}" type="pres">
      <dgm:prSet presAssocID="{EEF86680-B437-4F14-8D66-8385FE951FF0}" presName="level3hierChild" presStyleCnt="0"/>
      <dgm:spPr/>
    </dgm:pt>
    <dgm:pt modelId="{CD7EAD7E-70C5-4EE5-82CD-AE7AD278CEAD}" type="pres">
      <dgm:prSet presAssocID="{0C491087-BC22-48C4-BC85-B866067EB32A}" presName="conn2-1" presStyleLbl="parChTrans1D3" presStyleIdx="5" presStyleCnt="10"/>
      <dgm:spPr/>
      <dgm:t>
        <a:bodyPr/>
        <a:lstStyle/>
        <a:p>
          <a:endParaRPr lang="en-US"/>
        </a:p>
      </dgm:t>
    </dgm:pt>
    <dgm:pt modelId="{AE5C635F-780B-434F-8A03-2C1DEEDBF3A5}" type="pres">
      <dgm:prSet presAssocID="{0C491087-BC22-48C4-BC85-B866067EB32A}" presName="connTx" presStyleLbl="parChTrans1D3" presStyleIdx="5" presStyleCnt="10"/>
      <dgm:spPr/>
      <dgm:t>
        <a:bodyPr/>
        <a:lstStyle/>
        <a:p>
          <a:endParaRPr lang="en-US"/>
        </a:p>
      </dgm:t>
    </dgm:pt>
    <dgm:pt modelId="{0C26DCD2-8229-49A3-ABD1-F983F3BCE391}" type="pres">
      <dgm:prSet presAssocID="{2C49F625-FF80-4F6A-A370-33C489D047FF}" presName="root2" presStyleCnt="0"/>
      <dgm:spPr/>
    </dgm:pt>
    <dgm:pt modelId="{9DFA291D-842D-4D4D-A164-3C49BC3D7A63}" type="pres">
      <dgm:prSet presAssocID="{2C49F625-FF80-4F6A-A370-33C489D047FF}" presName="LevelTwoTextNode" presStyleLbl="node3" presStyleIdx="5" presStyleCnt="10" custScaleX="102622" custScaleY="50541" custLinFactNeighborX="705" custLinFactNeighborY="-5452">
        <dgm:presLayoutVars>
          <dgm:chPref val="3"/>
        </dgm:presLayoutVars>
      </dgm:prSet>
      <dgm:spPr/>
      <dgm:t>
        <a:bodyPr/>
        <a:lstStyle/>
        <a:p>
          <a:endParaRPr lang="en-US"/>
        </a:p>
      </dgm:t>
    </dgm:pt>
    <dgm:pt modelId="{716484BE-2C83-41B3-B5C0-C13697D61BB5}" type="pres">
      <dgm:prSet presAssocID="{2C49F625-FF80-4F6A-A370-33C489D047FF}" presName="level3hierChild" presStyleCnt="0"/>
      <dgm:spPr/>
    </dgm:pt>
    <dgm:pt modelId="{6E053FE3-C08C-424B-8A6A-ABF39E783206}" type="pres">
      <dgm:prSet presAssocID="{81E9AAB0-EDD7-42A0-B557-EFEB19A1F1EF}" presName="conn2-1" presStyleLbl="parChTrans1D3" presStyleIdx="6" presStyleCnt="10"/>
      <dgm:spPr/>
      <dgm:t>
        <a:bodyPr/>
        <a:lstStyle/>
        <a:p>
          <a:endParaRPr lang="en-US"/>
        </a:p>
      </dgm:t>
    </dgm:pt>
    <dgm:pt modelId="{9CB3C982-762C-4DEE-B0E4-526D72850EB9}" type="pres">
      <dgm:prSet presAssocID="{81E9AAB0-EDD7-42A0-B557-EFEB19A1F1EF}" presName="connTx" presStyleLbl="parChTrans1D3" presStyleIdx="6" presStyleCnt="10"/>
      <dgm:spPr/>
      <dgm:t>
        <a:bodyPr/>
        <a:lstStyle/>
        <a:p>
          <a:endParaRPr lang="en-US"/>
        </a:p>
      </dgm:t>
    </dgm:pt>
    <dgm:pt modelId="{7CC322B9-5BE0-4482-936F-A6B59640555F}" type="pres">
      <dgm:prSet presAssocID="{C96484BE-A6C7-41AD-8EC6-D1089CE85C79}" presName="root2" presStyleCnt="0"/>
      <dgm:spPr/>
    </dgm:pt>
    <dgm:pt modelId="{8C30C802-E5DF-4DB4-9724-5B2D30E28C04}" type="pres">
      <dgm:prSet presAssocID="{C96484BE-A6C7-41AD-8EC6-D1089CE85C79}" presName="LevelTwoTextNode" presStyleLbl="node3" presStyleIdx="6" presStyleCnt="10" custScaleX="102622" custScaleY="50541" custLinFactNeighborX="781" custLinFactNeighborY="-14089">
        <dgm:presLayoutVars>
          <dgm:chPref val="3"/>
        </dgm:presLayoutVars>
      </dgm:prSet>
      <dgm:spPr/>
      <dgm:t>
        <a:bodyPr/>
        <a:lstStyle/>
        <a:p>
          <a:endParaRPr lang="en-US"/>
        </a:p>
      </dgm:t>
    </dgm:pt>
    <dgm:pt modelId="{A99EC782-D292-4C83-A7B0-9067140F3992}" type="pres">
      <dgm:prSet presAssocID="{C96484BE-A6C7-41AD-8EC6-D1089CE85C79}" presName="level3hierChild" presStyleCnt="0"/>
      <dgm:spPr/>
    </dgm:pt>
    <dgm:pt modelId="{79100705-E0EE-42DD-9591-97E50D1FEEF9}" type="pres">
      <dgm:prSet presAssocID="{A1FF0A3D-59E3-49A2-B489-58E8C65B4790}" presName="conn2-1" presStyleLbl="parChTrans1D3" presStyleIdx="7" presStyleCnt="10"/>
      <dgm:spPr/>
      <dgm:t>
        <a:bodyPr/>
        <a:lstStyle/>
        <a:p>
          <a:endParaRPr lang="en-US"/>
        </a:p>
      </dgm:t>
    </dgm:pt>
    <dgm:pt modelId="{60AE097E-1274-4454-B14E-BE208099316F}" type="pres">
      <dgm:prSet presAssocID="{A1FF0A3D-59E3-49A2-B489-58E8C65B4790}" presName="connTx" presStyleLbl="parChTrans1D3" presStyleIdx="7" presStyleCnt="10"/>
      <dgm:spPr/>
      <dgm:t>
        <a:bodyPr/>
        <a:lstStyle/>
        <a:p>
          <a:endParaRPr lang="en-US"/>
        </a:p>
      </dgm:t>
    </dgm:pt>
    <dgm:pt modelId="{9B7F386C-D023-4478-A40C-DFF4A3BE0BCF}" type="pres">
      <dgm:prSet presAssocID="{85889229-0044-48F4-9BEA-01BF3AB675D3}" presName="root2" presStyleCnt="0"/>
      <dgm:spPr/>
    </dgm:pt>
    <dgm:pt modelId="{A03FC9B9-2561-4050-A3A3-4C6A0A900F4D}" type="pres">
      <dgm:prSet presAssocID="{85889229-0044-48F4-9BEA-01BF3AB675D3}" presName="LevelTwoTextNode" presStyleLbl="node3" presStyleIdx="7" presStyleCnt="10" custScaleX="102622" custScaleY="50541" custLinFactNeighborX="1351" custLinFactNeighborY="-20525">
        <dgm:presLayoutVars>
          <dgm:chPref val="3"/>
        </dgm:presLayoutVars>
      </dgm:prSet>
      <dgm:spPr/>
      <dgm:t>
        <a:bodyPr/>
        <a:lstStyle/>
        <a:p>
          <a:endParaRPr lang="en-US"/>
        </a:p>
      </dgm:t>
    </dgm:pt>
    <dgm:pt modelId="{CF17FCB8-F07F-4D9B-9382-A56567A3ECD9}" type="pres">
      <dgm:prSet presAssocID="{85889229-0044-48F4-9BEA-01BF3AB675D3}" presName="level3hierChild" presStyleCnt="0"/>
      <dgm:spPr/>
    </dgm:pt>
    <dgm:pt modelId="{A706BCFA-81A7-4B10-B3A4-1EE0853E34FA}" type="pres">
      <dgm:prSet presAssocID="{2DFABE69-ABE9-4B7A-9CFB-C91C05626123}" presName="conn2-1" presStyleLbl="parChTrans1D3" presStyleIdx="8" presStyleCnt="10"/>
      <dgm:spPr/>
      <dgm:t>
        <a:bodyPr/>
        <a:lstStyle/>
        <a:p>
          <a:endParaRPr lang="en-US"/>
        </a:p>
      </dgm:t>
    </dgm:pt>
    <dgm:pt modelId="{4F8A2461-6F61-40A8-A68E-2662086C46C8}" type="pres">
      <dgm:prSet presAssocID="{2DFABE69-ABE9-4B7A-9CFB-C91C05626123}" presName="connTx" presStyleLbl="parChTrans1D3" presStyleIdx="8" presStyleCnt="10"/>
      <dgm:spPr/>
      <dgm:t>
        <a:bodyPr/>
        <a:lstStyle/>
        <a:p>
          <a:endParaRPr lang="en-US"/>
        </a:p>
      </dgm:t>
    </dgm:pt>
    <dgm:pt modelId="{B70E9CA3-468F-439F-9F80-5E5ADE6F0986}" type="pres">
      <dgm:prSet presAssocID="{BED36D03-6E05-4F83-830C-66CCD7FF05A9}" presName="root2" presStyleCnt="0"/>
      <dgm:spPr/>
    </dgm:pt>
    <dgm:pt modelId="{7948A2C5-1975-4AAB-BAB3-F99F9B598E9C}" type="pres">
      <dgm:prSet presAssocID="{BED36D03-6E05-4F83-830C-66CCD7FF05A9}" presName="LevelTwoTextNode" presStyleLbl="node3" presStyleIdx="8" presStyleCnt="10" custScaleX="102622" custScaleY="50541" custLinFactNeighborX="1040" custLinFactNeighborY="-26652">
        <dgm:presLayoutVars>
          <dgm:chPref val="3"/>
        </dgm:presLayoutVars>
      </dgm:prSet>
      <dgm:spPr/>
      <dgm:t>
        <a:bodyPr/>
        <a:lstStyle/>
        <a:p>
          <a:endParaRPr lang="en-US"/>
        </a:p>
      </dgm:t>
    </dgm:pt>
    <dgm:pt modelId="{39DEC135-53DA-4D14-9EEF-22199F6DB95C}" type="pres">
      <dgm:prSet presAssocID="{BED36D03-6E05-4F83-830C-66CCD7FF05A9}" presName="level3hierChild" presStyleCnt="0"/>
      <dgm:spPr/>
    </dgm:pt>
    <dgm:pt modelId="{C951F4B6-F049-41F9-BF5D-7A2DE0EA61E8}" type="pres">
      <dgm:prSet presAssocID="{2B40E0AF-F6A2-4CC0-8EC8-27B1DDD13409}" presName="conn2-1" presStyleLbl="parChTrans1D3" presStyleIdx="9" presStyleCnt="10"/>
      <dgm:spPr/>
      <dgm:t>
        <a:bodyPr/>
        <a:lstStyle/>
        <a:p>
          <a:endParaRPr lang="en-US"/>
        </a:p>
      </dgm:t>
    </dgm:pt>
    <dgm:pt modelId="{35E63000-FEEE-4EFD-8308-22AA4107195C}" type="pres">
      <dgm:prSet presAssocID="{2B40E0AF-F6A2-4CC0-8EC8-27B1DDD13409}" presName="connTx" presStyleLbl="parChTrans1D3" presStyleIdx="9" presStyleCnt="10"/>
      <dgm:spPr/>
      <dgm:t>
        <a:bodyPr/>
        <a:lstStyle/>
        <a:p>
          <a:endParaRPr lang="en-US"/>
        </a:p>
      </dgm:t>
    </dgm:pt>
    <dgm:pt modelId="{E8F7A9A1-4A1D-421C-BD64-434F0E28D71A}" type="pres">
      <dgm:prSet presAssocID="{5373C033-D41A-401F-98B8-D0F215AD8DBA}" presName="root2" presStyleCnt="0"/>
      <dgm:spPr/>
    </dgm:pt>
    <dgm:pt modelId="{CA3BBFBC-5AD2-4E46-8DEA-720EB807C85C}" type="pres">
      <dgm:prSet presAssocID="{5373C033-D41A-401F-98B8-D0F215AD8DBA}" presName="LevelTwoTextNode" presStyleLbl="node3" presStyleIdx="9" presStyleCnt="10" custScaleX="102622" custScaleY="50541" custLinFactNeighborX="1974" custLinFactNeighborY="-30444">
        <dgm:presLayoutVars>
          <dgm:chPref val="3"/>
        </dgm:presLayoutVars>
      </dgm:prSet>
      <dgm:spPr/>
      <dgm:t>
        <a:bodyPr/>
        <a:lstStyle/>
        <a:p>
          <a:endParaRPr lang="en-US"/>
        </a:p>
      </dgm:t>
    </dgm:pt>
    <dgm:pt modelId="{742A8A3F-32FA-45C4-AEF6-3A0E945ACDAB}" type="pres">
      <dgm:prSet presAssocID="{5373C033-D41A-401F-98B8-D0F215AD8DBA}" presName="level3hierChild" presStyleCnt="0"/>
      <dgm:spPr/>
    </dgm:pt>
  </dgm:ptLst>
  <dgm:cxnLst>
    <dgm:cxn modelId="{D296C9B5-D909-436D-AC36-5F74963D84F0}" srcId="{EEF86680-B437-4F14-8D66-8385FE951FF0}" destId="{5373C033-D41A-401F-98B8-D0F215AD8DBA}" srcOrd="4" destOrd="0" parTransId="{2B40E0AF-F6A2-4CC0-8EC8-27B1DDD13409}" sibTransId="{F46018C4-6B7C-43DC-AE15-5EB6C87AB9DF}"/>
    <dgm:cxn modelId="{4EA6DFC6-23B5-400C-8DBE-5CAFBA3638EC}" type="presOf" srcId="{2B40E0AF-F6A2-4CC0-8EC8-27B1DDD13409}" destId="{C951F4B6-F049-41F9-BF5D-7A2DE0EA61E8}" srcOrd="0" destOrd="0" presId="urn:microsoft.com/office/officeart/2008/layout/HorizontalMultiLevelHierarchy"/>
    <dgm:cxn modelId="{C40E5358-8AA4-41BA-BA8F-F8BD2FE5F151}" type="presOf" srcId="{5373C033-D41A-401F-98B8-D0F215AD8DBA}" destId="{CA3BBFBC-5AD2-4E46-8DEA-720EB807C85C}" srcOrd="0" destOrd="0" presId="urn:microsoft.com/office/officeart/2008/layout/HorizontalMultiLevelHierarchy"/>
    <dgm:cxn modelId="{F5C5220F-77D8-4C40-BAF0-CCD400FA9004}" type="presOf" srcId="{37B67D0D-F3E5-4AC9-A30B-8EC5A363A1F5}" destId="{C21A31FF-99DD-4131-AA94-C6B70F1BAF4A}" srcOrd="1" destOrd="0" presId="urn:microsoft.com/office/officeart/2008/layout/HorizontalMultiLevelHierarchy"/>
    <dgm:cxn modelId="{E9C60CA2-A934-4E5E-98C0-980A02FE3998}" srcId="{EEF86680-B437-4F14-8D66-8385FE951FF0}" destId="{BED36D03-6E05-4F83-830C-66CCD7FF05A9}" srcOrd="3" destOrd="0" parTransId="{2DFABE69-ABE9-4B7A-9CFB-C91C05626123}" sibTransId="{A8301F88-2B69-4AF6-9F6E-67613AD942D5}"/>
    <dgm:cxn modelId="{7B56910A-FC6E-40EE-B81A-32256FF8AE92}" type="presOf" srcId="{0C491087-BC22-48C4-BC85-B866067EB32A}" destId="{AE5C635F-780B-434F-8A03-2C1DEEDBF3A5}" srcOrd="1" destOrd="0" presId="urn:microsoft.com/office/officeart/2008/layout/HorizontalMultiLevelHierarchy"/>
    <dgm:cxn modelId="{DCE94CB7-C8A3-4F1B-AA2B-DDD4779BDC84}" type="presOf" srcId="{81E9AAB0-EDD7-42A0-B557-EFEB19A1F1EF}" destId="{9CB3C982-762C-4DEE-B0E4-526D72850EB9}" srcOrd="1" destOrd="0" presId="urn:microsoft.com/office/officeart/2008/layout/HorizontalMultiLevelHierarchy"/>
    <dgm:cxn modelId="{9EB99078-9032-4419-B923-FA1F6D9BB7D8}" type="presOf" srcId="{2B40E0AF-F6A2-4CC0-8EC8-27B1DDD13409}" destId="{35E63000-FEEE-4EFD-8308-22AA4107195C}" srcOrd="1" destOrd="0" presId="urn:microsoft.com/office/officeart/2008/layout/HorizontalMultiLevelHierarchy"/>
    <dgm:cxn modelId="{F181CE99-0E9B-45A3-94F9-BC2F56C9863D}" type="presOf" srcId="{9F7C93DD-7022-49D0-9545-C892C1988544}" destId="{D3DE6E93-74AF-4243-A5A6-5F59E7663DA2}" srcOrd="0" destOrd="0" presId="urn:microsoft.com/office/officeart/2008/layout/HorizontalMultiLevelHierarchy"/>
    <dgm:cxn modelId="{9A27A01D-CAB0-4FB5-8441-B96FB2C275D9}" type="presOf" srcId="{169D2208-742F-40DA-B868-5CA630FC0941}" destId="{80E0C852-7E40-4275-B4A5-24DD5B716ED1}" srcOrd="1" destOrd="0" presId="urn:microsoft.com/office/officeart/2008/layout/HorizontalMultiLevelHierarchy"/>
    <dgm:cxn modelId="{C2643481-E985-4B95-B6AA-3930ACD46965}" type="presOf" srcId="{49176D94-9FA8-46CE-890B-6F0CFA45CE46}" destId="{D3ED88F8-AF30-40A6-8FEF-B6E849C84211}" srcOrd="0" destOrd="0" presId="urn:microsoft.com/office/officeart/2008/layout/HorizontalMultiLevelHierarchy"/>
    <dgm:cxn modelId="{29BE468D-725F-43F0-A195-B281B58CB7ED}" type="presOf" srcId="{2C49F625-FF80-4F6A-A370-33C489D047FF}" destId="{9DFA291D-842D-4D4D-A164-3C49BC3D7A63}" srcOrd="0" destOrd="0" presId="urn:microsoft.com/office/officeart/2008/layout/HorizontalMultiLevelHierarchy"/>
    <dgm:cxn modelId="{F865EDAB-6810-42DE-A89C-F61DFCD72A38}" type="presOf" srcId="{284EF41B-B888-40CC-96AC-1E90971FB769}" destId="{6962C29B-14D5-4386-ADF5-8D06C625CFFC}" srcOrd="1" destOrd="0" presId="urn:microsoft.com/office/officeart/2008/layout/HorizontalMultiLevelHierarchy"/>
    <dgm:cxn modelId="{45AB6F78-3F87-463F-B310-1C3C4E37DB0C}" type="presOf" srcId="{0C491087-BC22-48C4-BC85-B866067EB32A}" destId="{CD7EAD7E-70C5-4EE5-82CD-AE7AD278CEAD}" srcOrd="0" destOrd="0" presId="urn:microsoft.com/office/officeart/2008/layout/HorizontalMultiLevelHierarchy"/>
    <dgm:cxn modelId="{77AB6CCB-DC95-4B6E-872B-8184CF045D21}" type="presOf" srcId="{8D40AD22-5F06-4F31-A1D6-7DA429BD8019}" destId="{1DE66291-982E-4580-9D68-7D0E0F6F71A1}" srcOrd="0" destOrd="0" presId="urn:microsoft.com/office/officeart/2008/layout/HorizontalMultiLevelHierarchy"/>
    <dgm:cxn modelId="{B9B16828-8E74-4264-9E1D-1DEA5AC2139D}" type="presOf" srcId="{388C4C37-589B-4020-B0D2-04DBA21C4587}" destId="{334C646C-2E35-4DD9-9718-73276BEBD940}" srcOrd="0" destOrd="0" presId="urn:microsoft.com/office/officeart/2008/layout/HorizontalMultiLevelHierarchy"/>
    <dgm:cxn modelId="{9B647592-1433-4728-86F0-0A8112204AB1}" srcId="{EEF86680-B437-4F14-8D66-8385FE951FF0}" destId="{85889229-0044-48F4-9BEA-01BF3AB675D3}" srcOrd="2" destOrd="0" parTransId="{A1FF0A3D-59E3-49A2-B489-58E8C65B4790}" sibTransId="{646A0634-718C-493D-8115-A1B19E45B6BF}"/>
    <dgm:cxn modelId="{5CF3F275-CE49-4D9D-B906-686F95809D85}" srcId="{EEF86680-B437-4F14-8D66-8385FE951FF0}" destId="{C96484BE-A6C7-41AD-8EC6-D1089CE85C79}" srcOrd="1" destOrd="0" parTransId="{81E9AAB0-EDD7-42A0-B557-EFEB19A1F1EF}" sibTransId="{4955FDEB-83B9-46EB-AECF-1AAAC4FC104D}"/>
    <dgm:cxn modelId="{25719307-2D86-404E-A76C-01B7D84BB55C}" type="presOf" srcId="{85889229-0044-48F4-9BEA-01BF3AB675D3}" destId="{A03FC9B9-2561-4050-A3A3-4C6A0A900F4D}" srcOrd="0" destOrd="0" presId="urn:microsoft.com/office/officeart/2008/layout/HorizontalMultiLevelHierarchy"/>
    <dgm:cxn modelId="{0C6181F0-45E7-4B86-BB64-03E53CC9E7DC}" type="presOf" srcId="{CD4C8F7D-6511-4AA7-B239-231A2B22DD42}" destId="{76AC1119-19FB-4A99-ACDF-94E48E740F18}" srcOrd="0" destOrd="0" presId="urn:microsoft.com/office/officeart/2008/layout/HorizontalMultiLevelHierarchy"/>
    <dgm:cxn modelId="{5F349620-226D-4E4E-888E-7359F283AFF7}" type="presOf" srcId="{A1310082-1261-43BE-8C76-1D9F8B2D128D}" destId="{21D01CA2-21C8-4095-9958-6AAA0D4F76D0}" srcOrd="1" destOrd="0" presId="urn:microsoft.com/office/officeart/2008/layout/HorizontalMultiLevelHierarchy"/>
    <dgm:cxn modelId="{08F438A4-D830-4643-9D4F-46EC1C56BF76}" type="presOf" srcId="{A1FF0A3D-59E3-49A2-B489-58E8C65B4790}" destId="{60AE097E-1274-4454-B14E-BE208099316F}" srcOrd="1" destOrd="0" presId="urn:microsoft.com/office/officeart/2008/layout/HorizontalMultiLevelHierarchy"/>
    <dgm:cxn modelId="{F4C59909-182F-4238-8015-56900569A4EC}" srcId="{06922D69-BAF7-4614-8C95-DD55E566B6B6}" destId="{8D40AD22-5F06-4F31-A1D6-7DA429BD8019}" srcOrd="1" destOrd="0" parTransId="{A1310082-1261-43BE-8C76-1D9F8B2D128D}" sibTransId="{9042AA47-6966-4148-99ED-8FC08EEE6C1B}"/>
    <dgm:cxn modelId="{A22A6826-9CF3-45B8-907A-593AFD207B98}" srcId="{D7818594-AD2D-4CF2-B554-5B5959A43C66}" destId="{A59782B9-CA8C-4760-8025-8E54F14FA3CC}" srcOrd="2" destOrd="0" parTransId="{CD4C8F7D-6511-4AA7-B239-231A2B22DD42}" sibTransId="{8CAF4362-3361-48A6-9A6D-E898D0BD7F7B}"/>
    <dgm:cxn modelId="{7FEAAB79-54A6-4E70-8D79-EF5733B30CB5}" type="presOf" srcId="{C96484BE-A6C7-41AD-8EC6-D1089CE85C79}" destId="{8C30C802-E5DF-4DB4-9724-5B2D30E28C04}" srcOrd="0" destOrd="0" presId="urn:microsoft.com/office/officeart/2008/layout/HorizontalMultiLevelHierarchy"/>
    <dgm:cxn modelId="{37937855-F91B-4CF1-81DB-B37F29828277}" type="presOf" srcId="{A1310082-1261-43BE-8C76-1D9F8B2D128D}" destId="{910A8090-F230-4DDA-8EBB-748C1AEE8268}" srcOrd="0" destOrd="0" presId="urn:microsoft.com/office/officeart/2008/layout/HorizontalMultiLevelHierarchy"/>
    <dgm:cxn modelId="{0F4E0802-7F50-4FDE-86CA-7ACE01D72061}" type="presOf" srcId="{9FDAE346-15D6-4E34-9F43-E1F9D046003C}" destId="{F61AA3DF-80A6-4192-A01B-5F4595CA4F84}" srcOrd="1" destOrd="0" presId="urn:microsoft.com/office/officeart/2008/layout/HorizontalMultiLevelHierarchy"/>
    <dgm:cxn modelId="{92BC35A4-F36B-4F75-A7B8-5650D5972CA7}" type="presOf" srcId="{81E9AAB0-EDD7-42A0-B557-EFEB19A1F1EF}" destId="{6E053FE3-C08C-424B-8A6A-ABF39E783206}" srcOrd="0" destOrd="0" presId="urn:microsoft.com/office/officeart/2008/layout/HorizontalMultiLevelHierarchy"/>
    <dgm:cxn modelId="{423BCD37-C27F-4CB8-91C6-E9212AEA7CDE}" type="presOf" srcId="{BED36D03-6E05-4F83-830C-66CCD7FF05A9}" destId="{7948A2C5-1975-4AAB-BAB3-F99F9B598E9C}" srcOrd="0" destOrd="0" presId="urn:microsoft.com/office/officeart/2008/layout/HorizontalMultiLevelHierarchy"/>
    <dgm:cxn modelId="{FD9FE8BB-A11A-414C-B16C-C9749CD9BE6C}" srcId="{8D40AD22-5F06-4F31-A1D6-7DA429BD8019}" destId="{0AA6AA11-5F5C-41D7-B760-1DC7565C05D3}" srcOrd="1" destOrd="0" parTransId="{284EF41B-B888-40CC-96AC-1E90971FB769}" sibTransId="{769DE22B-2ED1-46E4-AC14-353A5990600F}"/>
    <dgm:cxn modelId="{CC51A75F-984A-4595-BE70-E970A8EED701}" srcId="{D7818594-AD2D-4CF2-B554-5B5959A43C66}" destId="{5F777906-7F1A-473C-B5CB-756102944A87}" srcOrd="1" destOrd="0" parTransId="{169D2208-742F-40DA-B868-5CA630FC0941}" sibTransId="{BF861AE4-F3A2-4C42-94BB-9A8D58CE0822}"/>
    <dgm:cxn modelId="{654F644C-0797-4EC1-977E-28FAFCD285CD}" type="presOf" srcId="{2DFABE69-ABE9-4B7A-9CFB-C91C05626123}" destId="{4F8A2461-6F61-40A8-A68E-2662086C46C8}" srcOrd="1" destOrd="0" presId="urn:microsoft.com/office/officeart/2008/layout/HorizontalMultiLevelHierarchy"/>
    <dgm:cxn modelId="{C9EAC0D6-70AD-4BEB-9145-82F94590C753}" type="presOf" srcId="{37B67D0D-F3E5-4AC9-A30B-8EC5A363A1F5}" destId="{3A254F4C-2A73-4A30-8267-CE4E22E0E594}" srcOrd="0" destOrd="0" presId="urn:microsoft.com/office/officeart/2008/layout/HorizontalMultiLevelHierarchy"/>
    <dgm:cxn modelId="{B1F6DA55-AF6C-46D5-9B56-9EF16BB46080}" type="presOf" srcId="{9F7C93DD-7022-49D0-9545-C892C1988544}" destId="{DDEB50B7-0712-4E2E-92E0-5218242D3056}" srcOrd="1" destOrd="0" presId="urn:microsoft.com/office/officeart/2008/layout/HorizontalMultiLevelHierarchy"/>
    <dgm:cxn modelId="{2A43716B-E0D1-4A20-8380-C7D6507FD208}" type="presOf" srcId="{EEF86680-B437-4F14-8D66-8385FE951FF0}" destId="{A573D5CE-B221-4345-9399-F957CAEDCB48}" srcOrd="0" destOrd="0" presId="urn:microsoft.com/office/officeart/2008/layout/HorizontalMultiLevelHierarchy"/>
    <dgm:cxn modelId="{1E460E20-E684-4658-AC58-C8C4E2D6DD37}" type="presOf" srcId="{0AA6AA11-5F5C-41D7-B760-1DC7565C05D3}" destId="{012CEF3B-6545-4827-A4F9-9AE64724EB4C}" srcOrd="0" destOrd="0" presId="urn:microsoft.com/office/officeart/2008/layout/HorizontalMultiLevelHierarchy"/>
    <dgm:cxn modelId="{529D833B-303C-4420-BBD9-C5FFABDAC2B9}" type="presOf" srcId="{A59782B9-CA8C-4760-8025-8E54F14FA3CC}" destId="{632B9282-3270-4D49-AD47-8C539CEC0E00}" srcOrd="0" destOrd="0" presId="urn:microsoft.com/office/officeart/2008/layout/HorizontalMultiLevelHierarchy"/>
    <dgm:cxn modelId="{DAC701A8-7FA4-45E6-A139-FC6B52826978}" srcId="{B8075D62-84E3-4C0B-ABE9-A4A31A80C7CC}" destId="{06922D69-BAF7-4614-8C95-DD55E566B6B6}" srcOrd="0" destOrd="0" parTransId="{F3C33AC7-F4BC-45AE-A28E-CF0EE305632F}" sibTransId="{A26AF811-7C9F-4846-B1D5-E7B4BEA03041}"/>
    <dgm:cxn modelId="{5CABFCB8-E482-4E93-8BA0-8E05D4E539AF}" srcId="{EEF86680-B437-4F14-8D66-8385FE951FF0}" destId="{2C49F625-FF80-4F6A-A370-33C489D047FF}" srcOrd="0" destOrd="0" parTransId="{0C491087-BC22-48C4-BC85-B866067EB32A}" sibTransId="{0B756E4F-E025-4ABD-BBB9-0BDEE94CEED7}"/>
    <dgm:cxn modelId="{3E296986-BE20-4C43-8372-74C70D37BEFE}" type="presOf" srcId="{2DFABE69-ABE9-4B7A-9CFB-C91C05626123}" destId="{A706BCFA-81A7-4B10-B3A4-1EE0853E34FA}" srcOrd="0" destOrd="0" presId="urn:microsoft.com/office/officeart/2008/layout/HorizontalMultiLevelHierarchy"/>
    <dgm:cxn modelId="{4A1E2ED3-E464-45E4-B55E-51DBD0B8BC1A}" type="presOf" srcId="{D7818594-AD2D-4CF2-B554-5B5959A43C66}" destId="{73AD3705-13FA-411B-B1B2-D81B5EE5AB6E}" srcOrd="0" destOrd="0" presId="urn:microsoft.com/office/officeart/2008/layout/HorizontalMultiLevelHierarchy"/>
    <dgm:cxn modelId="{00781A04-5268-4457-BF37-9A8DC2971EF3}" type="presOf" srcId="{B8075D62-84E3-4C0B-ABE9-A4A31A80C7CC}" destId="{8D002C0C-1E14-4BA3-8890-297CD835D334}" srcOrd="0" destOrd="0" presId="urn:microsoft.com/office/officeart/2008/layout/HorizontalMultiLevelHierarchy"/>
    <dgm:cxn modelId="{BE69170B-2D0F-4909-803C-72A4DB5FF11B}" type="presOf" srcId="{49176D94-9FA8-46CE-890B-6F0CFA45CE46}" destId="{A9A3124A-F34A-400F-8A08-9D64E4D384AE}" srcOrd="1" destOrd="0" presId="urn:microsoft.com/office/officeart/2008/layout/HorizontalMultiLevelHierarchy"/>
    <dgm:cxn modelId="{9C515A0F-48F4-4485-9DA8-3A340C11049C}" srcId="{8D40AD22-5F06-4F31-A1D6-7DA429BD8019}" destId="{388C4C37-589B-4020-B0D2-04DBA21C4587}" srcOrd="0" destOrd="0" parTransId="{37B67D0D-F3E5-4AC9-A30B-8EC5A363A1F5}" sibTransId="{EB5E06F0-256F-47AA-B3CD-8E1A6877BAC5}"/>
    <dgm:cxn modelId="{B74C2A00-408E-42E9-A4C4-6F51549AB2BD}" type="presOf" srcId="{284EF41B-B888-40CC-96AC-1E90971FB769}" destId="{D9420567-7A00-4EA5-8EE9-B00D7DB6A5F1}" srcOrd="0" destOrd="0" presId="urn:microsoft.com/office/officeart/2008/layout/HorizontalMultiLevelHierarchy"/>
    <dgm:cxn modelId="{BDF79635-751B-479B-A1E7-C0C267D1DDFB}" srcId="{D7818594-AD2D-4CF2-B554-5B5959A43C66}" destId="{B0F4C962-B938-4B99-896C-530382A67308}" srcOrd="0" destOrd="0" parTransId="{49176D94-9FA8-46CE-890B-6F0CFA45CE46}" sibTransId="{36B9753E-6F78-445C-A774-7BA02D1054F0}"/>
    <dgm:cxn modelId="{73199C9C-D8F6-47F9-AB2B-D567738FF95B}" type="presOf" srcId="{CD4C8F7D-6511-4AA7-B239-231A2B22DD42}" destId="{0CAF1AC2-6DAC-4599-9BED-11C4E68A2E0F}" srcOrd="1" destOrd="0" presId="urn:microsoft.com/office/officeart/2008/layout/HorizontalMultiLevelHierarchy"/>
    <dgm:cxn modelId="{BADED476-1197-4265-B27E-A8D31759FE0B}" type="presOf" srcId="{169D2208-742F-40DA-B868-5CA630FC0941}" destId="{8443CAC0-19D2-4EB9-B4D7-85F598B21A35}" srcOrd="0" destOrd="0" presId="urn:microsoft.com/office/officeart/2008/layout/HorizontalMultiLevelHierarchy"/>
    <dgm:cxn modelId="{4603C543-AC34-4F4E-9E0B-36318B79E975}" type="presOf" srcId="{9FDAE346-15D6-4E34-9F43-E1F9D046003C}" destId="{EE838900-BE8F-4CC5-AF1D-CDDA2BC705CB}" srcOrd="0" destOrd="0" presId="urn:microsoft.com/office/officeart/2008/layout/HorizontalMultiLevelHierarchy"/>
    <dgm:cxn modelId="{72B3B6CD-39D6-44D3-95DD-64E10F890718}" srcId="{06922D69-BAF7-4614-8C95-DD55E566B6B6}" destId="{EEF86680-B437-4F14-8D66-8385FE951FF0}" srcOrd="2" destOrd="0" parTransId="{9FDAE346-15D6-4E34-9F43-E1F9D046003C}" sibTransId="{1FBC4092-B002-4088-91E5-813B339B5CDD}"/>
    <dgm:cxn modelId="{523B0EC3-D8E0-419E-BBE0-D9CF4B81E51A}" type="presOf" srcId="{06922D69-BAF7-4614-8C95-DD55E566B6B6}" destId="{1B86422D-7FD9-486B-A939-269230EB446C}" srcOrd="0" destOrd="0" presId="urn:microsoft.com/office/officeart/2008/layout/HorizontalMultiLevelHierarchy"/>
    <dgm:cxn modelId="{B370EC36-3DE5-41BB-B86C-128CFB15645A}" type="presOf" srcId="{B0F4C962-B938-4B99-896C-530382A67308}" destId="{253F1417-496D-4CBF-9829-A71B655F8A54}" srcOrd="0" destOrd="0" presId="urn:microsoft.com/office/officeart/2008/layout/HorizontalMultiLevelHierarchy"/>
    <dgm:cxn modelId="{526C55CC-45D5-42BD-BC92-79E5F9976047}" type="presOf" srcId="{5F777906-7F1A-473C-B5CB-756102944A87}" destId="{8A4977CE-2C8F-4EF0-9995-45C88AB279DF}" srcOrd="0" destOrd="0" presId="urn:microsoft.com/office/officeart/2008/layout/HorizontalMultiLevelHierarchy"/>
    <dgm:cxn modelId="{D7BCD07E-E25D-4234-B0D4-1C33E4DA8C78}" srcId="{06922D69-BAF7-4614-8C95-DD55E566B6B6}" destId="{D7818594-AD2D-4CF2-B554-5B5959A43C66}" srcOrd="0" destOrd="0" parTransId="{9F7C93DD-7022-49D0-9545-C892C1988544}" sibTransId="{F527D72D-E19E-4638-B26B-959721877C2C}"/>
    <dgm:cxn modelId="{F885FE68-8DB9-474D-A17D-B09951D3ED56}" type="presOf" srcId="{A1FF0A3D-59E3-49A2-B489-58E8C65B4790}" destId="{79100705-E0EE-42DD-9591-97E50D1FEEF9}" srcOrd="0" destOrd="0" presId="urn:microsoft.com/office/officeart/2008/layout/HorizontalMultiLevelHierarchy"/>
    <dgm:cxn modelId="{9014D784-CB02-44F3-9956-E9A701D72C93}" type="presParOf" srcId="{8D002C0C-1E14-4BA3-8890-297CD835D334}" destId="{B1F05DB6-6F3D-4CEB-A06A-5EA564775499}" srcOrd="0" destOrd="0" presId="urn:microsoft.com/office/officeart/2008/layout/HorizontalMultiLevelHierarchy"/>
    <dgm:cxn modelId="{21C36EF5-9396-4AE7-9754-348507CA7F5D}" type="presParOf" srcId="{B1F05DB6-6F3D-4CEB-A06A-5EA564775499}" destId="{1B86422D-7FD9-486B-A939-269230EB446C}" srcOrd="0" destOrd="0" presId="urn:microsoft.com/office/officeart/2008/layout/HorizontalMultiLevelHierarchy"/>
    <dgm:cxn modelId="{3798363C-0FFC-4904-981C-398FF911BCD1}" type="presParOf" srcId="{B1F05DB6-6F3D-4CEB-A06A-5EA564775499}" destId="{22912F83-762D-4E2F-A208-FDAEE45A64E9}" srcOrd="1" destOrd="0" presId="urn:microsoft.com/office/officeart/2008/layout/HorizontalMultiLevelHierarchy"/>
    <dgm:cxn modelId="{87956CD3-74AB-4A8E-997A-16B6588F8BB4}" type="presParOf" srcId="{22912F83-762D-4E2F-A208-FDAEE45A64E9}" destId="{D3DE6E93-74AF-4243-A5A6-5F59E7663DA2}" srcOrd="0" destOrd="0" presId="urn:microsoft.com/office/officeart/2008/layout/HorizontalMultiLevelHierarchy"/>
    <dgm:cxn modelId="{0013D401-4C5D-4785-9FCA-A821E1997A01}" type="presParOf" srcId="{D3DE6E93-74AF-4243-A5A6-5F59E7663DA2}" destId="{DDEB50B7-0712-4E2E-92E0-5218242D3056}" srcOrd="0" destOrd="0" presId="urn:microsoft.com/office/officeart/2008/layout/HorizontalMultiLevelHierarchy"/>
    <dgm:cxn modelId="{F0AD1C59-0D72-4808-8E79-6656750F2767}" type="presParOf" srcId="{22912F83-762D-4E2F-A208-FDAEE45A64E9}" destId="{4069444D-1505-4082-9AAF-097378EE7C32}" srcOrd="1" destOrd="0" presId="urn:microsoft.com/office/officeart/2008/layout/HorizontalMultiLevelHierarchy"/>
    <dgm:cxn modelId="{3622655F-667C-4429-BF2F-A13546370427}" type="presParOf" srcId="{4069444D-1505-4082-9AAF-097378EE7C32}" destId="{73AD3705-13FA-411B-B1B2-D81B5EE5AB6E}" srcOrd="0" destOrd="0" presId="urn:microsoft.com/office/officeart/2008/layout/HorizontalMultiLevelHierarchy"/>
    <dgm:cxn modelId="{6BC5869F-67F7-4CE1-8CA2-720F5CB0F74D}" type="presParOf" srcId="{4069444D-1505-4082-9AAF-097378EE7C32}" destId="{2E620496-1A85-45C3-9FBC-81C4C10BD006}" srcOrd="1" destOrd="0" presId="urn:microsoft.com/office/officeart/2008/layout/HorizontalMultiLevelHierarchy"/>
    <dgm:cxn modelId="{6A283DCA-1BD5-44F2-8E52-17D3E2207F46}" type="presParOf" srcId="{2E620496-1A85-45C3-9FBC-81C4C10BD006}" destId="{D3ED88F8-AF30-40A6-8FEF-B6E849C84211}" srcOrd="0" destOrd="0" presId="urn:microsoft.com/office/officeart/2008/layout/HorizontalMultiLevelHierarchy"/>
    <dgm:cxn modelId="{44DD4F3C-726F-4957-A5A1-84081DA00A13}" type="presParOf" srcId="{D3ED88F8-AF30-40A6-8FEF-B6E849C84211}" destId="{A9A3124A-F34A-400F-8A08-9D64E4D384AE}" srcOrd="0" destOrd="0" presId="urn:microsoft.com/office/officeart/2008/layout/HorizontalMultiLevelHierarchy"/>
    <dgm:cxn modelId="{EC2EE9A2-FD72-494B-997A-A3724DF43AD0}" type="presParOf" srcId="{2E620496-1A85-45C3-9FBC-81C4C10BD006}" destId="{0BDA0CE2-780D-4D84-85E7-F44F1735DBF8}" srcOrd="1" destOrd="0" presId="urn:microsoft.com/office/officeart/2008/layout/HorizontalMultiLevelHierarchy"/>
    <dgm:cxn modelId="{3914B08B-DEA5-45DA-8067-10B0AC02B826}" type="presParOf" srcId="{0BDA0CE2-780D-4D84-85E7-F44F1735DBF8}" destId="{253F1417-496D-4CBF-9829-A71B655F8A54}" srcOrd="0" destOrd="0" presId="urn:microsoft.com/office/officeart/2008/layout/HorizontalMultiLevelHierarchy"/>
    <dgm:cxn modelId="{0FAE1D30-5F8B-452B-9BC1-9EDB1E809873}" type="presParOf" srcId="{0BDA0CE2-780D-4D84-85E7-F44F1735DBF8}" destId="{8C84A19D-57B1-4379-96BE-23B8CE57960D}" srcOrd="1" destOrd="0" presId="urn:microsoft.com/office/officeart/2008/layout/HorizontalMultiLevelHierarchy"/>
    <dgm:cxn modelId="{D24A12D6-5936-49EA-BF3D-12CF2F9E44BD}" type="presParOf" srcId="{2E620496-1A85-45C3-9FBC-81C4C10BD006}" destId="{8443CAC0-19D2-4EB9-B4D7-85F598B21A35}" srcOrd="2" destOrd="0" presId="urn:microsoft.com/office/officeart/2008/layout/HorizontalMultiLevelHierarchy"/>
    <dgm:cxn modelId="{ED8AD65B-5ED2-4E18-9BA5-84F51970152D}" type="presParOf" srcId="{8443CAC0-19D2-4EB9-B4D7-85F598B21A35}" destId="{80E0C852-7E40-4275-B4A5-24DD5B716ED1}" srcOrd="0" destOrd="0" presId="urn:microsoft.com/office/officeart/2008/layout/HorizontalMultiLevelHierarchy"/>
    <dgm:cxn modelId="{52090BB0-CFA1-4225-B46C-30B4D859AAFE}" type="presParOf" srcId="{2E620496-1A85-45C3-9FBC-81C4C10BD006}" destId="{28A0EC17-E8D5-4F6B-91ED-42C8B3995596}" srcOrd="3" destOrd="0" presId="urn:microsoft.com/office/officeart/2008/layout/HorizontalMultiLevelHierarchy"/>
    <dgm:cxn modelId="{3A68A5F5-7F66-4151-BABC-383FE9F81CBF}" type="presParOf" srcId="{28A0EC17-E8D5-4F6B-91ED-42C8B3995596}" destId="{8A4977CE-2C8F-4EF0-9995-45C88AB279DF}" srcOrd="0" destOrd="0" presId="urn:microsoft.com/office/officeart/2008/layout/HorizontalMultiLevelHierarchy"/>
    <dgm:cxn modelId="{28E178E1-ECAA-4D57-9991-1593912218EC}" type="presParOf" srcId="{28A0EC17-E8D5-4F6B-91ED-42C8B3995596}" destId="{B773E5EE-3F82-41C6-8259-B2CB072F6E2C}" srcOrd="1" destOrd="0" presId="urn:microsoft.com/office/officeart/2008/layout/HorizontalMultiLevelHierarchy"/>
    <dgm:cxn modelId="{78C2C9DB-DF29-45A0-AA80-1A40CC1C34E1}" type="presParOf" srcId="{2E620496-1A85-45C3-9FBC-81C4C10BD006}" destId="{76AC1119-19FB-4A99-ACDF-94E48E740F18}" srcOrd="4" destOrd="0" presId="urn:microsoft.com/office/officeart/2008/layout/HorizontalMultiLevelHierarchy"/>
    <dgm:cxn modelId="{61ACA6AA-7E63-473E-87A1-66AA405C937F}" type="presParOf" srcId="{76AC1119-19FB-4A99-ACDF-94E48E740F18}" destId="{0CAF1AC2-6DAC-4599-9BED-11C4E68A2E0F}" srcOrd="0" destOrd="0" presId="urn:microsoft.com/office/officeart/2008/layout/HorizontalMultiLevelHierarchy"/>
    <dgm:cxn modelId="{E9CEECCD-BDF0-4F52-A0D3-2455D32C4377}" type="presParOf" srcId="{2E620496-1A85-45C3-9FBC-81C4C10BD006}" destId="{73987172-ACAA-4705-B415-C2728ABE4F69}" srcOrd="5" destOrd="0" presId="urn:microsoft.com/office/officeart/2008/layout/HorizontalMultiLevelHierarchy"/>
    <dgm:cxn modelId="{E67D16F9-E0FB-48E2-BDEA-8D37822C534B}" type="presParOf" srcId="{73987172-ACAA-4705-B415-C2728ABE4F69}" destId="{632B9282-3270-4D49-AD47-8C539CEC0E00}" srcOrd="0" destOrd="0" presId="urn:microsoft.com/office/officeart/2008/layout/HorizontalMultiLevelHierarchy"/>
    <dgm:cxn modelId="{DA84DE46-8E3E-4891-B5D0-7184BAFF79D5}" type="presParOf" srcId="{73987172-ACAA-4705-B415-C2728ABE4F69}" destId="{AF2C5F97-CCA0-4211-8099-0DC1DAB411FF}" srcOrd="1" destOrd="0" presId="urn:microsoft.com/office/officeart/2008/layout/HorizontalMultiLevelHierarchy"/>
    <dgm:cxn modelId="{1E347993-FD3A-4EEA-ABE2-BFA651B44FE9}" type="presParOf" srcId="{22912F83-762D-4E2F-A208-FDAEE45A64E9}" destId="{910A8090-F230-4DDA-8EBB-748C1AEE8268}" srcOrd="2" destOrd="0" presId="urn:microsoft.com/office/officeart/2008/layout/HorizontalMultiLevelHierarchy"/>
    <dgm:cxn modelId="{7FB3E69D-E4C1-414D-B722-7AFFDC0651BB}" type="presParOf" srcId="{910A8090-F230-4DDA-8EBB-748C1AEE8268}" destId="{21D01CA2-21C8-4095-9958-6AAA0D4F76D0}" srcOrd="0" destOrd="0" presId="urn:microsoft.com/office/officeart/2008/layout/HorizontalMultiLevelHierarchy"/>
    <dgm:cxn modelId="{42FD0FAC-210E-4D85-A34F-90B86993294F}" type="presParOf" srcId="{22912F83-762D-4E2F-A208-FDAEE45A64E9}" destId="{5940A658-D653-43B0-9DD2-965AF3AE5C22}" srcOrd="3" destOrd="0" presId="urn:microsoft.com/office/officeart/2008/layout/HorizontalMultiLevelHierarchy"/>
    <dgm:cxn modelId="{0BA4F5BC-AA3C-407D-881F-DCF4FAC9915E}" type="presParOf" srcId="{5940A658-D653-43B0-9DD2-965AF3AE5C22}" destId="{1DE66291-982E-4580-9D68-7D0E0F6F71A1}" srcOrd="0" destOrd="0" presId="urn:microsoft.com/office/officeart/2008/layout/HorizontalMultiLevelHierarchy"/>
    <dgm:cxn modelId="{B976B715-F3F3-45D0-B684-689E74C4FC8D}" type="presParOf" srcId="{5940A658-D653-43B0-9DD2-965AF3AE5C22}" destId="{155C945C-2F8C-40B8-97A5-D969C83EC390}" srcOrd="1" destOrd="0" presId="urn:microsoft.com/office/officeart/2008/layout/HorizontalMultiLevelHierarchy"/>
    <dgm:cxn modelId="{DEA1733D-7EDB-45F0-BD85-26E9AE77AF6C}" type="presParOf" srcId="{155C945C-2F8C-40B8-97A5-D969C83EC390}" destId="{3A254F4C-2A73-4A30-8267-CE4E22E0E594}" srcOrd="0" destOrd="0" presId="urn:microsoft.com/office/officeart/2008/layout/HorizontalMultiLevelHierarchy"/>
    <dgm:cxn modelId="{B2D9B2D1-2A1D-45E7-9807-A24F5613D9C8}" type="presParOf" srcId="{3A254F4C-2A73-4A30-8267-CE4E22E0E594}" destId="{C21A31FF-99DD-4131-AA94-C6B70F1BAF4A}" srcOrd="0" destOrd="0" presId="urn:microsoft.com/office/officeart/2008/layout/HorizontalMultiLevelHierarchy"/>
    <dgm:cxn modelId="{8C02F1AD-64AE-432C-93B6-694F77C39181}" type="presParOf" srcId="{155C945C-2F8C-40B8-97A5-D969C83EC390}" destId="{99E43EEA-C93F-460C-99CA-A64CE97B28CF}" srcOrd="1" destOrd="0" presId="urn:microsoft.com/office/officeart/2008/layout/HorizontalMultiLevelHierarchy"/>
    <dgm:cxn modelId="{4E6FEDF1-9BC9-434F-964D-01F57B44767E}" type="presParOf" srcId="{99E43EEA-C93F-460C-99CA-A64CE97B28CF}" destId="{334C646C-2E35-4DD9-9718-73276BEBD940}" srcOrd="0" destOrd="0" presId="urn:microsoft.com/office/officeart/2008/layout/HorizontalMultiLevelHierarchy"/>
    <dgm:cxn modelId="{2AA13E27-B6F6-4CCB-BBA4-820964DCC26C}" type="presParOf" srcId="{99E43EEA-C93F-460C-99CA-A64CE97B28CF}" destId="{E24F3A19-4C92-41D1-89D0-203F796E1D27}" srcOrd="1" destOrd="0" presId="urn:microsoft.com/office/officeart/2008/layout/HorizontalMultiLevelHierarchy"/>
    <dgm:cxn modelId="{63DBE591-54EB-4B4A-9D97-1CC76D166F59}" type="presParOf" srcId="{155C945C-2F8C-40B8-97A5-D969C83EC390}" destId="{D9420567-7A00-4EA5-8EE9-B00D7DB6A5F1}" srcOrd="2" destOrd="0" presId="urn:microsoft.com/office/officeart/2008/layout/HorizontalMultiLevelHierarchy"/>
    <dgm:cxn modelId="{2DB422F1-CDED-493C-B35D-50A45E798CC4}" type="presParOf" srcId="{D9420567-7A00-4EA5-8EE9-B00D7DB6A5F1}" destId="{6962C29B-14D5-4386-ADF5-8D06C625CFFC}" srcOrd="0" destOrd="0" presId="urn:microsoft.com/office/officeart/2008/layout/HorizontalMultiLevelHierarchy"/>
    <dgm:cxn modelId="{1B5AD82D-7360-478D-8613-7C16EAB642B8}" type="presParOf" srcId="{155C945C-2F8C-40B8-97A5-D969C83EC390}" destId="{C8E280D3-4953-4D39-BB1D-99485C485061}" srcOrd="3" destOrd="0" presId="urn:microsoft.com/office/officeart/2008/layout/HorizontalMultiLevelHierarchy"/>
    <dgm:cxn modelId="{C9170F75-2A15-40D6-89F4-83AC73134694}" type="presParOf" srcId="{C8E280D3-4953-4D39-BB1D-99485C485061}" destId="{012CEF3B-6545-4827-A4F9-9AE64724EB4C}" srcOrd="0" destOrd="0" presId="urn:microsoft.com/office/officeart/2008/layout/HorizontalMultiLevelHierarchy"/>
    <dgm:cxn modelId="{76239677-AF98-45D7-8F42-BD58868C9D10}" type="presParOf" srcId="{C8E280D3-4953-4D39-BB1D-99485C485061}" destId="{F8101189-B058-4D17-BB95-83A11BF533E1}" srcOrd="1" destOrd="0" presId="urn:microsoft.com/office/officeart/2008/layout/HorizontalMultiLevelHierarchy"/>
    <dgm:cxn modelId="{FB380F3C-8515-4DCD-A05E-6960A9EBC167}" type="presParOf" srcId="{22912F83-762D-4E2F-A208-FDAEE45A64E9}" destId="{EE838900-BE8F-4CC5-AF1D-CDDA2BC705CB}" srcOrd="4" destOrd="0" presId="urn:microsoft.com/office/officeart/2008/layout/HorizontalMultiLevelHierarchy"/>
    <dgm:cxn modelId="{C755F2C0-FBB3-49FB-8DEA-475A18E2F554}" type="presParOf" srcId="{EE838900-BE8F-4CC5-AF1D-CDDA2BC705CB}" destId="{F61AA3DF-80A6-4192-A01B-5F4595CA4F84}" srcOrd="0" destOrd="0" presId="urn:microsoft.com/office/officeart/2008/layout/HorizontalMultiLevelHierarchy"/>
    <dgm:cxn modelId="{DD4D6518-2566-423D-B17A-9DA3198E210D}" type="presParOf" srcId="{22912F83-762D-4E2F-A208-FDAEE45A64E9}" destId="{154097A1-BB45-4643-BF3B-C979F34BDD3B}" srcOrd="5" destOrd="0" presId="urn:microsoft.com/office/officeart/2008/layout/HorizontalMultiLevelHierarchy"/>
    <dgm:cxn modelId="{272B62A1-0801-4268-8AD9-05D820392002}" type="presParOf" srcId="{154097A1-BB45-4643-BF3B-C979F34BDD3B}" destId="{A573D5CE-B221-4345-9399-F957CAEDCB48}" srcOrd="0" destOrd="0" presId="urn:microsoft.com/office/officeart/2008/layout/HorizontalMultiLevelHierarchy"/>
    <dgm:cxn modelId="{8D5EA7B4-2487-47A5-AD89-171381C9F9CD}" type="presParOf" srcId="{154097A1-BB45-4643-BF3B-C979F34BDD3B}" destId="{E9A6E733-36E6-4671-9EC7-E5084DEC981A}" srcOrd="1" destOrd="0" presId="urn:microsoft.com/office/officeart/2008/layout/HorizontalMultiLevelHierarchy"/>
    <dgm:cxn modelId="{535E22AA-4EDB-4460-ADA7-116437648A9A}" type="presParOf" srcId="{E9A6E733-36E6-4671-9EC7-E5084DEC981A}" destId="{CD7EAD7E-70C5-4EE5-82CD-AE7AD278CEAD}" srcOrd="0" destOrd="0" presId="urn:microsoft.com/office/officeart/2008/layout/HorizontalMultiLevelHierarchy"/>
    <dgm:cxn modelId="{C50E9846-7390-4894-837E-2020C010D288}" type="presParOf" srcId="{CD7EAD7E-70C5-4EE5-82CD-AE7AD278CEAD}" destId="{AE5C635F-780B-434F-8A03-2C1DEEDBF3A5}" srcOrd="0" destOrd="0" presId="urn:microsoft.com/office/officeart/2008/layout/HorizontalMultiLevelHierarchy"/>
    <dgm:cxn modelId="{0C302A78-5404-4C50-BB02-E7E21FBAA57E}" type="presParOf" srcId="{E9A6E733-36E6-4671-9EC7-E5084DEC981A}" destId="{0C26DCD2-8229-49A3-ABD1-F983F3BCE391}" srcOrd="1" destOrd="0" presId="urn:microsoft.com/office/officeart/2008/layout/HorizontalMultiLevelHierarchy"/>
    <dgm:cxn modelId="{819CBC34-37C0-490F-8789-95A999DCC32B}" type="presParOf" srcId="{0C26DCD2-8229-49A3-ABD1-F983F3BCE391}" destId="{9DFA291D-842D-4D4D-A164-3C49BC3D7A63}" srcOrd="0" destOrd="0" presId="urn:microsoft.com/office/officeart/2008/layout/HorizontalMultiLevelHierarchy"/>
    <dgm:cxn modelId="{3DA909C9-86C3-487F-9135-45DE91E63803}" type="presParOf" srcId="{0C26DCD2-8229-49A3-ABD1-F983F3BCE391}" destId="{716484BE-2C83-41B3-B5C0-C13697D61BB5}" srcOrd="1" destOrd="0" presId="urn:microsoft.com/office/officeart/2008/layout/HorizontalMultiLevelHierarchy"/>
    <dgm:cxn modelId="{7B8FF824-2B70-4EE8-A46C-D68AEDCEEBC5}" type="presParOf" srcId="{E9A6E733-36E6-4671-9EC7-E5084DEC981A}" destId="{6E053FE3-C08C-424B-8A6A-ABF39E783206}" srcOrd="2" destOrd="0" presId="urn:microsoft.com/office/officeart/2008/layout/HorizontalMultiLevelHierarchy"/>
    <dgm:cxn modelId="{C4DFCA41-774A-4FAB-AF86-4B6C2D023635}" type="presParOf" srcId="{6E053FE3-C08C-424B-8A6A-ABF39E783206}" destId="{9CB3C982-762C-4DEE-B0E4-526D72850EB9}" srcOrd="0" destOrd="0" presId="urn:microsoft.com/office/officeart/2008/layout/HorizontalMultiLevelHierarchy"/>
    <dgm:cxn modelId="{AC428275-257C-47B0-8420-C596C47579DE}" type="presParOf" srcId="{E9A6E733-36E6-4671-9EC7-E5084DEC981A}" destId="{7CC322B9-5BE0-4482-936F-A6B59640555F}" srcOrd="3" destOrd="0" presId="urn:microsoft.com/office/officeart/2008/layout/HorizontalMultiLevelHierarchy"/>
    <dgm:cxn modelId="{DF45634F-475E-4FF2-BE70-000BEB5BA889}" type="presParOf" srcId="{7CC322B9-5BE0-4482-936F-A6B59640555F}" destId="{8C30C802-E5DF-4DB4-9724-5B2D30E28C04}" srcOrd="0" destOrd="0" presId="urn:microsoft.com/office/officeart/2008/layout/HorizontalMultiLevelHierarchy"/>
    <dgm:cxn modelId="{FD1DEE88-7C1D-4743-89CD-30CC3189D1C6}" type="presParOf" srcId="{7CC322B9-5BE0-4482-936F-A6B59640555F}" destId="{A99EC782-D292-4C83-A7B0-9067140F3992}" srcOrd="1" destOrd="0" presId="urn:microsoft.com/office/officeart/2008/layout/HorizontalMultiLevelHierarchy"/>
    <dgm:cxn modelId="{B1C959D8-94C7-493A-86F1-C27B2908C071}" type="presParOf" srcId="{E9A6E733-36E6-4671-9EC7-E5084DEC981A}" destId="{79100705-E0EE-42DD-9591-97E50D1FEEF9}" srcOrd="4" destOrd="0" presId="urn:microsoft.com/office/officeart/2008/layout/HorizontalMultiLevelHierarchy"/>
    <dgm:cxn modelId="{54C78E07-91ED-4731-BBF4-304B44122EB1}" type="presParOf" srcId="{79100705-E0EE-42DD-9591-97E50D1FEEF9}" destId="{60AE097E-1274-4454-B14E-BE208099316F}" srcOrd="0" destOrd="0" presId="urn:microsoft.com/office/officeart/2008/layout/HorizontalMultiLevelHierarchy"/>
    <dgm:cxn modelId="{E3EDC36A-CA83-4174-AD6C-CC2D05192C03}" type="presParOf" srcId="{E9A6E733-36E6-4671-9EC7-E5084DEC981A}" destId="{9B7F386C-D023-4478-A40C-DFF4A3BE0BCF}" srcOrd="5" destOrd="0" presId="urn:microsoft.com/office/officeart/2008/layout/HorizontalMultiLevelHierarchy"/>
    <dgm:cxn modelId="{2BF923FE-A85E-4DC4-BE12-28F46C6E3E11}" type="presParOf" srcId="{9B7F386C-D023-4478-A40C-DFF4A3BE0BCF}" destId="{A03FC9B9-2561-4050-A3A3-4C6A0A900F4D}" srcOrd="0" destOrd="0" presId="urn:microsoft.com/office/officeart/2008/layout/HorizontalMultiLevelHierarchy"/>
    <dgm:cxn modelId="{EE3F6BF9-A9A0-47CA-9F9D-29D733896A07}" type="presParOf" srcId="{9B7F386C-D023-4478-A40C-DFF4A3BE0BCF}" destId="{CF17FCB8-F07F-4D9B-9382-A56567A3ECD9}" srcOrd="1" destOrd="0" presId="urn:microsoft.com/office/officeart/2008/layout/HorizontalMultiLevelHierarchy"/>
    <dgm:cxn modelId="{DFB24CB2-562E-4A88-862E-FCFE42502E52}" type="presParOf" srcId="{E9A6E733-36E6-4671-9EC7-E5084DEC981A}" destId="{A706BCFA-81A7-4B10-B3A4-1EE0853E34FA}" srcOrd="6" destOrd="0" presId="urn:microsoft.com/office/officeart/2008/layout/HorizontalMultiLevelHierarchy"/>
    <dgm:cxn modelId="{BE3ED556-AAAB-49DF-887D-92BDFA76DA87}" type="presParOf" srcId="{A706BCFA-81A7-4B10-B3A4-1EE0853E34FA}" destId="{4F8A2461-6F61-40A8-A68E-2662086C46C8}" srcOrd="0" destOrd="0" presId="urn:microsoft.com/office/officeart/2008/layout/HorizontalMultiLevelHierarchy"/>
    <dgm:cxn modelId="{B67FE27C-4152-43D1-8CB5-3C0064A07432}" type="presParOf" srcId="{E9A6E733-36E6-4671-9EC7-E5084DEC981A}" destId="{B70E9CA3-468F-439F-9F80-5E5ADE6F0986}" srcOrd="7" destOrd="0" presId="urn:microsoft.com/office/officeart/2008/layout/HorizontalMultiLevelHierarchy"/>
    <dgm:cxn modelId="{EFACDDD6-38DE-45D4-B583-F71590B25E35}" type="presParOf" srcId="{B70E9CA3-468F-439F-9F80-5E5ADE6F0986}" destId="{7948A2C5-1975-4AAB-BAB3-F99F9B598E9C}" srcOrd="0" destOrd="0" presId="urn:microsoft.com/office/officeart/2008/layout/HorizontalMultiLevelHierarchy"/>
    <dgm:cxn modelId="{B47C84A1-9076-4BDA-B63D-9FA212EB6B76}" type="presParOf" srcId="{B70E9CA3-468F-439F-9F80-5E5ADE6F0986}" destId="{39DEC135-53DA-4D14-9EEF-22199F6DB95C}" srcOrd="1" destOrd="0" presId="urn:microsoft.com/office/officeart/2008/layout/HorizontalMultiLevelHierarchy"/>
    <dgm:cxn modelId="{AAC478F0-7E7E-4C25-B229-75F8B478CC58}" type="presParOf" srcId="{E9A6E733-36E6-4671-9EC7-E5084DEC981A}" destId="{C951F4B6-F049-41F9-BF5D-7A2DE0EA61E8}" srcOrd="8" destOrd="0" presId="urn:microsoft.com/office/officeart/2008/layout/HorizontalMultiLevelHierarchy"/>
    <dgm:cxn modelId="{36F54D6E-9BC5-4089-BE7A-880CCF5B8699}" type="presParOf" srcId="{C951F4B6-F049-41F9-BF5D-7A2DE0EA61E8}" destId="{35E63000-FEEE-4EFD-8308-22AA4107195C}" srcOrd="0" destOrd="0" presId="urn:microsoft.com/office/officeart/2008/layout/HorizontalMultiLevelHierarchy"/>
    <dgm:cxn modelId="{A546FF6C-C768-4AD9-8E0B-04D700974947}" type="presParOf" srcId="{E9A6E733-36E6-4671-9EC7-E5084DEC981A}" destId="{E8F7A9A1-4A1D-421C-BD64-434F0E28D71A}" srcOrd="9" destOrd="0" presId="urn:microsoft.com/office/officeart/2008/layout/HorizontalMultiLevelHierarchy"/>
    <dgm:cxn modelId="{1DB013E5-24F6-4EEB-BE1D-85D2C3806A14}" type="presParOf" srcId="{E8F7A9A1-4A1D-421C-BD64-434F0E28D71A}" destId="{CA3BBFBC-5AD2-4E46-8DEA-720EB807C85C}" srcOrd="0" destOrd="0" presId="urn:microsoft.com/office/officeart/2008/layout/HorizontalMultiLevelHierarchy"/>
    <dgm:cxn modelId="{4D7C5294-52C7-4FA3-9D76-7CA6880F3816}" type="presParOf" srcId="{E8F7A9A1-4A1D-421C-BD64-434F0E28D71A}" destId="{742A8A3F-32FA-45C4-AEF6-3A0E945ACDAB}"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FF96D2-85C4-4445-BDDA-9966F52D4605}" type="doc">
      <dgm:prSet loTypeId="urn:microsoft.com/office/officeart/2005/8/layout/hierarchy6" loCatId="hierarchy" qsTypeId="urn:microsoft.com/office/officeart/2005/8/quickstyle/simple1" qsCatId="simple" csTypeId="urn:microsoft.com/office/officeart/2005/8/colors/accent0_1" csCatId="mainScheme" phldr="1"/>
      <dgm:spPr/>
      <dgm:t>
        <a:bodyPr/>
        <a:lstStyle/>
        <a:p>
          <a:endParaRPr lang="en-US"/>
        </a:p>
      </dgm:t>
    </dgm:pt>
    <dgm:pt modelId="{27937618-6B79-4559-A42C-3BB6FA1F2893}">
      <dgm:prSet phldrT="[Text]"/>
      <dgm:spPr/>
      <dgm:t>
        <a:bodyPr/>
        <a:lstStyle/>
        <a:p>
          <a:r>
            <a:rPr lang="vi-VN" dirty="0" smtClean="0"/>
            <a:t>Quan niệm về phạm trù vật chất trước Mác </a:t>
          </a:r>
          <a:endParaRPr lang="en-US" dirty="0"/>
        </a:p>
      </dgm:t>
    </dgm:pt>
    <dgm:pt modelId="{1F3B5572-7FEC-4A04-8F81-528D6B25DAAD}" type="parTrans" cxnId="{C620464F-B632-484E-8160-F1766C6B04BC}">
      <dgm:prSet/>
      <dgm:spPr/>
      <dgm:t>
        <a:bodyPr/>
        <a:lstStyle/>
        <a:p>
          <a:endParaRPr lang="en-US"/>
        </a:p>
      </dgm:t>
    </dgm:pt>
    <dgm:pt modelId="{6ADF7887-B275-4432-9368-2AC858162C09}" type="sibTrans" cxnId="{C620464F-B632-484E-8160-F1766C6B04BC}">
      <dgm:prSet/>
      <dgm:spPr/>
      <dgm:t>
        <a:bodyPr/>
        <a:lstStyle/>
        <a:p>
          <a:endParaRPr lang="en-US"/>
        </a:p>
      </dgm:t>
    </dgm:pt>
    <dgm:pt modelId="{5EFBCD92-3A70-4A39-B049-5EA793E22BFF}">
      <dgm:prSet phldrT="[Text]"/>
      <dgm:spPr/>
      <dgm:t>
        <a:bodyPr/>
        <a:lstStyle/>
        <a:p>
          <a:r>
            <a:rPr lang="vi-VN" dirty="0" smtClean="0"/>
            <a:t>Chủ nghĩa duy tâm</a:t>
          </a:r>
          <a:endParaRPr lang="en-US" dirty="0"/>
        </a:p>
      </dgm:t>
    </dgm:pt>
    <dgm:pt modelId="{C927421D-269C-43CE-A489-2042FFBDE82D}" type="parTrans" cxnId="{B5B04965-BB59-4E02-AAB3-612F162DABA3}">
      <dgm:prSet/>
      <dgm:spPr/>
      <dgm:t>
        <a:bodyPr/>
        <a:lstStyle/>
        <a:p>
          <a:endParaRPr lang="en-US"/>
        </a:p>
      </dgm:t>
    </dgm:pt>
    <dgm:pt modelId="{D142B76B-4CDD-471A-9BC6-3D5B4419D426}" type="sibTrans" cxnId="{B5B04965-BB59-4E02-AAB3-612F162DABA3}">
      <dgm:prSet/>
      <dgm:spPr/>
      <dgm:t>
        <a:bodyPr/>
        <a:lstStyle/>
        <a:p>
          <a:endParaRPr lang="en-US"/>
        </a:p>
      </dgm:t>
    </dgm:pt>
    <dgm:pt modelId="{D0F69302-B2D9-4B7D-8C10-BF0C34E8C8D0}">
      <dgm:prSet phldrT="[Text]"/>
      <dgm:spPr/>
      <dgm:t>
        <a:bodyPr/>
        <a:lstStyle/>
        <a:p>
          <a:r>
            <a:rPr lang="vi-VN" dirty="0" smtClean="0"/>
            <a:t>Khách quan</a:t>
          </a:r>
          <a:endParaRPr lang="en-US" dirty="0"/>
        </a:p>
      </dgm:t>
    </dgm:pt>
    <dgm:pt modelId="{6E2CFBDD-0DEE-4C4C-B42B-29BE52B6B47C}" type="parTrans" cxnId="{354B5D68-3407-4EB0-B6D3-FCE568A65D98}">
      <dgm:prSet/>
      <dgm:spPr/>
      <dgm:t>
        <a:bodyPr/>
        <a:lstStyle/>
        <a:p>
          <a:endParaRPr lang="en-US"/>
        </a:p>
      </dgm:t>
    </dgm:pt>
    <dgm:pt modelId="{F9DEFD91-28D8-4D15-8CAA-72B4A096066E}" type="sibTrans" cxnId="{354B5D68-3407-4EB0-B6D3-FCE568A65D98}">
      <dgm:prSet/>
      <dgm:spPr/>
      <dgm:t>
        <a:bodyPr/>
        <a:lstStyle/>
        <a:p>
          <a:endParaRPr lang="en-US"/>
        </a:p>
      </dgm:t>
    </dgm:pt>
    <dgm:pt modelId="{BA9E6521-8A4E-4D16-A61C-1673DA2EC510}">
      <dgm:prSet phldrT="[Text]"/>
      <dgm:spPr/>
      <dgm:t>
        <a:bodyPr/>
        <a:lstStyle/>
        <a:p>
          <a:r>
            <a:rPr lang="vi-VN" dirty="0" smtClean="0"/>
            <a:t>Chủ quan</a:t>
          </a:r>
          <a:endParaRPr lang="en-US" dirty="0"/>
        </a:p>
      </dgm:t>
    </dgm:pt>
    <dgm:pt modelId="{D28E55CD-3564-484F-AA4C-78C8E299779C}" type="parTrans" cxnId="{6AFD479D-0C32-4812-B8EE-F01BBE191135}">
      <dgm:prSet/>
      <dgm:spPr/>
      <dgm:t>
        <a:bodyPr/>
        <a:lstStyle/>
        <a:p>
          <a:endParaRPr lang="en-US"/>
        </a:p>
      </dgm:t>
    </dgm:pt>
    <dgm:pt modelId="{F19EB790-6B40-4100-8A16-3747ECFE2D7C}" type="sibTrans" cxnId="{6AFD479D-0C32-4812-B8EE-F01BBE191135}">
      <dgm:prSet/>
      <dgm:spPr/>
      <dgm:t>
        <a:bodyPr/>
        <a:lstStyle/>
        <a:p>
          <a:endParaRPr lang="en-US"/>
        </a:p>
      </dgm:t>
    </dgm:pt>
    <dgm:pt modelId="{0C14F384-EA61-4F56-B22D-EFFEAEF39486}">
      <dgm:prSet phldrT="[Text]"/>
      <dgm:spPr/>
      <dgm:t>
        <a:bodyPr/>
        <a:lstStyle/>
        <a:p>
          <a:r>
            <a:rPr lang="vi-VN" dirty="0" smtClean="0"/>
            <a:t>Chủ nghĩa duy vật</a:t>
          </a:r>
          <a:endParaRPr lang="en-US" dirty="0"/>
        </a:p>
      </dgm:t>
    </dgm:pt>
    <dgm:pt modelId="{E84EA726-84BC-4481-818F-E3BE57C4EE83}" type="parTrans" cxnId="{ED2802D4-1618-4043-9E96-1692B9BB3ED7}">
      <dgm:prSet/>
      <dgm:spPr/>
      <dgm:t>
        <a:bodyPr/>
        <a:lstStyle/>
        <a:p>
          <a:endParaRPr lang="en-US"/>
        </a:p>
      </dgm:t>
    </dgm:pt>
    <dgm:pt modelId="{472F4F4E-7AAC-46DC-9553-E109B0B2A2A3}" type="sibTrans" cxnId="{ED2802D4-1618-4043-9E96-1692B9BB3ED7}">
      <dgm:prSet/>
      <dgm:spPr/>
      <dgm:t>
        <a:bodyPr/>
        <a:lstStyle/>
        <a:p>
          <a:endParaRPr lang="en-US"/>
        </a:p>
      </dgm:t>
    </dgm:pt>
    <dgm:pt modelId="{0F957E2B-E953-4507-9DA3-E541850A7FF0}">
      <dgm:prSet phldrT="[Text]"/>
      <dgm:spPr/>
      <dgm:t>
        <a:bodyPr/>
        <a:lstStyle/>
        <a:p>
          <a:r>
            <a:rPr lang="vi-VN" dirty="0" smtClean="0"/>
            <a:t>CN duy vật cổ đại</a:t>
          </a:r>
          <a:endParaRPr lang="en-US" dirty="0"/>
        </a:p>
      </dgm:t>
    </dgm:pt>
    <dgm:pt modelId="{7FD7C8B3-161A-4F7D-8412-762394CA796D}" type="parTrans" cxnId="{7AEC1716-447D-4A7A-BEB2-56A815522566}">
      <dgm:prSet/>
      <dgm:spPr/>
      <dgm:t>
        <a:bodyPr/>
        <a:lstStyle/>
        <a:p>
          <a:endParaRPr lang="en-US"/>
        </a:p>
      </dgm:t>
    </dgm:pt>
    <dgm:pt modelId="{69D004D5-02CD-4FFE-AA77-DF71F45A3D3B}" type="sibTrans" cxnId="{7AEC1716-447D-4A7A-BEB2-56A815522566}">
      <dgm:prSet/>
      <dgm:spPr/>
      <dgm:t>
        <a:bodyPr/>
        <a:lstStyle/>
        <a:p>
          <a:endParaRPr lang="en-US"/>
        </a:p>
      </dgm:t>
    </dgm:pt>
    <dgm:pt modelId="{3B79E246-DE6D-4680-AADE-8998EC8BEBFC}">
      <dgm:prSet/>
      <dgm:spPr/>
      <dgm:t>
        <a:bodyPr/>
        <a:lstStyle/>
        <a:p>
          <a:r>
            <a:rPr lang="vi-VN" dirty="0" smtClean="0"/>
            <a:t>Thừa nhận sự tồn tại của giới tự nhiên</a:t>
          </a:r>
          <a:endParaRPr lang="en-US" dirty="0"/>
        </a:p>
      </dgm:t>
    </dgm:pt>
    <dgm:pt modelId="{9531D58D-6F46-4184-BFE2-CC575C6276E1}" type="parTrans" cxnId="{AD24C325-028C-44BC-8522-DB61243F5712}">
      <dgm:prSet/>
      <dgm:spPr/>
      <dgm:t>
        <a:bodyPr/>
        <a:lstStyle/>
        <a:p>
          <a:endParaRPr lang="en-US"/>
        </a:p>
      </dgm:t>
    </dgm:pt>
    <dgm:pt modelId="{CAEC42A3-5F09-4026-BB5E-FCA71531B603}" type="sibTrans" cxnId="{AD24C325-028C-44BC-8522-DB61243F5712}">
      <dgm:prSet/>
      <dgm:spPr/>
      <dgm:t>
        <a:bodyPr/>
        <a:lstStyle/>
        <a:p>
          <a:endParaRPr lang="en-US"/>
        </a:p>
      </dgm:t>
    </dgm:pt>
    <dgm:pt modelId="{78520BFB-BD99-49FB-B3A4-3F412184E694}">
      <dgm:prSet/>
      <dgm:spPr/>
      <dgm:t>
        <a:bodyPr/>
        <a:lstStyle/>
        <a:p>
          <a:r>
            <a:rPr lang="vi-VN" smtClean="0"/>
            <a:t>Nguồn gốc là do ‘‘sự tha hóa’’ của </a:t>
          </a:r>
          <a:br>
            <a:rPr lang="vi-VN" smtClean="0"/>
          </a:br>
          <a:r>
            <a:rPr lang="vi-VN" smtClean="0"/>
            <a:t>‘‘ tinh thần thế giới’’</a:t>
          </a:r>
          <a:endParaRPr lang="en-US" dirty="0"/>
        </a:p>
      </dgm:t>
    </dgm:pt>
    <dgm:pt modelId="{82606522-6256-47A7-9501-3A2D5E00F25F}" type="parTrans" cxnId="{94C63CC2-4A1E-46E7-8C72-4C6E742260A5}">
      <dgm:prSet/>
      <dgm:spPr/>
      <dgm:t>
        <a:bodyPr/>
        <a:lstStyle/>
        <a:p>
          <a:endParaRPr lang="en-US"/>
        </a:p>
      </dgm:t>
    </dgm:pt>
    <dgm:pt modelId="{7DDD2B4A-3ED0-4738-9949-4EC2305E22D4}" type="sibTrans" cxnId="{94C63CC2-4A1E-46E7-8C72-4C6E742260A5}">
      <dgm:prSet/>
      <dgm:spPr/>
      <dgm:t>
        <a:bodyPr/>
        <a:lstStyle/>
        <a:p>
          <a:endParaRPr lang="en-US"/>
        </a:p>
      </dgm:t>
    </dgm:pt>
    <dgm:pt modelId="{60A2CB6D-12EF-42C7-B122-446C90776298}">
      <dgm:prSet/>
      <dgm:spPr/>
      <dgm:t>
        <a:bodyPr/>
        <a:lstStyle/>
        <a:p>
          <a:r>
            <a:rPr lang="vi-VN" dirty="0" smtClean="0"/>
            <a:t>Phủ nhận hoàn toàn cái khách quan bên ngoài</a:t>
          </a:r>
          <a:endParaRPr lang="en-US" dirty="0"/>
        </a:p>
      </dgm:t>
    </dgm:pt>
    <dgm:pt modelId="{F0E4BEB4-8C4A-41DD-80F2-2DF58D14B78D}" type="parTrans" cxnId="{57DB4FF6-F6AF-40E9-BF93-510D18CC4900}">
      <dgm:prSet/>
      <dgm:spPr/>
      <dgm:t>
        <a:bodyPr/>
        <a:lstStyle/>
        <a:p>
          <a:endParaRPr lang="en-US"/>
        </a:p>
      </dgm:t>
    </dgm:pt>
    <dgm:pt modelId="{540801D5-FCCB-4588-84EA-3236253D5680}" type="sibTrans" cxnId="{57DB4FF6-F6AF-40E9-BF93-510D18CC4900}">
      <dgm:prSet/>
      <dgm:spPr/>
      <dgm:t>
        <a:bodyPr/>
        <a:lstStyle/>
        <a:p>
          <a:endParaRPr lang="en-US"/>
        </a:p>
      </dgm:t>
    </dgm:pt>
    <dgm:pt modelId="{1DE6F203-3B7C-491F-A962-E1C0E06175FC}">
      <dgm:prSet/>
      <dgm:spPr/>
      <dgm:t>
        <a:bodyPr/>
        <a:lstStyle/>
        <a:p>
          <a:r>
            <a:rPr lang="vi-VN" dirty="0" smtClean="0"/>
            <a:t>Con người là chủ thể của mọi sự và quyết định mọi việc</a:t>
          </a:r>
          <a:endParaRPr lang="en-US" dirty="0"/>
        </a:p>
      </dgm:t>
    </dgm:pt>
    <dgm:pt modelId="{7771C6BD-BECC-4FBB-AD87-5287491E4B14}" type="parTrans" cxnId="{BC2DCC3E-5295-4A80-AEAB-5118CA402BF4}">
      <dgm:prSet/>
      <dgm:spPr/>
      <dgm:t>
        <a:bodyPr/>
        <a:lstStyle/>
        <a:p>
          <a:endParaRPr lang="en-US"/>
        </a:p>
      </dgm:t>
    </dgm:pt>
    <dgm:pt modelId="{E2C83A2B-E321-4C82-A227-F87D92D4AF1C}" type="sibTrans" cxnId="{BC2DCC3E-5295-4A80-AEAB-5118CA402BF4}">
      <dgm:prSet/>
      <dgm:spPr/>
      <dgm:t>
        <a:bodyPr/>
        <a:lstStyle/>
        <a:p>
          <a:endParaRPr lang="en-US"/>
        </a:p>
      </dgm:t>
    </dgm:pt>
    <dgm:pt modelId="{2CAA9AC0-179B-453A-97A0-C987ECEC649F}">
      <dgm:prSet/>
      <dgm:spPr/>
      <dgm:t>
        <a:bodyPr/>
        <a:lstStyle/>
        <a:p>
          <a:r>
            <a:rPr lang="vi-VN" dirty="0" smtClean="0"/>
            <a:t>CN duy vật siêu hình</a:t>
          </a:r>
          <a:endParaRPr lang="en-US" dirty="0"/>
        </a:p>
      </dgm:t>
    </dgm:pt>
    <dgm:pt modelId="{002A2EBC-6C2F-4829-8386-69EB6E961F75}" type="parTrans" cxnId="{7A202E3F-0908-4391-9930-02066C5F894E}">
      <dgm:prSet/>
      <dgm:spPr/>
      <dgm:t>
        <a:bodyPr/>
        <a:lstStyle/>
        <a:p>
          <a:endParaRPr lang="en-US"/>
        </a:p>
      </dgm:t>
    </dgm:pt>
    <dgm:pt modelId="{A56E59B0-E376-4881-88AC-C2EEFCA01FFC}" type="sibTrans" cxnId="{7A202E3F-0908-4391-9930-02066C5F894E}">
      <dgm:prSet/>
      <dgm:spPr/>
      <dgm:t>
        <a:bodyPr/>
        <a:lstStyle/>
        <a:p>
          <a:endParaRPr lang="en-US"/>
        </a:p>
      </dgm:t>
    </dgm:pt>
    <dgm:pt modelId="{1C4D4850-D43E-4DED-84C9-10E1BF6D9A39}" type="pres">
      <dgm:prSet presAssocID="{44FF96D2-85C4-4445-BDDA-9966F52D4605}" presName="mainComposite" presStyleCnt="0">
        <dgm:presLayoutVars>
          <dgm:chPref val="1"/>
          <dgm:dir/>
          <dgm:animOne val="branch"/>
          <dgm:animLvl val="lvl"/>
          <dgm:resizeHandles val="exact"/>
        </dgm:presLayoutVars>
      </dgm:prSet>
      <dgm:spPr/>
      <dgm:t>
        <a:bodyPr/>
        <a:lstStyle/>
        <a:p>
          <a:endParaRPr lang="en-US"/>
        </a:p>
      </dgm:t>
    </dgm:pt>
    <dgm:pt modelId="{FF25F9FB-369F-4D63-9534-FFFBA4706342}" type="pres">
      <dgm:prSet presAssocID="{44FF96D2-85C4-4445-BDDA-9966F52D4605}" presName="hierFlow" presStyleCnt="0"/>
      <dgm:spPr/>
    </dgm:pt>
    <dgm:pt modelId="{B1E21B03-C451-4473-B2B2-33AAD45BFC42}" type="pres">
      <dgm:prSet presAssocID="{44FF96D2-85C4-4445-BDDA-9966F52D4605}" presName="hierChild1" presStyleCnt="0">
        <dgm:presLayoutVars>
          <dgm:chPref val="1"/>
          <dgm:animOne val="branch"/>
          <dgm:animLvl val="lvl"/>
        </dgm:presLayoutVars>
      </dgm:prSet>
      <dgm:spPr/>
    </dgm:pt>
    <dgm:pt modelId="{C333E951-0E5A-4E45-8AB6-EA862F7E6CBB}" type="pres">
      <dgm:prSet presAssocID="{27937618-6B79-4559-A42C-3BB6FA1F2893}" presName="Name14" presStyleCnt="0"/>
      <dgm:spPr/>
    </dgm:pt>
    <dgm:pt modelId="{6074933A-FCC9-4174-A4C2-78B2F9F74902}" type="pres">
      <dgm:prSet presAssocID="{27937618-6B79-4559-A42C-3BB6FA1F2893}" presName="level1Shape" presStyleLbl="node0" presStyleIdx="0" presStyleCnt="1">
        <dgm:presLayoutVars>
          <dgm:chPref val="3"/>
        </dgm:presLayoutVars>
      </dgm:prSet>
      <dgm:spPr/>
      <dgm:t>
        <a:bodyPr/>
        <a:lstStyle/>
        <a:p>
          <a:endParaRPr lang="en-US"/>
        </a:p>
      </dgm:t>
    </dgm:pt>
    <dgm:pt modelId="{6127262F-F574-4F9B-9FAF-224FFB120E44}" type="pres">
      <dgm:prSet presAssocID="{27937618-6B79-4559-A42C-3BB6FA1F2893}" presName="hierChild2" presStyleCnt="0"/>
      <dgm:spPr/>
    </dgm:pt>
    <dgm:pt modelId="{21AEB14B-BEDB-45AA-99E7-109D46628A50}" type="pres">
      <dgm:prSet presAssocID="{C927421D-269C-43CE-A489-2042FFBDE82D}" presName="Name19" presStyleLbl="parChTrans1D2" presStyleIdx="0" presStyleCnt="2"/>
      <dgm:spPr/>
      <dgm:t>
        <a:bodyPr/>
        <a:lstStyle/>
        <a:p>
          <a:endParaRPr lang="en-US"/>
        </a:p>
      </dgm:t>
    </dgm:pt>
    <dgm:pt modelId="{6101E2D8-159C-45D9-9E17-740D165619A5}" type="pres">
      <dgm:prSet presAssocID="{5EFBCD92-3A70-4A39-B049-5EA793E22BFF}" presName="Name21" presStyleCnt="0"/>
      <dgm:spPr/>
    </dgm:pt>
    <dgm:pt modelId="{EEDA86FF-906C-4E72-ADD8-5A5AC6EC4388}" type="pres">
      <dgm:prSet presAssocID="{5EFBCD92-3A70-4A39-B049-5EA793E22BFF}" presName="level2Shape" presStyleLbl="node2" presStyleIdx="0" presStyleCnt="2"/>
      <dgm:spPr/>
      <dgm:t>
        <a:bodyPr/>
        <a:lstStyle/>
        <a:p>
          <a:endParaRPr lang="en-US"/>
        </a:p>
      </dgm:t>
    </dgm:pt>
    <dgm:pt modelId="{B75804A0-3B1D-4E6D-BAAD-A1869594BED0}" type="pres">
      <dgm:prSet presAssocID="{5EFBCD92-3A70-4A39-B049-5EA793E22BFF}" presName="hierChild3" presStyleCnt="0"/>
      <dgm:spPr/>
    </dgm:pt>
    <dgm:pt modelId="{960A05C3-9B56-443A-AF38-48CE59E98489}" type="pres">
      <dgm:prSet presAssocID="{6E2CFBDD-0DEE-4C4C-B42B-29BE52B6B47C}" presName="Name19" presStyleLbl="parChTrans1D3" presStyleIdx="0" presStyleCnt="4"/>
      <dgm:spPr/>
      <dgm:t>
        <a:bodyPr/>
        <a:lstStyle/>
        <a:p>
          <a:endParaRPr lang="en-US"/>
        </a:p>
      </dgm:t>
    </dgm:pt>
    <dgm:pt modelId="{887D8B14-DB67-4A24-B7F1-4356A8CFE18F}" type="pres">
      <dgm:prSet presAssocID="{D0F69302-B2D9-4B7D-8C10-BF0C34E8C8D0}" presName="Name21" presStyleCnt="0"/>
      <dgm:spPr/>
    </dgm:pt>
    <dgm:pt modelId="{C651E66B-58F9-4F45-BC20-AE834C304645}" type="pres">
      <dgm:prSet presAssocID="{D0F69302-B2D9-4B7D-8C10-BF0C34E8C8D0}" presName="level2Shape" presStyleLbl="node3" presStyleIdx="0" presStyleCnt="4"/>
      <dgm:spPr/>
      <dgm:t>
        <a:bodyPr/>
        <a:lstStyle/>
        <a:p>
          <a:endParaRPr lang="en-US"/>
        </a:p>
      </dgm:t>
    </dgm:pt>
    <dgm:pt modelId="{B7388436-B0B3-4684-B194-E02C675972C6}" type="pres">
      <dgm:prSet presAssocID="{D0F69302-B2D9-4B7D-8C10-BF0C34E8C8D0}" presName="hierChild3" presStyleCnt="0"/>
      <dgm:spPr/>
    </dgm:pt>
    <dgm:pt modelId="{522B8B86-0748-42B6-81DA-67B036AC3FF3}" type="pres">
      <dgm:prSet presAssocID="{9531D58D-6F46-4184-BFE2-CC575C6276E1}" presName="Name19" presStyleLbl="parChTrans1D4" presStyleIdx="0" presStyleCnt="4"/>
      <dgm:spPr/>
      <dgm:t>
        <a:bodyPr/>
        <a:lstStyle/>
        <a:p>
          <a:endParaRPr lang="en-US"/>
        </a:p>
      </dgm:t>
    </dgm:pt>
    <dgm:pt modelId="{7D862A14-4B3B-4C5D-9F20-4DB395730FE0}" type="pres">
      <dgm:prSet presAssocID="{3B79E246-DE6D-4680-AADE-8998EC8BEBFC}" presName="Name21" presStyleCnt="0"/>
      <dgm:spPr/>
    </dgm:pt>
    <dgm:pt modelId="{75FA9FB5-4090-4A24-A9F9-51F9778AAD0F}" type="pres">
      <dgm:prSet presAssocID="{3B79E246-DE6D-4680-AADE-8998EC8BEBFC}" presName="level2Shape" presStyleLbl="node4" presStyleIdx="0" presStyleCnt="4"/>
      <dgm:spPr/>
      <dgm:t>
        <a:bodyPr/>
        <a:lstStyle/>
        <a:p>
          <a:endParaRPr lang="en-US"/>
        </a:p>
      </dgm:t>
    </dgm:pt>
    <dgm:pt modelId="{6EE71909-4DAE-4927-AC66-CDE003BD877E}" type="pres">
      <dgm:prSet presAssocID="{3B79E246-DE6D-4680-AADE-8998EC8BEBFC}" presName="hierChild3" presStyleCnt="0"/>
      <dgm:spPr/>
    </dgm:pt>
    <dgm:pt modelId="{532CEB05-23ED-408A-A12C-A0BF43AB0F98}" type="pres">
      <dgm:prSet presAssocID="{82606522-6256-47A7-9501-3A2D5E00F25F}" presName="Name19" presStyleLbl="parChTrans1D4" presStyleIdx="1" presStyleCnt="4"/>
      <dgm:spPr/>
      <dgm:t>
        <a:bodyPr/>
        <a:lstStyle/>
        <a:p>
          <a:endParaRPr lang="en-US"/>
        </a:p>
      </dgm:t>
    </dgm:pt>
    <dgm:pt modelId="{2CEC33B2-223D-4091-A272-412955922A2E}" type="pres">
      <dgm:prSet presAssocID="{78520BFB-BD99-49FB-B3A4-3F412184E694}" presName="Name21" presStyleCnt="0"/>
      <dgm:spPr/>
    </dgm:pt>
    <dgm:pt modelId="{3658D880-6DC4-409E-A9F9-2D71E964F256}" type="pres">
      <dgm:prSet presAssocID="{78520BFB-BD99-49FB-B3A4-3F412184E694}" presName="level2Shape" presStyleLbl="node4" presStyleIdx="1" presStyleCnt="4"/>
      <dgm:spPr/>
      <dgm:t>
        <a:bodyPr/>
        <a:lstStyle/>
        <a:p>
          <a:endParaRPr lang="en-US"/>
        </a:p>
      </dgm:t>
    </dgm:pt>
    <dgm:pt modelId="{1419A887-C1AA-421C-B8FB-4EBBB6C43EED}" type="pres">
      <dgm:prSet presAssocID="{78520BFB-BD99-49FB-B3A4-3F412184E694}" presName="hierChild3" presStyleCnt="0"/>
      <dgm:spPr/>
    </dgm:pt>
    <dgm:pt modelId="{414AFFEB-A81D-4C7E-8EA8-A8801EA3AAAA}" type="pres">
      <dgm:prSet presAssocID="{D28E55CD-3564-484F-AA4C-78C8E299779C}" presName="Name19" presStyleLbl="parChTrans1D3" presStyleIdx="1" presStyleCnt="4"/>
      <dgm:spPr/>
      <dgm:t>
        <a:bodyPr/>
        <a:lstStyle/>
        <a:p>
          <a:endParaRPr lang="en-US"/>
        </a:p>
      </dgm:t>
    </dgm:pt>
    <dgm:pt modelId="{28C85DF4-9C1A-44B2-AB1F-EF2D4C4D6BDF}" type="pres">
      <dgm:prSet presAssocID="{BA9E6521-8A4E-4D16-A61C-1673DA2EC510}" presName="Name21" presStyleCnt="0"/>
      <dgm:spPr/>
    </dgm:pt>
    <dgm:pt modelId="{8BA05E10-CC9F-4DCB-86F0-9F4928A51EB4}" type="pres">
      <dgm:prSet presAssocID="{BA9E6521-8A4E-4D16-A61C-1673DA2EC510}" presName="level2Shape" presStyleLbl="node3" presStyleIdx="1" presStyleCnt="4"/>
      <dgm:spPr/>
      <dgm:t>
        <a:bodyPr/>
        <a:lstStyle/>
        <a:p>
          <a:endParaRPr lang="en-US"/>
        </a:p>
      </dgm:t>
    </dgm:pt>
    <dgm:pt modelId="{C307F721-23F5-4FAF-88A3-5D210D9EFF00}" type="pres">
      <dgm:prSet presAssocID="{BA9E6521-8A4E-4D16-A61C-1673DA2EC510}" presName="hierChild3" presStyleCnt="0"/>
      <dgm:spPr/>
    </dgm:pt>
    <dgm:pt modelId="{50882672-E650-491C-A6DD-AFC149020E28}" type="pres">
      <dgm:prSet presAssocID="{F0E4BEB4-8C4A-41DD-80F2-2DF58D14B78D}" presName="Name19" presStyleLbl="parChTrans1D4" presStyleIdx="2" presStyleCnt="4"/>
      <dgm:spPr/>
      <dgm:t>
        <a:bodyPr/>
        <a:lstStyle/>
        <a:p>
          <a:endParaRPr lang="en-US"/>
        </a:p>
      </dgm:t>
    </dgm:pt>
    <dgm:pt modelId="{005A4FFD-F47C-49AF-AF42-8EB8F8CCDB37}" type="pres">
      <dgm:prSet presAssocID="{60A2CB6D-12EF-42C7-B122-446C90776298}" presName="Name21" presStyleCnt="0"/>
      <dgm:spPr/>
    </dgm:pt>
    <dgm:pt modelId="{D34BFA03-2010-467B-9921-397FF59CADD7}" type="pres">
      <dgm:prSet presAssocID="{60A2CB6D-12EF-42C7-B122-446C90776298}" presName="level2Shape" presStyleLbl="node4" presStyleIdx="2" presStyleCnt="4"/>
      <dgm:spPr/>
      <dgm:t>
        <a:bodyPr/>
        <a:lstStyle/>
        <a:p>
          <a:endParaRPr lang="en-US"/>
        </a:p>
      </dgm:t>
    </dgm:pt>
    <dgm:pt modelId="{8737B9A5-B752-4A1D-9001-47B41191E1DF}" type="pres">
      <dgm:prSet presAssocID="{60A2CB6D-12EF-42C7-B122-446C90776298}" presName="hierChild3" presStyleCnt="0"/>
      <dgm:spPr/>
    </dgm:pt>
    <dgm:pt modelId="{06351395-F23B-4B84-A94D-93AED49CE326}" type="pres">
      <dgm:prSet presAssocID="{7771C6BD-BECC-4FBB-AD87-5287491E4B14}" presName="Name19" presStyleLbl="parChTrans1D4" presStyleIdx="3" presStyleCnt="4"/>
      <dgm:spPr/>
      <dgm:t>
        <a:bodyPr/>
        <a:lstStyle/>
        <a:p>
          <a:endParaRPr lang="en-US"/>
        </a:p>
      </dgm:t>
    </dgm:pt>
    <dgm:pt modelId="{2B96459F-3062-4F6A-860B-D99D341F2976}" type="pres">
      <dgm:prSet presAssocID="{1DE6F203-3B7C-491F-A962-E1C0E06175FC}" presName="Name21" presStyleCnt="0"/>
      <dgm:spPr/>
    </dgm:pt>
    <dgm:pt modelId="{80438B6D-1810-4B2F-A8A4-91A997C3B0AB}" type="pres">
      <dgm:prSet presAssocID="{1DE6F203-3B7C-491F-A962-E1C0E06175FC}" presName="level2Shape" presStyleLbl="node4" presStyleIdx="3" presStyleCnt="4"/>
      <dgm:spPr/>
      <dgm:t>
        <a:bodyPr/>
        <a:lstStyle/>
        <a:p>
          <a:endParaRPr lang="en-US"/>
        </a:p>
      </dgm:t>
    </dgm:pt>
    <dgm:pt modelId="{BE9FC69C-13C3-486B-88B7-A087AB0D6F9D}" type="pres">
      <dgm:prSet presAssocID="{1DE6F203-3B7C-491F-A962-E1C0E06175FC}" presName="hierChild3" presStyleCnt="0"/>
      <dgm:spPr/>
    </dgm:pt>
    <dgm:pt modelId="{6250D523-61B3-4A4F-9319-2AE0977044ED}" type="pres">
      <dgm:prSet presAssocID="{E84EA726-84BC-4481-818F-E3BE57C4EE83}" presName="Name19" presStyleLbl="parChTrans1D2" presStyleIdx="1" presStyleCnt="2"/>
      <dgm:spPr/>
      <dgm:t>
        <a:bodyPr/>
        <a:lstStyle/>
        <a:p>
          <a:endParaRPr lang="en-US"/>
        </a:p>
      </dgm:t>
    </dgm:pt>
    <dgm:pt modelId="{9B16ED4A-EE5B-4EA5-B92F-CE4D0478C818}" type="pres">
      <dgm:prSet presAssocID="{0C14F384-EA61-4F56-B22D-EFFEAEF39486}" presName="Name21" presStyleCnt="0"/>
      <dgm:spPr/>
    </dgm:pt>
    <dgm:pt modelId="{2D3A078E-21A5-4CCB-A449-2FEBE0EB4E52}" type="pres">
      <dgm:prSet presAssocID="{0C14F384-EA61-4F56-B22D-EFFEAEF39486}" presName="level2Shape" presStyleLbl="node2" presStyleIdx="1" presStyleCnt="2"/>
      <dgm:spPr/>
      <dgm:t>
        <a:bodyPr/>
        <a:lstStyle/>
        <a:p>
          <a:endParaRPr lang="en-US"/>
        </a:p>
      </dgm:t>
    </dgm:pt>
    <dgm:pt modelId="{998E2F5C-D9CE-429E-8267-62800F1FE3B3}" type="pres">
      <dgm:prSet presAssocID="{0C14F384-EA61-4F56-B22D-EFFEAEF39486}" presName="hierChild3" presStyleCnt="0"/>
      <dgm:spPr/>
    </dgm:pt>
    <dgm:pt modelId="{DCFE266D-0F0B-4555-B59E-33CD2750DB75}" type="pres">
      <dgm:prSet presAssocID="{7FD7C8B3-161A-4F7D-8412-762394CA796D}" presName="Name19" presStyleLbl="parChTrans1D3" presStyleIdx="2" presStyleCnt="4"/>
      <dgm:spPr/>
      <dgm:t>
        <a:bodyPr/>
        <a:lstStyle/>
        <a:p>
          <a:endParaRPr lang="en-US"/>
        </a:p>
      </dgm:t>
    </dgm:pt>
    <dgm:pt modelId="{6C8DCF2B-FADA-4817-8473-096BED8A2F73}" type="pres">
      <dgm:prSet presAssocID="{0F957E2B-E953-4507-9DA3-E541850A7FF0}" presName="Name21" presStyleCnt="0"/>
      <dgm:spPr/>
    </dgm:pt>
    <dgm:pt modelId="{8768987D-1D36-49CF-999F-B6D8C0B2B76F}" type="pres">
      <dgm:prSet presAssocID="{0F957E2B-E953-4507-9DA3-E541850A7FF0}" presName="level2Shape" presStyleLbl="node3" presStyleIdx="2" presStyleCnt="4"/>
      <dgm:spPr/>
      <dgm:t>
        <a:bodyPr/>
        <a:lstStyle/>
        <a:p>
          <a:endParaRPr lang="en-US"/>
        </a:p>
      </dgm:t>
    </dgm:pt>
    <dgm:pt modelId="{359AED29-8E63-45D5-A495-201DD3F5B27A}" type="pres">
      <dgm:prSet presAssocID="{0F957E2B-E953-4507-9DA3-E541850A7FF0}" presName="hierChild3" presStyleCnt="0"/>
      <dgm:spPr/>
    </dgm:pt>
    <dgm:pt modelId="{A4D02A0E-DD09-49F2-A75B-D7E9823CA696}" type="pres">
      <dgm:prSet presAssocID="{002A2EBC-6C2F-4829-8386-69EB6E961F75}" presName="Name19" presStyleLbl="parChTrans1D3" presStyleIdx="3" presStyleCnt="4"/>
      <dgm:spPr/>
      <dgm:t>
        <a:bodyPr/>
        <a:lstStyle/>
        <a:p>
          <a:endParaRPr lang="en-US"/>
        </a:p>
      </dgm:t>
    </dgm:pt>
    <dgm:pt modelId="{005DEEC4-60CB-4EB8-A426-4DAFAA9AC0EB}" type="pres">
      <dgm:prSet presAssocID="{2CAA9AC0-179B-453A-97A0-C987ECEC649F}" presName="Name21" presStyleCnt="0"/>
      <dgm:spPr/>
    </dgm:pt>
    <dgm:pt modelId="{495C2643-F83C-47C9-A011-B377B8C4E1D2}" type="pres">
      <dgm:prSet presAssocID="{2CAA9AC0-179B-453A-97A0-C987ECEC649F}" presName="level2Shape" presStyleLbl="node3" presStyleIdx="3" presStyleCnt="4"/>
      <dgm:spPr/>
      <dgm:t>
        <a:bodyPr/>
        <a:lstStyle/>
        <a:p>
          <a:endParaRPr lang="en-US"/>
        </a:p>
      </dgm:t>
    </dgm:pt>
    <dgm:pt modelId="{FED10D4A-DEDE-411F-8534-BCB5180E66C7}" type="pres">
      <dgm:prSet presAssocID="{2CAA9AC0-179B-453A-97A0-C987ECEC649F}" presName="hierChild3" presStyleCnt="0"/>
      <dgm:spPr/>
    </dgm:pt>
    <dgm:pt modelId="{DD85B7BD-116C-4620-B0D9-F023CAD76A07}" type="pres">
      <dgm:prSet presAssocID="{44FF96D2-85C4-4445-BDDA-9966F52D4605}" presName="bgShapesFlow" presStyleCnt="0"/>
      <dgm:spPr/>
    </dgm:pt>
  </dgm:ptLst>
  <dgm:cxnLst>
    <dgm:cxn modelId="{89E14807-2432-4C97-990A-D8E2B43624EB}" type="presOf" srcId="{0C14F384-EA61-4F56-B22D-EFFEAEF39486}" destId="{2D3A078E-21A5-4CCB-A449-2FEBE0EB4E52}" srcOrd="0" destOrd="0" presId="urn:microsoft.com/office/officeart/2005/8/layout/hierarchy6"/>
    <dgm:cxn modelId="{AF292EE2-FC35-4C90-A4EA-6880C0B908A2}" type="presOf" srcId="{1DE6F203-3B7C-491F-A962-E1C0E06175FC}" destId="{80438B6D-1810-4B2F-A8A4-91A997C3B0AB}" srcOrd="0" destOrd="0" presId="urn:microsoft.com/office/officeart/2005/8/layout/hierarchy6"/>
    <dgm:cxn modelId="{67153622-47D0-4DD5-B7D7-F6B015743E0A}" type="presOf" srcId="{BA9E6521-8A4E-4D16-A61C-1673DA2EC510}" destId="{8BA05E10-CC9F-4DCB-86F0-9F4928A51EB4}" srcOrd="0" destOrd="0" presId="urn:microsoft.com/office/officeart/2005/8/layout/hierarchy6"/>
    <dgm:cxn modelId="{7AEC1716-447D-4A7A-BEB2-56A815522566}" srcId="{0C14F384-EA61-4F56-B22D-EFFEAEF39486}" destId="{0F957E2B-E953-4507-9DA3-E541850A7FF0}" srcOrd="0" destOrd="0" parTransId="{7FD7C8B3-161A-4F7D-8412-762394CA796D}" sibTransId="{69D004D5-02CD-4FFE-AA77-DF71F45A3D3B}"/>
    <dgm:cxn modelId="{F24465CB-8708-4DD6-8878-88EC26B25F01}" type="presOf" srcId="{60A2CB6D-12EF-42C7-B122-446C90776298}" destId="{D34BFA03-2010-467B-9921-397FF59CADD7}" srcOrd="0" destOrd="0" presId="urn:microsoft.com/office/officeart/2005/8/layout/hierarchy6"/>
    <dgm:cxn modelId="{B4E9D29E-CF45-408F-847C-E7B07DBC5991}" type="presOf" srcId="{7771C6BD-BECC-4FBB-AD87-5287491E4B14}" destId="{06351395-F23B-4B84-A94D-93AED49CE326}" srcOrd="0" destOrd="0" presId="urn:microsoft.com/office/officeart/2005/8/layout/hierarchy6"/>
    <dgm:cxn modelId="{C620464F-B632-484E-8160-F1766C6B04BC}" srcId="{44FF96D2-85C4-4445-BDDA-9966F52D4605}" destId="{27937618-6B79-4559-A42C-3BB6FA1F2893}" srcOrd="0" destOrd="0" parTransId="{1F3B5572-7FEC-4A04-8F81-528D6B25DAAD}" sibTransId="{6ADF7887-B275-4432-9368-2AC858162C09}"/>
    <dgm:cxn modelId="{D39FD892-29A2-4F5F-A987-6261C299479D}" type="presOf" srcId="{D28E55CD-3564-484F-AA4C-78C8E299779C}" destId="{414AFFEB-A81D-4C7E-8EA8-A8801EA3AAAA}" srcOrd="0" destOrd="0" presId="urn:microsoft.com/office/officeart/2005/8/layout/hierarchy6"/>
    <dgm:cxn modelId="{B5A5B392-1196-4461-A383-60CF7ABC77DA}" type="presOf" srcId="{27937618-6B79-4559-A42C-3BB6FA1F2893}" destId="{6074933A-FCC9-4174-A4C2-78B2F9F74902}" srcOrd="0" destOrd="0" presId="urn:microsoft.com/office/officeart/2005/8/layout/hierarchy6"/>
    <dgm:cxn modelId="{FDE78AC0-53F0-49EF-9726-8CA2536FB339}" type="presOf" srcId="{002A2EBC-6C2F-4829-8386-69EB6E961F75}" destId="{A4D02A0E-DD09-49F2-A75B-D7E9823CA696}" srcOrd="0" destOrd="0" presId="urn:microsoft.com/office/officeart/2005/8/layout/hierarchy6"/>
    <dgm:cxn modelId="{7A202E3F-0908-4391-9930-02066C5F894E}" srcId="{0C14F384-EA61-4F56-B22D-EFFEAEF39486}" destId="{2CAA9AC0-179B-453A-97A0-C987ECEC649F}" srcOrd="1" destOrd="0" parTransId="{002A2EBC-6C2F-4829-8386-69EB6E961F75}" sibTransId="{A56E59B0-E376-4881-88AC-C2EEFCA01FFC}"/>
    <dgm:cxn modelId="{8550C74B-1399-436A-9A8E-BF30C1F7CB78}" type="presOf" srcId="{D0F69302-B2D9-4B7D-8C10-BF0C34E8C8D0}" destId="{C651E66B-58F9-4F45-BC20-AE834C304645}" srcOrd="0" destOrd="0" presId="urn:microsoft.com/office/officeart/2005/8/layout/hierarchy6"/>
    <dgm:cxn modelId="{7A73F4A7-AC54-4272-84F6-63EB77492352}" type="presOf" srcId="{44FF96D2-85C4-4445-BDDA-9966F52D4605}" destId="{1C4D4850-D43E-4DED-84C9-10E1BF6D9A39}" srcOrd="0" destOrd="0" presId="urn:microsoft.com/office/officeart/2005/8/layout/hierarchy6"/>
    <dgm:cxn modelId="{B1817503-6396-402A-ABF3-937E591B32A2}" type="presOf" srcId="{F0E4BEB4-8C4A-41DD-80F2-2DF58D14B78D}" destId="{50882672-E650-491C-A6DD-AFC149020E28}" srcOrd="0" destOrd="0" presId="urn:microsoft.com/office/officeart/2005/8/layout/hierarchy6"/>
    <dgm:cxn modelId="{94C63CC2-4A1E-46E7-8C72-4C6E742260A5}" srcId="{D0F69302-B2D9-4B7D-8C10-BF0C34E8C8D0}" destId="{78520BFB-BD99-49FB-B3A4-3F412184E694}" srcOrd="1" destOrd="0" parTransId="{82606522-6256-47A7-9501-3A2D5E00F25F}" sibTransId="{7DDD2B4A-3ED0-4738-9949-4EC2305E22D4}"/>
    <dgm:cxn modelId="{57DB4FF6-F6AF-40E9-BF93-510D18CC4900}" srcId="{BA9E6521-8A4E-4D16-A61C-1673DA2EC510}" destId="{60A2CB6D-12EF-42C7-B122-446C90776298}" srcOrd="0" destOrd="0" parTransId="{F0E4BEB4-8C4A-41DD-80F2-2DF58D14B78D}" sibTransId="{540801D5-FCCB-4588-84EA-3236253D5680}"/>
    <dgm:cxn modelId="{7AD1F17F-355A-431D-A3C0-2C14C4E7F66B}" type="presOf" srcId="{C927421D-269C-43CE-A489-2042FFBDE82D}" destId="{21AEB14B-BEDB-45AA-99E7-109D46628A50}" srcOrd="0" destOrd="0" presId="urn:microsoft.com/office/officeart/2005/8/layout/hierarchy6"/>
    <dgm:cxn modelId="{AD24C325-028C-44BC-8522-DB61243F5712}" srcId="{D0F69302-B2D9-4B7D-8C10-BF0C34E8C8D0}" destId="{3B79E246-DE6D-4680-AADE-8998EC8BEBFC}" srcOrd="0" destOrd="0" parTransId="{9531D58D-6F46-4184-BFE2-CC575C6276E1}" sibTransId="{CAEC42A3-5F09-4026-BB5E-FCA71531B603}"/>
    <dgm:cxn modelId="{B5B04965-BB59-4E02-AAB3-612F162DABA3}" srcId="{27937618-6B79-4559-A42C-3BB6FA1F2893}" destId="{5EFBCD92-3A70-4A39-B049-5EA793E22BFF}" srcOrd="0" destOrd="0" parTransId="{C927421D-269C-43CE-A489-2042FFBDE82D}" sibTransId="{D142B76B-4CDD-471A-9BC6-3D5B4419D426}"/>
    <dgm:cxn modelId="{2A840296-81BB-48BE-A267-8D88980A959F}" type="presOf" srcId="{9531D58D-6F46-4184-BFE2-CC575C6276E1}" destId="{522B8B86-0748-42B6-81DA-67B036AC3FF3}" srcOrd="0" destOrd="0" presId="urn:microsoft.com/office/officeart/2005/8/layout/hierarchy6"/>
    <dgm:cxn modelId="{F7F6ED35-4738-47E5-8CA5-1462045633F0}" type="presOf" srcId="{78520BFB-BD99-49FB-B3A4-3F412184E694}" destId="{3658D880-6DC4-409E-A9F9-2D71E964F256}" srcOrd="0" destOrd="0" presId="urn:microsoft.com/office/officeart/2005/8/layout/hierarchy6"/>
    <dgm:cxn modelId="{ED2802D4-1618-4043-9E96-1692B9BB3ED7}" srcId="{27937618-6B79-4559-A42C-3BB6FA1F2893}" destId="{0C14F384-EA61-4F56-B22D-EFFEAEF39486}" srcOrd="1" destOrd="0" parTransId="{E84EA726-84BC-4481-818F-E3BE57C4EE83}" sibTransId="{472F4F4E-7AAC-46DC-9553-E109B0B2A2A3}"/>
    <dgm:cxn modelId="{514B0713-E893-4E61-AE5D-57807E52EF05}" type="presOf" srcId="{5EFBCD92-3A70-4A39-B049-5EA793E22BFF}" destId="{EEDA86FF-906C-4E72-ADD8-5A5AC6EC4388}" srcOrd="0" destOrd="0" presId="urn:microsoft.com/office/officeart/2005/8/layout/hierarchy6"/>
    <dgm:cxn modelId="{F26C831D-533A-4615-A8F5-250E15D73AAF}" type="presOf" srcId="{2CAA9AC0-179B-453A-97A0-C987ECEC649F}" destId="{495C2643-F83C-47C9-A011-B377B8C4E1D2}" srcOrd="0" destOrd="0" presId="urn:microsoft.com/office/officeart/2005/8/layout/hierarchy6"/>
    <dgm:cxn modelId="{354B5D68-3407-4EB0-B6D3-FCE568A65D98}" srcId="{5EFBCD92-3A70-4A39-B049-5EA793E22BFF}" destId="{D0F69302-B2D9-4B7D-8C10-BF0C34E8C8D0}" srcOrd="0" destOrd="0" parTransId="{6E2CFBDD-0DEE-4C4C-B42B-29BE52B6B47C}" sibTransId="{F9DEFD91-28D8-4D15-8CAA-72B4A096066E}"/>
    <dgm:cxn modelId="{5ECF60C0-F59E-4BE1-9F3C-31BDB3C47098}" type="presOf" srcId="{6E2CFBDD-0DEE-4C4C-B42B-29BE52B6B47C}" destId="{960A05C3-9B56-443A-AF38-48CE59E98489}" srcOrd="0" destOrd="0" presId="urn:microsoft.com/office/officeart/2005/8/layout/hierarchy6"/>
    <dgm:cxn modelId="{1D80CE52-ED5A-4DE1-A567-5DC721A45A87}" type="presOf" srcId="{0F957E2B-E953-4507-9DA3-E541850A7FF0}" destId="{8768987D-1D36-49CF-999F-B6D8C0B2B76F}" srcOrd="0" destOrd="0" presId="urn:microsoft.com/office/officeart/2005/8/layout/hierarchy6"/>
    <dgm:cxn modelId="{BC2DCC3E-5295-4A80-AEAB-5118CA402BF4}" srcId="{BA9E6521-8A4E-4D16-A61C-1673DA2EC510}" destId="{1DE6F203-3B7C-491F-A962-E1C0E06175FC}" srcOrd="1" destOrd="0" parTransId="{7771C6BD-BECC-4FBB-AD87-5287491E4B14}" sibTransId="{E2C83A2B-E321-4C82-A227-F87D92D4AF1C}"/>
    <dgm:cxn modelId="{1C0E1B66-102D-4714-833F-DEB460F64330}" type="presOf" srcId="{7FD7C8B3-161A-4F7D-8412-762394CA796D}" destId="{DCFE266D-0F0B-4555-B59E-33CD2750DB75}" srcOrd="0" destOrd="0" presId="urn:microsoft.com/office/officeart/2005/8/layout/hierarchy6"/>
    <dgm:cxn modelId="{6AFD479D-0C32-4812-B8EE-F01BBE191135}" srcId="{5EFBCD92-3A70-4A39-B049-5EA793E22BFF}" destId="{BA9E6521-8A4E-4D16-A61C-1673DA2EC510}" srcOrd="1" destOrd="0" parTransId="{D28E55CD-3564-484F-AA4C-78C8E299779C}" sibTransId="{F19EB790-6B40-4100-8A16-3747ECFE2D7C}"/>
    <dgm:cxn modelId="{EBD4F6B7-6044-44AB-8736-72DC30B2D480}" type="presOf" srcId="{3B79E246-DE6D-4680-AADE-8998EC8BEBFC}" destId="{75FA9FB5-4090-4A24-A9F9-51F9778AAD0F}" srcOrd="0" destOrd="0" presId="urn:microsoft.com/office/officeart/2005/8/layout/hierarchy6"/>
    <dgm:cxn modelId="{D7FE7C2F-4D29-4416-AEA6-8F34B7AB7F4A}" type="presOf" srcId="{E84EA726-84BC-4481-818F-E3BE57C4EE83}" destId="{6250D523-61B3-4A4F-9319-2AE0977044ED}" srcOrd="0" destOrd="0" presId="urn:microsoft.com/office/officeart/2005/8/layout/hierarchy6"/>
    <dgm:cxn modelId="{FB7D372E-981D-4BC5-8D2C-18AEAF3A1732}" type="presOf" srcId="{82606522-6256-47A7-9501-3A2D5E00F25F}" destId="{532CEB05-23ED-408A-A12C-A0BF43AB0F98}" srcOrd="0" destOrd="0" presId="urn:microsoft.com/office/officeart/2005/8/layout/hierarchy6"/>
    <dgm:cxn modelId="{5DD8D77F-7484-407C-830C-5D3BCFEB8014}" type="presParOf" srcId="{1C4D4850-D43E-4DED-84C9-10E1BF6D9A39}" destId="{FF25F9FB-369F-4D63-9534-FFFBA4706342}" srcOrd="0" destOrd="0" presId="urn:microsoft.com/office/officeart/2005/8/layout/hierarchy6"/>
    <dgm:cxn modelId="{98C758BA-9373-4A84-9390-10141BB6090B}" type="presParOf" srcId="{FF25F9FB-369F-4D63-9534-FFFBA4706342}" destId="{B1E21B03-C451-4473-B2B2-33AAD45BFC42}" srcOrd="0" destOrd="0" presId="urn:microsoft.com/office/officeart/2005/8/layout/hierarchy6"/>
    <dgm:cxn modelId="{B0A764F9-36BD-499A-8B2F-5AD0D6AF7D2E}" type="presParOf" srcId="{B1E21B03-C451-4473-B2B2-33AAD45BFC42}" destId="{C333E951-0E5A-4E45-8AB6-EA862F7E6CBB}" srcOrd="0" destOrd="0" presId="urn:microsoft.com/office/officeart/2005/8/layout/hierarchy6"/>
    <dgm:cxn modelId="{3AD5BF32-3E9D-4627-84F4-3F90D1105566}" type="presParOf" srcId="{C333E951-0E5A-4E45-8AB6-EA862F7E6CBB}" destId="{6074933A-FCC9-4174-A4C2-78B2F9F74902}" srcOrd="0" destOrd="0" presId="urn:microsoft.com/office/officeart/2005/8/layout/hierarchy6"/>
    <dgm:cxn modelId="{CAACFD28-7FCB-4FF1-981F-61BD76FA3D70}" type="presParOf" srcId="{C333E951-0E5A-4E45-8AB6-EA862F7E6CBB}" destId="{6127262F-F574-4F9B-9FAF-224FFB120E44}" srcOrd="1" destOrd="0" presId="urn:microsoft.com/office/officeart/2005/8/layout/hierarchy6"/>
    <dgm:cxn modelId="{6C5F0BD1-4134-43D0-8651-C3EB6FA86826}" type="presParOf" srcId="{6127262F-F574-4F9B-9FAF-224FFB120E44}" destId="{21AEB14B-BEDB-45AA-99E7-109D46628A50}" srcOrd="0" destOrd="0" presId="urn:microsoft.com/office/officeart/2005/8/layout/hierarchy6"/>
    <dgm:cxn modelId="{8750EC96-196B-41C5-97AB-71DB6BD692F9}" type="presParOf" srcId="{6127262F-F574-4F9B-9FAF-224FFB120E44}" destId="{6101E2D8-159C-45D9-9E17-740D165619A5}" srcOrd="1" destOrd="0" presId="urn:microsoft.com/office/officeart/2005/8/layout/hierarchy6"/>
    <dgm:cxn modelId="{3BEC1F21-5939-46FE-8A9A-4B9F9B2EFB40}" type="presParOf" srcId="{6101E2D8-159C-45D9-9E17-740D165619A5}" destId="{EEDA86FF-906C-4E72-ADD8-5A5AC6EC4388}" srcOrd="0" destOrd="0" presId="urn:microsoft.com/office/officeart/2005/8/layout/hierarchy6"/>
    <dgm:cxn modelId="{298D9F55-B15A-4C33-A882-C48C43C7C8E7}" type="presParOf" srcId="{6101E2D8-159C-45D9-9E17-740D165619A5}" destId="{B75804A0-3B1D-4E6D-BAAD-A1869594BED0}" srcOrd="1" destOrd="0" presId="urn:microsoft.com/office/officeart/2005/8/layout/hierarchy6"/>
    <dgm:cxn modelId="{04546184-8D11-416B-B070-413F62A03FF7}" type="presParOf" srcId="{B75804A0-3B1D-4E6D-BAAD-A1869594BED0}" destId="{960A05C3-9B56-443A-AF38-48CE59E98489}" srcOrd="0" destOrd="0" presId="urn:microsoft.com/office/officeart/2005/8/layout/hierarchy6"/>
    <dgm:cxn modelId="{6A8DC0D1-E521-4F0E-8236-571BD26339B6}" type="presParOf" srcId="{B75804A0-3B1D-4E6D-BAAD-A1869594BED0}" destId="{887D8B14-DB67-4A24-B7F1-4356A8CFE18F}" srcOrd="1" destOrd="0" presId="urn:microsoft.com/office/officeart/2005/8/layout/hierarchy6"/>
    <dgm:cxn modelId="{6A60C81D-DF06-4159-BEF8-675E4DA218A7}" type="presParOf" srcId="{887D8B14-DB67-4A24-B7F1-4356A8CFE18F}" destId="{C651E66B-58F9-4F45-BC20-AE834C304645}" srcOrd="0" destOrd="0" presId="urn:microsoft.com/office/officeart/2005/8/layout/hierarchy6"/>
    <dgm:cxn modelId="{C519BD70-0016-4E74-8C31-41772252D6C7}" type="presParOf" srcId="{887D8B14-DB67-4A24-B7F1-4356A8CFE18F}" destId="{B7388436-B0B3-4684-B194-E02C675972C6}" srcOrd="1" destOrd="0" presId="urn:microsoft.com/office/officeart/2005/8/layout/hierarchy6"/>
    <dgm:cxn modelId="{15D7F286-44FA-43AD-871C-419BD04917E7}" type="presParOf" srcId="{B7388436-B0B3-4684-B194-E02C675972C6}" destId="{522B8B86-0748-42B6-81DA-67B036AC3FF3}" srcOrd="0" destOrd="0" presId="urn:microsoft.com/office/officeart/2005/8/layout/hierarchy6"/>
    <dgm:cxn modelId="{A63AC389-D304-4014-AB04-02768E26D6B2}" type="presParOf" srcId="{B7388436-B0B3-4684-B194-E02C675972C6}" destId="{7D862A14-4B3B-4C5D-9F20-4DB395730FE0}" srcOrd="1" destOrd="0" presId="urn:microsoft.com/office/officeart/2005/8/layout/hierarchy6"/>
    <dgm:cxn modelId="{211EE03A-D143-43D4-A253-92CEA6B78AAB}" type="presParOf" srcId="{7D862A14-4B3B-4C5D-9F20-4DB395730FE0}" destId="{75FA9FB5-4090-4A24-A9F9-51F9778AAD0F}" srcOrd="0" destOrd="0" presId="urn:microsoft.com/office/officeart/2005/8/layout/hierarchy6"/>
    <dgm:cxn modelId="{26CA326B-A4CB-4ED1-88D0-F65F67E22436}" type="presParOf" srcId="{7D862A14-4B3B-4C5D-9F20-4DB395730FE0}" destId="{6EE71909-4DAE-4927-AC66-CDE003BD877E}" srcOrd="1" destOrd="0" presId="urn:microsoft.com/office/officeart/2005/8/layout/hierarchy6"/>
    <dgm:cxn modelId="{9FF30EC9-1725-414D-8C83-92B575FD9BC8}" type="presParOf" srcId="{B7388436-B0B3-4684-B194-E02C675972C6}" destId="{532CEB05-23ED-408A-A12C-A0BF43AB0F98}" srcOrd="2" destOrd="0" presId="urn:microsoft.com/office/officeart/2005/8/layout/hierarchy6"/>
    <dgm:cxn modelId="{A3FDE5A7-3D2D-4DA9-A613-1CF47C5A24FD}" type="presParOf" srcId="{B7388436-B0B3-4684-B194-E02C675972C6}" destId="{2CEC33B2-223D-4091-A272-412955922A2E}" srcOrd="3" destOrd="0" presId="urn:microsoft.com/office/officeart/2005/8/layout/hierarchy6"/>
    <dgm:cxn modelId="{622C6506-73F1-47F0-81A2-8341C15F9E77}" type="presParOf" srcId="{2CEC33B2-223D-4091-A272-412955922A2E}" destId="{3658D880-6DC4-409E-A9F9-2D71E964F256}" srcOrd="0" destOrd="0" presId="urn:microsoft.com/office/officeart/2005/8/layout/hierarchy6"/>
    <dgm:cxn modelId="{87B67424-E76C-4AE8-83FE-6AE980225868}" type="presParOf" srcId="{2CEC33B2-223D-4091-A272-412955922A2E}" destId="{1419A887-C1AA-421C-B8FB-4EBBB6C43EED}" srcOrd="1" destOrd="0" presId="urn:microsoft.com/office/officeart/2005/8/layout/hierarchy6"/>
    <dgm:cxn modelId="{BD443634-F4E1-43A1-97D5-FD198493F457}" type="presParOf" srcId="{B75804A0-3B1D-4E6D-BAAD-A1869594BED0}" destId="{414AFFEB-A81D-4C7E-8EA8-A8801EA3AAAA}" srcOrd="2" destOrd="0" presId="urn:microsoft.com/office/officeart/2005/8/layout/hierarchy6"/>
    <dgm:cxn modelId="{B7723F0E-2A91-4F8D-93CA-99FF87F35F3D}" type="presParOf" srcId="{B75804A0-3B1D-4E6D-BAAD-A1869594BED0}" destId="{28C85DF4-9C1A-44B2-AB1F-EF2D4C4D6BDF}" srcOrd="3" destOrd="0" presId="urn:microsoft.com/office/officeart/2005/8/layout/hierarchy6"/>
    <dgm:cxn modelId="{6A509042-87B4-48F5-B80A-5F87AB828A2A}" type="presParOf" srcId="{28C85DF4-9C1A-44B2-AB1F-EF2D4C4D6BDF}" destId="{8BA05E10-CC9F-4DCB-86F0-9F4928A51EB4}" srcOrd="0" destOrd="0" presId="urn:microsoft.com/office/officeart/2005/8/layout/hierarchy6"/>
    <dgm:cxn modelId="{6772D266-F8FB-4027-BE76-41EC8555C9B6}" type="presParOf" srcId="{28C85DF4-9C1A-44B2-AB1F-EF2D4C4D6BDF}" destId="{C307F721-23F5-4FAF-88A3-5D210D9EFF00}" srcOrd="1" destOrd="0" presId="urn:microsoft.com/office/officeart/2005/8/layout/hierarchy6"/>
    <dgm:cxn modelId="{B436DEE7-E528-4F50-AC6E-29C85CE868D3}" type="presParOf" srcId="{C307F721-23F5-4FAF-88A3-5D210D9EFF00}" destId="{50882672-E650-491C-A6DD-AFC149020E28}" srcOrd="0" destOrd="0" presId="urn:microsoft.com/office/officeart/2005/8/layout/hierarchy6"/>
    <dgm:cxn modelId="{FBD0804F-480F-4F17-99DE-E9CAE3C6FE62}" type="presParOf" srcId="{C307F721-23F5-4FAF-88A3-5D210D9EFF00}" destId="{005A4FFD-F47C-49AF-AF42-8EB8F8CCDB37}" srcOrd="1" destOrd="0" presId="urn:microsoft.com/office/officeart/2005/8/layout/hierarchy6"/>
    <dgm:cxn modelId="{D1BC43F1-D85C-47AD-9223-CFE3B8257DAE}" type="presParOf" srcId="{005A4FFD-F47C-49AF-AF42-8EB8F8CCDB37}" destId="{D34BFA03-2010-467B-9921-397FF59CADD7}" srcOrd="0" destOrd="0" presId="urn:microsoft.com/office/officeart/2005/8/layout/hierarchy6"/>
    <dgm:cxn modelId="{BD5A5666-9C93-4619-B2BF-2B2FBABE4F30}" type="presParOf" srcId="{005A4FFD-F47C-49AF-AF42-8EB8F8CCDB37}" destId="{8737B9A5-B752-4A1D-9001-47B41191E1DF}" srcOrd="1" destOrd="0" presId="urn:microsoft.com/office/officeart/2005/8/layout/hierarchy6"/>
    <dgm:cxn modelId="{7DD12359-DA5A-464E-90CE-629818E76F22}" type="presParOf" srcId="{C307F721-23F5-4FAF-88A3-5D210D9EFF00}" destId="{06351395-F23B-4B84-A94D-93AED49CE326}" srcOrd="2" destOrd="0" presId="urn:microsoft.com/office/officeart/2005/8/layout/hierarchy6"/>
    <dgm:cxn modelId="{0E16F293-928F-4E00-A1ED-856C14A2CD03}" type="presParOf" srcId="{C307F721-23F5-4FAF-88A3-5D210D9EFF00}" destId="{2B96459F-3062-4F6A-860B-D99D341F2976}" srcOrd="3" destOrd="0" presId="urn:microsoft.com/office/officeart/2005/8/layout/hierarchy6"/>
    <dgm:cxn modelId="{C02F6903-F087-41A6-BF84-E8F74104FF56}" type="presParOf" srcId="{2B96459F-3062-4F6A-860B-D99D341F2976}" destId="{80438B6D-1810-4B2F-A8A4-91A997C3B0AB}" srcOrd="0" destOrd="0" presId="urn:microsoft.com/office/officeart/2005/8/layout/hierarchy6"/>
    <dgm:cxn modelId="{5F623789-ACD1-4259-81AE-8B7DDC46AF3D}" type="presParOf" srcId="{2B96459F-3062-4F6A-860B-D99D341F2976}" destId="{BE9FC69C-13C3-486B-88B7-A087AB0D6F9D}" srcOrd="1" destOrd="0" presId="urn:microsoft.com/office/officeart/2005/8/layout/hierarchy6"/>
    <dgm:cxn modelId="{BC6CDA6A-6DAB-4A57-9CD7-172DCB2F106F}" type="presParOf" srcId="{6127262F-F574-4F9B-9FAF-224FFB120E44}" destId="{6250D523-61B3-4A4F-9319-2AE0977044ED}" srcOrd="2" destOrd="0" presId="urn:microsoft.com/office/officeart/2005/8/layout/hierarchy6"/>
    <dgm:cxn modelId="{1B571AB2-F492-4FAA-B87F-EC9F67A40F6D}" type="presParOf" srcId="{6127262F-F574-4F9B-9FAF-224FFB120E44}" destId="{9B16ED4A-EE5B-4EA5-B92F-CE4D0478C818}" srcOrd="3" destOrd="0" presId="urn:microsoft.com/office/officeart/2005/8/layout/hierarchy6"/>
    <dgm:cxn modelId="{13ECC60E-9FB9-4819-A97B-ED4ADF40106F}" type="presParOf" srcId="{9B16ED4A-EE5B-4EA5-B92F-CE4D0478C818}" destId="{2D3A078E-21A5-4CCB-A449-2FEBE0EB4E52}" srcOrd="0" destOrd="0" presId="urn:microsoft.com/office/officeart/2005/8/layout/hierarchy6"/>
    <dgm:cxn modelId="{3B8FFDDE-F15E-47CA-B318-726785D55436}" type="presParOf" srcId="{9B16ED4A-EE5B-4EA5-B92F-CE4D0478C818}" destId="{998E2F5C-D9CE-429E-8267-62800F1FE3B3}" srcOrd="1" destOrd="0" presId="urn:microsoft.com/office/officeart/2005/8/layout/hierarchy6"/>
    <dgm:cxn modelId="{8B04EAD7-0372-48D6-9169-30061E002AEA}" type="presParOf" srcId="{998E2F5C-D9CE-429E-8267-62800F1FE3B3}" destId="{DCFE266D-0F0B-4555-B59E-33CD2750DB75}" srcOrd="0" destOrd="0" presId="urn:microsoft.com/office/officeart/2005/8/layout/hierarchy6"/>
    <dgm:cxn modelId="{B1F1001E-E9B9-48B2-9342-BB134B4AB2CF}" type="presParOf" srcId="{998E2F5C-D9CE-429E-8267-62800F1FE3B3}" destId="{6C8DCF2B-FADA-4817-8473-096BED8A2F73}" srcOrd="1" destOrd="0" presId="urn:microsoft.com/office/officeart/2005/8/layout/hierarchy6"/>
    <dgm:cxn modelId="{8EECD3B2-0785-491B-8F7C-8D37F2508A01}" type="presParOf" srcId="{6C8DCF2B-FADA-4817-8473-096BED8A2F73}" destId="{8768987D-1D36-49CF-999F-B6D8C0B2B76F}" srcOrd="0" destOrd="0" presId="urn:microsoft.com/office/officeart/2005/8/layout/hierarchy6"/>
    <dgm:cxn modelId="{EC353272-0A18-4E8F-8EC2-AEE6121D8F90}" type="presParOf" srcId="{6C8DCF2B-FADA-4817-8473-096BED8A2F73}" destId="{359AED29-8E63-45D5-A495-201DD3F5B27A}" srcOrd="1" destOrd="0" presId="urn:microsoft.com/office/officeart/2005/8/layout/hierarchy6"/>
    <dgm:cxn modelId="{E3F8A251-F835-4849-A462-A831B3BD92B7}" type="presParOf" srcId="{998E2F5C-D9CE-429E-8267-62800F1FE3B3}" destId="{A4D02A0E-DD09-49F2-A75B-D7E9823CA696}" srcOrd="2" destOrd="0" presId="urn:microsoft.com/office/officeart/2005/8/layout/hierarchy6"/>
    <dgm:cxn modelId="{214D7A63-29DA-4D38-A871-640CC76C98D6}" type="presParOf" srcId="{998E2F5C-D9CE-429E-8267-62800F1FE3B3}" destId="{005DEEC4-60CB-4EB8-A426-4DAFAA9AC0EB}" srcOrd="3" destOrd="0" presId="urn:microsoft.com/office/officeart/2005/8/layout/hierarchy6"/>
    <dgm:cxn modelId="{DBEA7C95-E534-49D4-A7B9-137EA68080DF}" type="presParOf" srcId="{005DEEC4-60CB-4EB8-A426-4DAFAA9AC0EB}" destId="{495C2643-F83C-47C9-A011-B377B8C4E1D2}" srcOrd="0" destOrd="0" presId="urn:microsoft.com/office/officeart/2005/8/layout/hierarchy6"/>
    <dgm:cxn modelId="{62A8A02A-2B82-47A1-82BA-048D0153F99A}" type="presParOf" srcId="{005DEEC4-60CB-4EB8-A426-4DAFAA9AC0EB}" destId="{FED10D4A-DEDE-411F-8534-BCB5180E66C7}" srcOrd="1" destOrd="0" presId="urn:microsoft.com/office/officeart/2005/8/layout/hierarchy6"/>
    <dgm:cxn modelId="{00F98166-F07F-4296-BB12-1490A37DB9EE}" type="presParOf" srcId="{1C4D4850-D43E-4DED-84C9-10E1BF6D9A39}" destId="{DD85B7BD-116C-4620-B0D9-F023CAD76A07}"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BE82EA-8568-4227-BAFE-57E3078169C3}" type="doc">
      <dgm:prSet loTypeId="urn:microsoft.com/office/officeart/2005/8/layout/hierarchy6" loCatId="hierarchy" qsTypeId="urn:microsoft.com/office/officeart/2005/8/quickstyle/simple3" qsCatId="simple" csTypeId="urn:microsoft.com/office/officeart/2005/8/colors/accent0_1" csCatId="mainScheme" phldr="1"/>
      <dgm:spPr/>
      <dgm:t>
        <a:bodyPr/>
        <a:lstStyle/>
        <a:p>
          <a:endParaRPr lang="en-US"/>
        </a:p>
      </dgm:t>
    </dgm:pt>
    <dgm:pt modelId="{EB56B797-3E34-45FF-83E7-8AA29DBA4B22}">
      <dgm:prSet phldrT="[Text]"/>
      <dgm:spPr/>
      <dgm:t>
        <a:bodyPr/>
        <a:lstStyle/>
        <a:p>
          <a:r>
            <a:rPr lang="en-US" dirty="0" err="1" smtClean="0">
              <a:latin typeface="Book Antiqua" panose="02040602050305030304" pitchFamily="18" charset="0"/>
            </a:rPr>
            <a:t>Chủ</a:t>
          </a:r>
          <a:r>
            <a:rPr lang="en-US" dirty="0" smtClean="0">
              <a:latin typeface="Book Antiqua" panose="02040602050305030304" pitchFamily="18" charset="0"/>
            </a:rPr>
            <a:t> </a:t>
          </a:r>
          <a:r>
            <a:rPr lang="en-US" dirty="0" err="1" smtClean="0">
              <a:latin typeface="Book Antiqua" panose="02040602050305030304" pitchFamily="18" charset="0"/>
            </a:rPr>
            <a:t>nghĩa</a:t>
          </a:r>
          <a:r>
            <a:rPr lang="en-US" dirty="0" smtClean="0">
              <a:latin typeface="Book Antiqua" panose="02040602050305030304" pitchFamily="18" charset="0"/>
            </a:rPr>
            <a:t> </a:t>
          </a:r>
          <a:r>
            <a:rPr lang="en-US" dirty="0" err="1" smtClean="0">
              <a:latin typeface="Book Antiqua" panose="02040602050305030304" pitchFamily="18" charset="0"/>
            </a:rPr>
            <a:t>duy</a:t>
          </a:r>
          <a:r>
            <a:rPr lang="en-US" dirty="0" smtClean="0">
              <a:latin typeface="Book Antiqua" panose="02040602050305030304" pitchFamily="18" charset="0"/>
            </a:rPr>
            <a:t> </a:t>
          </a:r>
          <a:r>
            <a:rPr lang="en-US" dirty="0" err="1" smtClean="0">
              <a:latin typeface="Book Antiqua" panose="02040602050305030304" pitchFamily="18" charset="0"/>
            </a:rPr>
            <a:t>vật</a:t>
          </a:r>
          <a:r>
            <a:rPr lang="en-US" dirty="0" smtClean="0">
              <a:latin typeface="Book Antiqua" panose="02040602050305030304" pitchFamily="18" charset="0"/>
            </a:rPr>
            <a:t> </a:t>
          </a:r>
          <a:r>
            <a:rPr lang="en-US" dirty="0" err="1" smtClean="0">
              <a:latin typeface="Book Antiqua" panose="02040602050305030304" pitchFamily="18" charset="0"/>
            </a:rPr>
            <a:t>cổ</a:t>
          </a:r>
          <a:r>
            <a:rPr lang="en-US" dirty="0" smtClean="0">
              <a:latin typeface="Book Antiqua" panose="02040602050305030304" pitchFamily="18" charset="0"/>
            </a:rPr>
            <a:t> </a:t>
          </a:r>
          <a:r>
            <a:rPr lang="en-US" dirty="0" err="1" smtClean="0">
              <a:latin typeface="Book Antiqua" panose="02040602050305030304" pitchFamily="18" charset="0"/>
            </a:rPr>
            <a:t>đại</a:t>
          </a:r>
          <a:endParaRPr lang="en-US" dirty="0">
            <a:latin typeface="Book Antiqua" panose="02040602050305030304" pitchFamily="18" charset="0"/>
          </a:endParaRPr>
        </a:p>
      </dgm:t>
    </dgm:pt>
    <dgm:pt modelId="{ACA0EB46-E37A-4792-AC31-1C931BF537BF}" type="parTrans" cxnId="{CAA59205-B878-4ED8-868A-A5A8D2BAF6AD}">
      <dgm:prSet/>
      <dgm:spPr/>
      <dgm:t>
        <a:bodyPr/>
        <a:lstStyle/>
        <a:p>
          <a:endParaRPr lang="en-US"/>
        </a:p>
      </dgm:t>
    </dgm:pt>
    <dgm:pt modelId="{DA7CEE7E-2370-4760-ACBC-672B55C542F1}" type="sibTrans" cxnId="{CAA59205-B878-4ED8-868A-A5A8D2BAF6AD}">
      <dgm:prSet/>
      <dgm:spPr/>
      <dgm:t>
        <a:bodyPr/>
        <a:lstStyle/>
        <a:p>
          <a:endParaRPr lang="en-US"/>
        </a:p>
      </dgm:t>
    </dgm:pt>
    <dgm:pt modelId="{3AAF0948-C407-4818-B597-636D62B139B4}">
      <dgm:prSet phldrT="[Text]"/>
      <dgm:spPr/>
      <dgm:t>
        <a:bodyPr/>
        <a:lstStyle/>
        <a:p>
          <a:r>
            <a:rPr lang="en-US" dirty="0" err="1" smtClean="0">
              <a:latin typeface="Book Antiqua" panose="02040602050305030304" pitchFamily="18" charset="0"/>
            </a:rPr>
            <a:t>Phương</a:t>
          </a:r>
          <a:r>
            <a:rPr lang="en-US" dirty="0" smtClean="0">
              <a:latin typeface="Book Antiqua" panose="02040602050305030304" pitchFamily="18" charset="0"/>
            </a:rPr>
            <a:t> </a:t>
          </a:r>
          <a:r>
            <a:rPr lang="en-US" dirty="0" err="1" smtClean="0">
              <a:latin typeface="Book Antiqua" panose="02040602050305030304" pitchFamily="18" charset="0"/>
            </a:rPr>
            <a:t>đông</a:t>
          </a:r>
          <a:r>
            <a:rPr lang="en-US" dirty="0" smtClean="0">
              <a:latin typeface="Book Antiqua" panose="02040602050305030304" pitchFamily="18" charset="0"/>
            </a:rPr>
            <a:t> </a:t>
          </a:r>
          <a:r>
            <a:rPr lang="en-US" dirty="0" err="1" smtClean="0">
              <a:latin typeface="Book Antiqua" panose="02040602050305030304" pitchFamily="18" charset="0"/>
            </a:rPr>
            <a:t>cổ</a:t>
          </a:r>
          <a:r>
            <a:rPr lang="en-US" dirty="0" smtClean="0">
              <a:latin typeface="Book Antiqua" panose="02040602050305030304" pitchFamily="18" charset="0"/>
            </a:rPr>
            <a:t> </a:t>
          </a:r>
          <a:r>
            <a:rPr lang="en-US" dirty="0" err="1" smtClean="0">
              <a:latin typeface="Book Antiqua" panose="02040602050305030304" pitchFamily="18" charset="0"/>
            </a:rPr>
            <a:t>đại</a:t>
          </a:r>
          <a:r>
            <a:rPr lang="en-US" dirty="0" smtClean="0">
              <a:latin typeface="Book Antiqua" panose="02040602050305030304" pitchFamily="18" charset="0"/>
            </a:rPr>
            <a:t> </a:t>
          </a:r>
          <a:endParaRPr lang="en-US" dirty="0">
            <a:latin typeface="Book Antiqua" panose="02040602050305030304" pitchFamily="18" charset="0"/>
          </a:endParaRPr>
        </a:p>
      </dgm:t>
    </dgm:pt>
    <dgm:pt modelId="{04E6B123-A037-477B-B72F-BA1F0DC1AFAB}" type="parTrans" cxnId="{342BFBAA-8615-4649-9B87-B2BD3FE5EDA0}">
      <dgm:prSet/>
      <dgm:spPr/>
      <dgm:t>
        <a:bodyPr/>
        <a:lstStyle/>
        <a:p>
          <a:endParaRPr lang="en-US">
            <a:latin typeface="Book Antiqua" panose="02040602050305030304" pitchFamily="18" charset="0"/>
          </a:endParaRPr>
        </a:p>
      </dgm:t>
    </dgm:pt>
    <dgm:pt modelId="{B8E4104E-FFEF-4EA4-8541-41FC05F364BD}" type="sibTrans" cxnId="{342BFBAA-8615-4649-9B87-B2BD3FE5EDA0}">
      <dgm:prSet/>
      <dgm:spPr/>
      <dgm:t>
        <a:bodyPr/>
        <a:lstStyle/>
        <a:p>
          <a:endParaRPr lang="en-US"/>
        </a:p>
      </dgm:t>
    </dgm:pt>
    <dgm:pt modelId="{2DB3492F-5C51-47FE-A2FF-EB81C4A93A5F}">
      <dgm:prSet phldrT="[Text]" custT="1"/>
      <dgm:spPr/>
      <dgm:t>
        <a:bodyPr/>
        <a:lstStyle/>
        <a:p>
          <a:r>
            <a:rPr lang="en-US" sz="2000" b="1" i="1" dirty="0" err="1" smtClean="0">
              <a:effectLst/>
              <a:latin typeface="Book Antiqua" panose="02040602050305030304" pitchFamily="18" charset="0"/>
            </a:rPr>
            <a:t>Ấn</a:t>
          </a:r>
          <a:r>
            <a:rPr lang="en-US" sz="2000" b="1" i="1" dirty="0" smtClean="0">
              <a:effectLst/>
              <a:latin typeface="Book Antiqua" panose="02040602050305030304" pitchFamily="18" charset="0"/>
            </a:rPr>
            <a:t> </a:t>
          </a:r>
          <a:r>
            <a:rPr lang="en-US" sz="2000" b="1" i="1" dirty="0" err="1" smtClean="0">
              <a:effectLst/>
              <a:latin typeface="Book Antiqua" panose="02040602050305030304" pitchFamily="18" charset="0"/>
            </a:rPr>
            <a:t>Độ</a:t>
          </a:r>
          <a:r>
            <a:rPr lang="en-US" sz="2000" dirty="0" smtClean="0">
              <a:latin typeface="Book Antiqua" panose="02040602050305030304" pitchFamily="18" charset="0"/>
            </a:rPr>
            <a:t/>
          </a:r>
          <a:br>
            <a:rPr lang="en-US" sz="2000" dirty="0" smtClean="0">
              <a:latin typeface="Book Antiqua" panose="02040602050305030304" pitchFamily="18" charset="0"/>
            </a:rPr>
          </a:br>
          <a:r>
            <a:rPr lang="en-US" sz="2000" dirty="0" err="1" smtClean="0">
              <a:latin typeface="Book Antiqua" panose="02040602050305030304" pitchFamily="18" charset="0"/>
            </a:rPr>
            <a:t>Tứ</a:t>
          </a:r>
          <a:r>
            <a:rPr lang="en-US" sz="2000" dirty="0" smtClean="0">
              <a:latin typeface="Book Antiqua" panose="02040602050305030304" pitchFamily="18" charset="0"/>
            </a:rPr>
            <a:t> </a:t>
          </a:r>
          <a:r>
            <a:rPr lang="en-US" sz="2000" dirty="0" err="1" smtClean="0">
              <a:latin typeface="Book Antiqua" panose="02040602050305030304" pitchFamily="18" charset="0"/>
            </a:rPr>
            <a:t>đại</a:t>
          </a:r>
          <a:r>
            <a:rPr lang="en-US" sz="2000" dirty="0" smtClean="0">
              <a:latin typeface="Book Antiqua" panose="02040602050305030304" pitchFamily="18" charset="0"/>
            </a:rPr>
            <a:t> ( </a:t>
          </a:r>
          <a:r>
            <a:rPr lang="en-US" sz="2000" dirty="0" err="1" smtClean="0">
              <a:latin typeface="Book Antiqua" panose="02040602050305030304" pitchFamily="18" charset="0"/>
            </a:rPr>
            <a:t>Đất</a:t>
          </a:r>
          <a:r>
            <a:rPr lang="en-US" sz="2000" dirty="0" smtClean="0">
              <a:latin typeface="Book Antiqua" panose="02040602050305030304" pitchFamily="18" charset="0"/>
            </a:rPr>
            <a:t> , </a:t>
          </a:r>
          <a:r>
            <a:rPr lang="en-US" sz="2000" dirty="0" err="1" smtClean="0">
              <a:latin typeface="Book Antiqua" panose="02040602050305030304" pitchFamily="18" charset="0"/>
            </a:rPr>
            <a:t>Nước</a:t>
          </a:r>
          <a:r>
            <a:rPr lang="en-US" sz="2000" dirty="0" smtClean="0">
              <a:latin typeface="Book Antiqua" panose="02040602050305030304" pitchFamily="18" charset="0"/>
            </a:rPr>
            <a:t> , </a:t>
          </a:r>
          <a:r>
            <a:rPr lang="en-US" sz="2000" dirty="0" err="1" smtClean="0">
              <a:latin typeface="Book Antiqua" panose="02040602050305030304" pitchFamily="18" charset="0"/>
            </a:rPr>
            <a:t>Lửa</a:t>
          </a:r>
          <a:r>
            <a:rPr lang="en-US" sz="2000" dirty="0" smtClean="0">
              <a:latin typeface="Book Antiqua" panose="02040602050305030304" pitchFamily="18" charset="0"/>
            </a:rPr>
            <a:t> , </a:t>
          </a:r>
          <a:r>
            <a:rPr lang="en-US" sz="2000" dirty="0" err="1" smtClean="0">
              <a:latin typeface="Book Antiqua" panose="02040602050305030304" pitchFamily="18" charset="0"/>
            </a:rPr>
            <a:t>Gió</a:t>
          </a:r>
          <a:r>
            <a:rPr lang="en-US" sz="2000" dirty="0" smtClean="0">
              <a:latin typeface="Book Antiqua" panose="02040602050305030304" pitchFamily="18" charset="0"/>
            </a:rPr>
            <a:t>  )</a:t>
          </a:r>
          <a:endParaRPr lang="en-US" sz="2000" dirty="0">
            <a:latin typeface="Book Antiqua" panose="02040602050305030304" pitchFamily="18" charset="0"/>
          </a:endParaRPr>
        </a:p>
      </dgm:t>
    </dgm:pt>
    <dgm:pt modelId="{6CF4C76B-7684-4CA4-88C9-B06DF3AB6388}" type="parTrans" cxnId="{114B0D3A-929A-421F-BFD4-EF41671A908D}">
      <dgm:prSet/>
      <dgm:spPr/>
      <dgm:t>
        <a:bodyPr/>
        <a:lstStyle/>
        <a:p>
          <a:endParaRPr lang="en-US">
            <a:latin typeface="Book Antiqua" panose="02040602050305030304" pitchFamily="18" charset="0"/>
          </a:endParaRPr>
        </a:p>
      </dgm:t>
    </dgm:pt>
    <dgm:pt modelId="{D133C697-926E-4B7F-962D-B3808488BE84}" type="sibTrans" cxnId="{114B0D3A-929A-421F-BFD4-EF41671A908D}">
      <dgm:prSet/>
      <dgm:spPr/>
      <dgm:t>
        <a:bodyPr/>
        <a:lstStyle/>
        <a:p>
          <a:endParaRPr lang="en-US"/>
        </a:p>
      </dgm:t>
    </dgm:pt>
    <dgm:pt modelId="{6E54115F-5831-43BB-8B0E-7E7CFE14675F}">
      <dgm:prSet phldrT="[Text]"/>
      <dgm:spPr/>
      <dgm:t>
        <a:bodyPr/>
        <a:lstStyle/>
        <a:p>
          <a:r>
            <a:rPr lang="en-US" b="1" i="1" dirty="0" err="1" smtClean="0">
              <a:latin typeface="Book Antiqua" panose="02040602050305030304" pitchFamily="18" charset="0"/>
            </a:rPr>
            <a:t>Trung</a:t>
          </a:r>
          <a:r>
            <a:rPr lang="en-US" b="1" i="1" dirty="0" smtClean="0">
              <a:latin typeface="Book Antiqua" panose="02040602050305030304" pitchFamily="18" charset="0"/>
            </a:rPr>
            <a:t> </a:t>
          </a:r>
          <a:r>
            <a:rPr lang="en-US" b="1" i="1" dirty="0" err="1" smtClean="0">
              <a:latin typeface="Book Antiqua" panose="02040602050305030304" pitchFamily="18" charset="0"/>
            </a:rPr>
            <a:t>Quốc</a:t>
          </a:r>
          <a:r>
            <a:rPr lang="en-US" b="1" i="1" dirty="0" smtClean="0">
              <a:latin typeface="Book Antiqua" panose="02040602050305030304" pitchFamily="18" charset="0"/>
            </a:rPr>
            <a:t/>
          </a:r>
          <a:br>
            <a:rPr lang="en-US" b="1" i="1" dirty="0" smtClean="0">
              <a:latin typeface="Book Antiqua" panose="02040602050305030304" pitchFamily="18" charset="0"/>
            </a:rPr>
          </a:br>
          <a:r>
            <a:rPr lang="en-US" b="0" i="0" dirty="0" err="1" smtClean="0">
              <a:latin typeface="Book Antiqua" panose="02040602050305030304" pitchFamily="18" charset="0"/>
            </a:rPr>
            <a:t>Ngũ</a:t>
          </a:r>
          <a:r>
            <a:rPr lang="en-US" b="0" i="0" dirty="0" smtClean="0">
              <a:latin typeface="Book Antiqua" panose="02040602050305030304" pitchFamily="18" charset="0"/>
            </a:rPr>
            <a:t> </a:t>
          </a:r>
          <a:r>
            <a:rPr lang="en-US" b="0" i="0" dirty="0" err="1" smtClean="0">
              <a:latin typeface="Book Antiqua" panose="02040602050305030304" pitchFamily="18" charset="0"/>
            </a:rPr>
            <a:t>Hành</a:t>
          </a:r>
          <a:r>
            <a:rPr lang="en-US" b="0" i="0" dirty="0" smtClean="0">
              <a:latin typeface="Book Antiqua" panose="02040602050305030304" pitchFamily="18" charset="0"/>
            </a:rPr>
            <a:t> (Kim, </a:t>
          </a:r>
          <a:r>
            <a:rPr lang="en-US" b="0" i="0" dirty="0" err="1" smtClean="0">
              <a:latin typeface="Book Antiqua" panose="02040602050305030304" pitchFamily="18" charset="0"/>
            </a:rPr>
            <a:t>Mộc</a:t>
          </a:r>
          <a:r>
            <a:rPr lang="en-US" b="0" i="0" dirty="0" smtClean="0">
              <a:latin typeface="Book Antiqua" panose="02040602050305030304" pitchFamily="18" charset="0"/>
            </a:rPr>
            <a:t> ,</a:t>
          </a:r>
          <a:r>
            <a:rPr lang="en-US" b="0" i="0" dirty="0" err="1" smtClean="0">
              <a:latin typeface="Book Antiqua" panose="02040602050305030304" pitchFamily="18" charset="0"/>
            </a:rPr>
            <a:t>Thủy</a:t>
          </a:r>
          <a:r>
            <a:rPr lang="en-US" b="0" i="0" dirty="0" smtClean="0">
              <a:latin typeface="Book Antiqua" panose="02040602050305030304" pitchFamily="18" charset="0"/>
            </a:rPr>
            <a:t>, </a:t>
          </a:r>
          <a:r>
            <a:rPr lang="en-US" b="0" i="0" dirty="0" err="1" smtClean="0">
              <a:latin typeface="Book Antiqua" panose="02040602050305030304" pitchFamily="18" charset="0"/>
            </a:rPr>
            <a:t>Hỏa</a:t>
          </a:r>
          <a:r>
            <a:rPr lang="en-US" b="0" i="0" dirty="0" smtClean="0">
              <a:latin typeface="Book Antiqua" panose="02040602050305030304" pitchFamily="18" charset="0"/>
            </a:rPr>
            <a:t>, </a:t>
          </a:r>
          <a:r>
            <a:rPr lang="en-US" b="0" i="0" dirty="0" err="1" smtClean="0">
              <a:latin typeface="Book Antiqua" panose="02040602050305030304" pitchFamily="18" charset="0"/>
            </a:rPr>
            <a:t>Thổ</a:t>
          </a:r>
          <a:r>
            <a:rPr lang="en-US" b="0" i="0" dirty="0" smtClean="0">
              <a:latin typeface="Book Antiqua" panose="02040602050305030304" pitchFamily="18" charset="0"/>
            </a:rPr>
            <a:t>)</a:t>
          </a:r>
          <a:br>
            <a:rPr lang="en-US" b="0" i="0" dirty="0" smtClean="0">
              <a:latin typeface="Book Antiqua" panose="02040602050305030304" pitchFamily="18" charset="0"/>
            </a:rPr>
          </a:br>
          <a:r>
            <a:rPr lang="en-US" b="0" i="0" dirty="0" err="1" smtClean="0">
              <a:latin typeface="Book Antiqua" panose="02040602050305030304" pitchFamily="18" charset="0"/>
            </a:rPr>
            <a:t>Thuyết</a:t>
          </a:r>
          <a:r>
            <a:rPr lang="en-US" b="0" i="0" dirty="0" smtClean="0">
              <a:latin typeface="Book Antiqua" panose="02040602050305030304" pitchFamily="18" charset="0"/>
            </a:rPr>
            <a:t> </a:t>
          </a:r>
          <a:r>
            <a:rPr lang="en-US" b="0" i="0" dirty="0" err="1" smtClean="0">
              <a:latin typeface="Book Antiqua" panose="02040602050305030304" pitchFamily="18" charset="0"/>
            </a:rPr>
            <a:t>âm</a:t>
          </a:r>
          <a:r>
            <a:rPr lang="en-US" b="0" i="0" dirty="0" smtClean="0">
              <a:latin typeface="Book Antiqua" panose="02040602050305030304" pitchFamily="18" charset="0"/>
            </a:rPr>
            <a:t> </a:t>
          </a:r>
          <a:r>
            <a:rPr lang="en-US" b="0" i="0" dirty="0" err="1" smtClean="0">
              <a:latin typeface="Book Antiqua" panose="02040602050305030304" pitchFamily="18" charset="0"/>
            </a:rPr>
            <a:t>dương</a:t>
          </a:r>
          <a:endParaRPr lang="en-US" b="0" i="0" dirty="0">
            <a:latin typeface="Book Antiqua" panose="02040602050305030304" pitchFamily="18" charset="0"/>
          </a:endParaRPr>
        </a:p>
      </dgm:t>
    </dgm:pt>
    <dgm:pt modelId="{FD87DDB3-5174-4F7A-A893-1D6EA5B7A284}" type="parTrans" cxnId="{17DEAD63-7DFE-4E57-8670-0A2EAF2F8CF0}">
      <dgm:prSet/>
      <dgm:spPr/>
      <dgm:t>
        <a:bodyPr/>
        <a:lstStyle/>
        <a:p>
          <a:endParaRPr lang="en-US">
            <a:latin typeface="Book Antiqua" panose="02040602050305030304" pitchFamily="18" charset="0"/>
          </a:endParaRPr>
        </a:p>
      </dgm:t>
    </dgm:pt>
    <dgm:pt modelId="{61B4B32A-1478-4451-B986-CA873CC4FD9E}" type="sibTrans" cxnId="{17DEAD63-7DFE-4E57-8670-0A2EAF2F8CF0}">
      <dgm:prSet/>
      <dgm:spPr/>
      <dgm:t>
        <a:bodyPr/>
        <a:lstStyle/>
        <a:p>
          <a:endParaRPr lang="en-US"/>
        </a:p>
      </dgm:t>
    </dgm:pt>
    <dgm:pt modelId="{BD70AE59-861E-4EC2-930A-EB3D732DB654}">
      <dgm:prSet phldrT="[Text]"/>
      <dgm:spPr/>
      <dgm:t>
        <a:bodyPr/>
        <a:lstStyle/>
        <a:p>
          <a:r>
            <a:rPr lang="en-US" dirty="0" err="1" smtClean="0">
              <a:latin typeface="Book Antiqua" panose="02040602050305030304" pitchFamily="18" charset="0"/>
            </a:rPr>
            <a:t>Phương</a:t>
          </a:r>
          <a:r>
            <a:rPr lang="en-US" dirty="0" smtClean="0">
              <a:latin typeface="Book Antiqua" panose="02040602050305030304" pitchFamily="18" charset="0"/>
            </a:rPr>
            <a:t> </a:t>
          </a:r>
          <a:r>
            <a:rPr lang="en-US" dirty="0" err="1" smtClean="0">
              <a:latin typeface="Book Antiqua" panose="02040602050305030304" pitchFamily="18" charset="0"/>
            </a:rPr>
            <a:t>tây</a:t>
          </a:r>
          <a:r>
            <a:rPr lang="en-US" dirty="0" smtClean="0">
              <a:latin typeface="Book Antiqua" panose="02040602050305030304" pitchFamily="18" charset="0"/>
            </a:rPr>
            <a:t> </a:t>
          </a:r>
          <a:r>
            <a:rPr lang="en-US" dirty="0" err="1" smtClean="0">
              <a:latin typeface="Book Antiqua" panose="02040602050305030304" pitchFamily="18" charset="0"/>
            </a:rPr>
            <a:t>cổ</a:t>
          </a:r>
          <a:r>
            <a:rPr lang="en-US" dirty="0" smtClean="0">
              <a:latin typeface="Book Antiqua" panose="02040602050305030304" pitchFamily="18" charset="0"/>
            </a:rPr>
            <a:t> </a:t>
          </a:r>
          <a:r>
            <a:rPr lang="en-US" dirty="0" err="1" smtClean="0">
              <a:latin typeface="Book Antiqua" panose="02040602050305030304" pitchFamily="18" charset="0"/>
            </a:rPr>
            <a:t>đại</a:t>
          </a:r>
          <a:endParaRPr lang="en-US" dirty="0">
            <a:latin typeface="Book Antiqua" panose="02040602050305030304" pitchFamily="18" charset="0"/>
          </a:endParaRPr>
        </a:p>
      </dgm:t>
    </dgm:pt>
    <dgm:pt modelId="{7E06CE9C-5201-4CE8-888D-F839AB906240}" type="parTrans" cxnId="{AC3A1771-82CE-4D40-9181-F2116A01C624}">
      <dgm:prSet/>
      <dgm:spPr/>
      <dgm:t>
        <a:bodyPr/>
        <a:lstStyle/>
        <a:p>
          <a:endParaRPr lang="en-US">
            <a:latin typeface="Book Antiqua" panose="02040602050305030304" pitchFamily="18" charset="0"/>
          </a:endParaRPr>
        </a:p>
      </dgm:t>
    </dgm:pt>
    <dgm:pt modelId="{B8361850-DFA8-445B-AD15-D416E97FE6DA}" type="sibTrans" cxnId="{AC3A1771-82CE-4D40-9181-F2116A01C624}">
      <dgm:prSet/>
      <dgm:spPr/>
      <dgm:t>
        <a:bodyPr/>
        <a:lstStyle/>
        <a:p>
          <a:endParaRPr lang="en-US"/>
        </a:p>
      </dgm:t>
    </dgm:pt>
    <dgm:pt modelId="{8EA339D4-F8AF-468A-9046-42F9F6027A4B}">
      <dgm:prSet phldrT="[Text]" custT="1"/>
      <dgm:spPr/>
      <dgm:t>
        <a:bodyPr/>
        <a:lstStyle/>
        <a:p>
          <a:r>
            <a:rPr lang="en-US" sz="1400" dirty="0" err="1" smtClean="0">
              <a:latin typeface="Book Antiqua" panose="02040602050305030304" pitchFamily="18" charset="0"/>
            </a:rPr>
            <a:t>Nước</a:t>
          </a:r>
          <a:r>
            <a:rPr lang="en-US" sz="1400" dirty="0" smtClean="0">
              <a:latin typeface="Book Antiqua" panose="02040602050305030304" pitchFamily="18" charset="0"/>
            </a:rPr>
            <a:t> ( Thales )</a:t>
          </a:r>
          <a:br>
            <a:rPr lang="en-US" sz="1400" dirty="0" smtClean="0">
              <a:latin typeface="Book Antiqua" panose="02040602050305030304" pitchFamily="18" charset="0"/>
            </a:rPr>
          </a:br>
          <a:r>
            <a:rPr lang="en-US" sz="1400" dirty="0" err="1" smtClean="0">
              <a:latin typeface="Book Antiqua" panose="02040602050305030304" pitchFamily="18" charset="0"/>
            </a:rPr>
            <a:t>Lửa</a:t>
          </a:r>
          <a:r>
            <a:rPr lang="en-US" sz="1400" dirty="0" smtClean="0">
              <a:latin typeface="Book Antiqua" panose="02040602050305030304" pitchFamily="18" charset="0"/>
            </a:rPr>
            <a:t> ( Heraclitus)</a:t>
          </a:r>
          <a:br>
            <a:rPr lang="en-US" sz="1400" dirty="0" smtClean="0">
              <a:latin typeface="Book Antiqua" panose="02040602050305030304" pitchFamily="18" charset="0"/>
            </a:rPr>
          </a:br>
          <a:r>
            <a:rPr lang="en-US" sz="1400" dirty="0" err="1" smtClean="0">
              <a:latin typeface="Book Antiqua" panose="02040602050305030304" pitchFamily="18" charset="0"/>
            </a:rPr>
            <a:t>Không</a:t>
          </a:r>
          <a:r>
            <a:rPr lang="en-US" sz="1400" dirty="0" smtClean="0">
              <a:latin typeface="Book Antiqua" panose="02040602050305030304" pitchFamily="18" charset="0"/>
            </a:rPr>
            <a:t> </a:t>
          </a:r>
          <a:r>
            <a:rPr lang="en-US" sz="1400" dirty="0" err="1" smtClean="0">
              <a:latin typeface="Book Antiqua" panose="02040602050305030304" pitchFamily="18" charset="0"/>
            </a:rPr>
            <a:t>khí</a:t>
          </a:r>
          <a:r>
            <a:rPr lang="en-US" sz="1400" dirty="0" smtClean="0">
              <a:latin typeface="Book Antiqua" panose="02040602050305030304" pitchFamily="18" charset="0"/>
            </a:rPr>
            <a:t> </a:t>
          </a:r>
          <a:br>
            <a:rPr lang="en-US" sz="1400" dirty="0" smtClean="0">
              <a:latin typeface="Book Antiqua" panose="02040602050305030304" pitchFamily="18" charset="0"/>
            </a:rPr>
          </a:br>
          <a:r>
            <a:rPr lang="en-US" sz="1400" dirty="0" smtClean="0">
              <a:latin typeface="Book Antiqua" panose="02040602050305030304" pitchFamily="18" charset="0"/>
            </a:rPr>
            <a:t>( </a:t>
          </a:r>
          <a:r>
            <a:rPr lang="en-US" sz="1400" dirty="0" err="1" smtClean="0">
              <a:latin typeface="Book Antiqua" panose="02040602050305030304" pitchFamily="18" charset="0"/>
            </a:rPr>
            <a:t>Anaximenes</a:t>
          </a:r>
          <a:r>
            <a:rPr lang="en-US" sz="1400" dirty="0" smtClean="0">
              <a:latin typeface="Book Antiqua" panose="02040602050305030304" pitchFamily="18" charset="0"/>
            </a:rPr>
            <a:t>)</a:t>
          </a:r>
          <a:endParaRPr lang="en-US" sz="1400" dirty="0">
            <a:latin typeface="Book Antiqua" panose="02040602050305030304" pitchFamily="18" charset="0"/>
          </a:endParaRPr>
        </a:p>
      </dgm:t>
    </dgm:pt>
    <dgm:pt modelId="{0CFC710D-FC2F-4430-B309-D0363799B72C}" type="parTrans" cxnId="{7144AB01-11C4-48FB-8D84-F420A8D0BF7E}">
      <dgm:prSet/>
      <dgm:spPr/>
      <dgm:t>
        <a:bodyPr/>
        <a:lstStyle/>
        <a:p>
          <a:endParaRPr lang="en-US">
            <a:latin typeface="Book Antiqua" panose="02040602050305030304" pitchFamily="18" charset="0"/>
          </a:endParaRPr>
        </a:p>
      </dgm:t>
    </dgm:pt>
    <dgm:pt modelId="{013CB42C-0D5F-4E32-8C3B-C28569E80BD8}" type="sibTrans" cxnId="{7144AB01-11C4-48FB-8D84-F420A8D0BF7E}">
      <dgm:prSet/>
      <dgm:spPr/>
      <dgm:t>
        <a:bodyPr/>
        <a:lstStyle/>
        <a:p>
          <a:endParaRPr lang="en-US"/>
        </a:p>
      </dgm:t>
    </dgm:pt>
    <dgm:pt modelId="{A17D1452-28F3-41C0-8564-29DBCBAF44F1}" type="pres">
      <dgm:prSet presAssocID="{F7BE82EA-8568-4227-BAFE-57E3078169C3}" presName="mainComposite" presStyleCnt="0">
        <dgm:presLayoutVars>
          <dgm:chPref val="1"/>
          <dgm:dir/>
          <dgm:animOne val="branch"/>
          <dgm:animLvl val="lvl"/>
          <dgm:resizeHandles val="exact"/>
        </dgm:presLayoutVars>
      </dgm:prSet>
      <dgm:spPr/>
      <dgm:t>
        <a:bodyPr/>
        <a:lstStyle/>
        <a:p>
          <a:endParaRPr lang="en-US"/>
        </a:p>
      </dgm:t>
    </dgm:pt>
    <dgm:pt modelId="{DB159F25-764E-4114-945C-E7E345BC7460}" type="pres">
      <dgm:prSet presAssocID="{F7BE82EA-8568-4227-BAFE-57E3078169C3}" presName="hierFlow" presStyleCnt="0"/>
      <dgm:spPr/>
      <dgm:t>
        <a:bodyPr/>
        <a:lstStyle/>
        <a:p>
          <a:endParaRPr lang="en-US"/>
        </a:p>
      </dgm:t>
    </dgm:pt>
    <dgm:pt modelId="{9AE91B7E-6B3B-49C6-AF7F-9C3A30C0E57E}" type="pres">
      <dgm:prSet presAssocID="{F7BE82EA-8568-4227-BAFE-57E3078169C3}" presName="hierChild1" presStyleCnt="0">
        <dgm:presLayoutVars>
          <dgm:chPref val="1"/>
          <dgm:animOne val="branch"/>
          <dgm:animLvl val="lvl"/>
        </dgm:presLayoutVars>
      </dgm:prSet>
      <dgm:spPr/>
      <dgm:t>
        <a:bodyPr/>
        <a:lstStyle/>
        <a:p>
          <a:endParaRPr lang="en-US"/>
        </a:p>
      </dgm:t>
    </dgm:pt>
    <dgm:pt modelId="{4BCD9F74-45D1-4ADA-9D5D-36A29007E940}" type="pres">
      <dgm:prSet presAssocID="{EB56B797-3E34-45FF-83E7-8AA29DBA4B22}" presName="Name14" presStyleCnt="0"/>
      <dgm:spPr/>
      <dgm:t>
        <a:bodyPr/>
        <a:lstStyle/>
        <a:p>
          <a:endParaRPr lang="en-US"/>
        </a:p>
      </dgm:t>
    </dgm:pt>
    <dgm:pt modelId="{29899B15-DC45-4BC9-A678-1A8CB172EE2F}" type="pres">
      <dgm:prSet presAssocID="{EB56B797-3E34-45FF-83E7-8AA29DBA4B22}" presName="level1Shape" presStyleLbl="node0" presStyleIdx="0" presStyleCnt="1">
        <dgm:presLayoutVars>
          <dgm:chPref val="3"/>
        </dgm:presLayoutVars>
      </dgm:prSet>
      <dgm:spPr/>
      <dgm:t>
        <a:bodyPr/>
        <a:lstStyle/>
        <a:p>
          <a:endParaRPr lang="en-US"/>
        </a:p>
      </dgm:t>
    </dgm:pt>
    <dgm:pt modelId="{AE749C43-1DC9-49FC-91F2-F4A8BDB14BAF}" type="pres">
      <dgm:prSet presAssocID="{EB56B797-3E34-45FF-83E7-8AA29DBA4B22}" presName="hierChild2" presStyleCnt="0"/>
      <dgm:spPr/>
      <dgm:t>
        <a:bodyPr/>
        <a:lstStyle/>
        <a:p>
          <a:endParaRPr lang="en-US"/>
        </a:p>
      </dgm:t>
    </dgm:pt>
    <dgm:pt modelId="{CBD47376-294D-42D9-B291-2FE34A9FD02E}" type="pres">
      <dgm:prSet presAssocID="{04E6B123-A037-477B-B72F-BA1F0DC1AFAB}" presName="Name19" presStyleLbl="parChTrans1D2" presStyleIdx="0" presStyleCnt="2"/>
      <dgm:spPr/>
      <dgm:t>
        <a:bodyPr/>
        <a:lstStyle/>
        <a:p>
          <a:endParaRPr lang="en-US"/>
        </a:p>
      </dgm:t>
    </dgm:pt>
    <dgm:pt modelId="{F4DBDD5B-D763-4994-AAA6-F89B60774C28}" type="pres">
      <dgm:prSet presAssocID="{3AAF0948-C407-4818-B597-636D62B139B4}" presName="Name21" presStyleCnt="0"/>
      <dgm:spPr/>
      <dgm:t>
        <a:bodyPr/>
        <a:lstStyle/>
        <a:p>
          <a:endParaRPr lang="en-US"/>
        </a:p>
      </dgm:t>
    </dgm:pt>
    <dgm:pt modelId="{CE316710-F59A-4120-8677-C92A51A0688C}" type="pres">
      <dgm:prSet presAssocID="{3AAF0948-C407-4818-B597-636D62B139B4}" presName="level2Shape" presStyleLbl="node2" presStyleIdx="0" presStyleCnt="2"/>
      <dgm:spPr/>
      <dgm:t>
        <a:bodyPr/>
        <a:lstStyle/>
        <a:p>
          <a:endParaRPr lang="en-US"/>
        </a:p>
      </dgm:t>
    </dgm:pt>
    <dgm:pt modelId="{3C84D528-C0E5-4176-A858-F1BE10938A98}" type="pres">
      <dgm:prSet presAssocID="{3AAF0948-C407-4818-B597-636D62B139B4}" presName="hierChild3" presStyleCnt="0"/>
      <dgm:spPr/>
      <dgm:t>
        <a:bodyPr/>
        <a:lstStyle/>
        <a:p>
          <a:endParaRPr lang="en-US"/>
        </a:p>
      </dgm:t>
    </dgm:pt>
    <dgm:pt modelId="{B225AD6A-9E99-4AF2-8ECB-0BD93471E887}" type="pres">
      <dgm:prSet presAssocID="{6CF4C76B-7684-4CA4-88C9-B06DF3AB6388}" presName="Name19" presStyleLbl="parChTrans1D3" presStyleIdx="0" presStyleCnt="3"/>
      <dgm:spPr/>
      <dgm:t>
        <a:bodyPr/>
        <a:lstStyle/>
        <a:p>
          <a:endParaRPr lang="en-US"/>
        </a:p>
      </dgm:t>
    </dgm:pt>
    <dgm:pt modelId="{BF459AC0-4995-4167-A12D-6707AA39A82A}" type="pres">
      <dgm:prSet presAssocID="{2DB3492F-5C51-47FE-A2FF-EB81C4A93A5F}" presName="Name21" presStyleCnt="0"/>
      <dgm:spPr/>
      <dgm:t>
        <a:bodyPr/>
        <a:lstStyle/>
        <a:p>
          <a:endParaRPr lang="en-US"/>
        </a:p>
      </dgm:t>
    </dgm:pt>
    <dgm:pt modelId="{354DDAB3-24F9-4A93-9F00-6900F6FAF9A6}" type="pres">
      <dgm:prSet presAssocID="{2DB3492F-5C51-47FE-A2FF-EB81C4A93A5F}" presName="level2Shape" presStyleLbl="node3" presStyleIdx="0" presStyleCnt="3" custLinFactNeighborX="-1338"/>
      <dgm:spPr/>
      <dgm:t>
        <a:bodyPr/>
        <a:lstStyle/>
        <a:p>
          <a:endParaRPr lang="en-US"/>
        </a:p>
      </dgm:t>
    </dgm:pt>
    <dgm:pt modelId="{43EB6466-2208-432D-91E8-5AA2B6B6E08C}" type="pres">
      <dgm:prSet presAssocID="{2DB3492F-5C51-47FE-A2FF-EB81C4A93A5F}" presName="hierChild3" presStyleCnt="0"/>
      <dgm:spPr/>
      <dgm:t>
        <a:bodyPr/>
        <a:lstStyle/>
        <a:p>
          <a:endParaRPr lang="en-US"/>
        </a:p>
      </dgm:t>
    </dgm:pt>
    <dgm:pt modelId="{74AC0FA6-71B0-4A0D-87EC-73F59CA14D63}" type="pres">
      <dgm:prSet presAssocID="{FD87DDB3-5174-4F7A-A893-1D6EA5B7A284}" presName="Name19" presStyleLbl="parChTrans1D3" presStyleIdx="1" presStyleCnt="3"/>
      <dgm:spPr/>
      <dgm:t>
        <a:bodyPr/>
        <a:lstStyle/>
        <a:p>
          <a:endParaRPr lang="en-US"/>
        </a:p>
      </dgm:t>
    </dgm:pt>
    <dgm:pt modelId="{EF42789A-EF6A-4054-829D-09655721A3CC}" type="pres">
      <dgm:prSet presAssocID="{6E54115F-5831-43BB-8B0E-7E7CFE14675F}" presName="Name21" presStyleCnt="0"/>
      <dgm:spPr/>
      <dgm:t>
        <a:bodyPr/>
        <a:lstStyle/>
        <a:p>
          <a:endParaRPr lang="en-US"/>
        </a:p>
      </dgm:t>
    </dgm:pt>
    <dgm:pt modelId="{8641AE29-DE53-4BB6-9DB7-F5E92761742F}" type="pres">
      <dgm:prSet presAssocID="{6E54115F-5831-43BB-8B0E-7E7CFE14675F}" presName="level2Shape" presStyleLbl="node3" presStyleIdx="1" presStyleCnt="3"/>
      <dgm:spPr/>
      <dgm:t>
        <a:bodyPr/>
        <a:lstStyle/>
        <a:p>
          <a:endParaRPr lang="en-US"/>
        </a:p>
      </dgm:t>
    </dgm:pt>
    <dgm:pt modelId="{EA91E12E-A42E-42E0-9CA2-9F185379635B}" type="pres">
      <dgm:prSet presAssocID="{6E54115F-5831-43BB-8B0E-7E7CFE14675F}" presName="hierChild3" presStyleCnt="0"/>
      <dgm:spPr/>
      <dgm:t>
        <a:bodyPr/>
        <a:lstStyle/>
        <a:p>
          <a:endParaRPr lang="en-US"/>
        </a:p>
      </dgm:t>
    </dgm:pt>
    <dgm:pt modelId="{6252A499-8059-49F5-A945-D0976B99E31A}" type="pres">
      <dgm:prSet presAssocID="{7E06CE9C-5201-4CE8-888D-F839AB906240}" presName="Name19" presStyleLbl="parChTrans1D2" presStyleIdx="1" presStyleCnt="2"/>
      <dgm:spPr/>
      <dgm:t>
        <a:bodyPr/>
        <a:lstStyle/>
        <a:p>
          <a:endParaRPr lang="en-US"/>
        </a:p>
      </dgm:t>
    </dgm:pt>
    <dgm:pt modelId="{7BE3195B-F4F5-441B-943B-CF85168DB294}" type="pres">
      <dgm:prSet presAssocID="{BD70AE59-861E-4EC2-930A-EB3D732DB654}" presName="Name21" presStyleCnt="0"/>
      <dgm:spPr/>
      <dgm:t>
        <a:bodyPr/>
        <a:lstStyle/>
        <a:p>
          <a:endParaRPr lang="en-US"/>
        </a:p>
      </dgm:t>
    </dgm:pt>
    <dgm:pt modelId="{DC9D05D5-C49B-49E8-8470-F28B7BF6EB1C}" type="pres">
      <dgm:prSet presAssocID="{BD70AE59-861E-4EC2-930A-EB3D732DB654}" presName="level2Shape" presStyleLbl="node2" presStyleIdx="1" presStyleCnt="2"/>
      <dgm:spPr/>
      <dgm:t>
        <a:bodyPr/>
        <a:lstStyle/>
        <a:p>
          <a:endParaRPr lang="en-US"/>
        </a:p>
      </dgm:t>
    </dgm:pt>
    <dgm:pt modelId="{33FB2EFA-EBA8-468D-B2EC-252D8689FD68}" type="pres">
      <dgm:prSet presAssocID="{BD70AE59-861E-4EC2-930A-EB3D732DB654}" presName="hierChild3" presStyleCnt="0"/>
      <dgm:spPr/>
      <dgm:t>
        <a:bodyPr/>
        <a:lstStyle/>
        <a:p>
          <a:endParaRPr lang="en-US"/>
        </a:p>
      </dgm:t>
    </dgm:pt>
    <dgm:pt modelId="{121F7D70-4749-40DE-A2BC-75390CB0A067}" type="pres">
      <dgm:prSet presAssocID="{0CFC710D-FC2F-4430-B309-D0363799B72C}" presName="Name19" presStyleLbl="parChTrans1D3" presStyleIdx="2" presStyleCnt="3"/>
      <dgm:spPr/>
      <dgm:t>
        <a:bodyPr/>
        <a:lstStyle/>
        <a:p>
          <a:endParaRPr lang="en-US"/>
        </a:p>
      </dgm:t>
    </dgm:pt>
    <dgm:pt modelId="{770FB4FC-28E3-484C-92C0-73E36EF6418C}" type="pres">
      <dgm:prSet presAssocID="{8EA339D4-F8AF-468A-9046-42F9F6027A4B}" presName="Name21" presStyleCnt="0"/>
      <dgm:spPr/>
      <dgm:t>
        <a:bodyPr/>
        <a:lstStyle/>
        <a:p>
          <a:endParaRPr lang="en-US"/>
        </a:p>
      </dgm:t>
    </dgm:pt>
    <dgm:pt modelId="{DF16EB71-037B-4623-BFE9-9CFB3149A439}" type="pres">
      <dgm:prSet presAssocID="{8EA339D4-F8AF-468A-9046-42F9F6027A4B}" presName="level2Shape" presStyleLbl="node3" presStyleIdx="2" presStyleCnt="3"/>
      <dgm:spPr/>
      <dgm:t>
        <a:bodyPr/>
        <a:lstStyle/>
        <a:p>
          <a:endParaRPr lang="en-US"/>
        </a:p>
      </dgm:t>
    </dgm:pt>
    <dgm:pt modelId="{0F67854B-8E27-472F-9B7C-DA406F93376D}" type="pres">
      <dgm:prSet presAssocID="{8EA339D4-F8AF-468A-9046-42F9F6027A4B}" presName="hierChild3" presStyleCnt="0"/>
      <dgm:spPr/>
      <dgm:t>
        <a:bodyPr/>
        <a:lstStyle/>
        <a:p>
          <a:endParaRPr lang="en-US"/>
        </a:p>
      </dgm:t>
    </dgm:pt>
    <dgm:pt modelId="{81416E20-3F5A-440C-9E0F-54EE5142594C}" type="pres">
      <dgm:prSet presAssocID="{F7BE82EA-8568-4227-BAFE-57E3078169C3}" presName="bgShapesFlow" presStyleCnt="0"/>
      <dgm:spPr/>
      <dgm:t>
        <a:bodyPr/>
        <a:lstStyle/>
        <a:p>
          <a:endParaRPr lang="en-US"/>
        </a:p>
      </dgm:t>
    </dgm:pt>
  </dgm:ptLst>
  <dgm:cxnLst>
    <dgm:cxn modelId="{BBB82DCE-CABE-447E-8ADC-53B5B8F16193}" type="presOf" srcId="{6CF4C76B-7684-4CA4-88C9-B06DF3AB6388}" destId="{B225AD6A-9E99-4AF2-8ECB-0BD93471E887}" srcOrd="0" destOrd="0" presId="urn:microsoft.com/office/officeart/2005/8/layout/hierarchy6"/>
    <dgm:cxn modelId="{8641FD02-DC36-4ABB-BFA4-2CE120A6D69C}" type="presOf" srcId="{EB56B797-3E34-45FF-83E7-8AA29DBA4B22}" destId="{29899B15-DC45-4BC9-A678-1A8CB172EE2F}" srcOrd="0" destOrd="0" presId="urn:microsoft.com/office/officeart/2005/8/layout/hierarchy6"/>
    <dgm:cxn modelId="{5771BD3D-ED9B-4999-8F7E-58614769CDD1}" type="presOf" srcId="{FD87DDB3-5174-4F7A-A893-1D6EA5B7A284}" destId="{74AC0FA6-71B0-4A0D-87EC-73F59CA14D63}" srcOrd="0" destOrd="0" presId="urn:microsoft.com/office/officeart/2005/8/layout/hierarchy6"/>
    <dgm:cxn modelId="{80280143-5673-4F71-BA98-A3A9042FBB41}" type="presOf" srcId="{3AAF0948-C407-4818-B597-636D62B139B4}" destId="{CE316710-F59A-4120-8677-C92A51A0688C}" srcOrd="0" destOrd="0" presId="urn:microsoft.com/office/officeart/2005/8/layout/hierarchy6"/>
    <dgm:cxn modelId="{17DEAD63-7DFE-4E57-8670-0A2EAF2F8CF0}" srcId="{3AAF0948-C407-4818-B597-636D62B139B4}" destId="{6E54115F-5831-43BB-8B0E-7E7CFE14675F}" srcOrd="1" destOrd="0" parTransId="{FD87DDB3-5174-4F7A-A893-1D6EA5B7A284}" sibTransId="{61B4B32A-1478-4451-B986-CA873CC4FD9E}"/>
    <dgm:cxn modelId="{85DC55F4-0C49-4933-91AA-D094B039A9E5}" type="presOf" srcId="{8EA339D4-F8AF-468A-9046-42F9F6027A4B}" destId="{DF16EB71-037B-4623-BFE9-9CFB3149A439}" srcOrd="0" destOrd="0" presId="urn:microsoft.com/office/officeart/2005/8/layout/hierarchy6"/>
    <dgm:cxn modelId="{CAA59205-B878-4ED8-868A-A5A8D2BAF6AD}" srcId="{F7BE82EA-8568-4227-BAFE-57E3078169C3}" destId="{EB56B797-3E34-45FF-83E7-8AA29DBA4B22}" srcOrd="0" destOrd="0" parTransId="{ACA0EB46-E37A-4792-AC31-1C931BF537BF}" sibTransId="{DA7CEE7E-2370-4760-ACBC-672B55C542F1}"/>
    <dgm:cxn modelId="{AC3A1771-82CE-4D40-9181-F2116A01C624}" srcId="{EB56B797-3E34-45FF-83E7-8AA29DBA4B22}" destId="{BD70AE59-861E-4EC2-930A-EB3D732DB654}" srcOrd="1" destOrd="0" parTransId="{7E06CE9C-5201-4CE8-888D-F839AB906240}" sibTransId="{B8361850-DFA8-445B-AD15-D416E97FE6DA}"/>
    <dgm:cxn modelId="{E564EE4A-72D4-415D-A28A-11A25A92905D}" type="presOf" srcId="{04E6B123-A037-477B-B72F-BA1F0DC1AFAB}" destId="{CBD47376-294D-42D9-B291-2FE34A9FD02E}" srcOrd="0" destOrd="0" presId="urn:microsoft.com/office/officeart/2005/8/layout/hierarchy6"/>
    <dgm:cxn modelId="{114B0D3A-929A-421F-BFD4-EF41671A908D}" srcId="{3AAF0948-C407-4818-B597-636D62B139B4}" destId="{2DB3492F-5C51-47FE-A2FF-EB81C4A93A5F}" srcOrd="0" destOrd="0" parTransId="{6CF4C76B-7684-4CA4-88C9-B06DF3AB6388}" sibTransId="{D133C697-926E-4B7F-962D-B3808488BE84}"/>
    <dgm:cxn modelId="{028831D5-B3FD-411F-AAB2-CB23B9796284}" type="presOf" srcId="{6E54115F-5831-43BB-8B0E-7E7CFE14675F}" destId="{8641AE29-DE53-4BB6-9DB7-F5E92761742F}" srcOrd="0" destOrd="0" presId="urn:microsoft.com/office/officeart/2005/8/layout/hierarchy6"/>
    <dgm:cxn modelId="{5DF96907-1CB4-4FB1-9A91-67EDF86DA4D1}" type="presOf" srcId="{BD70AE59-861E-4EC2-930A-EB3D732DB654}" destId="{DC9D05D5-C49B-49E8-8470-F28B7BF6EB1C}" srcOrd="0" destOrd="0" presId="urn:microsoft.com/office/officeart/2005/8/layout/hierarchy6"/>
    <dgm:cxn modelId="{342BFBAA-8615-4649-9B87-B2BD3FE5EDA0}" srcId="{EB56B797-3E34-45FF-83E7-8AA29DBA4B22}" destId="{3AAF0948-C407-4818-B597-636D62B139B4}" srcOrd="0" destOrd="0" parTransId="{04E6B123-A037-477B-B72F-BA1F0DC1AFAB}" sibTransId="{B8E4104E-FFEF-4EA4-8541-41FC05F364BD}"/>
    <dgm:cxn modelId="{F6DF3DD8-1677-417A-9DC5-EF491C1797E5}" type="presOf" srcId="{7E06CE9C-5201-4CE8-888D-F839AB906240}" destId="{6252A499-8059-49F5-A945-D0976B99E31A}" srcOrd="0" destOrd="0" presId="urn:microsoft.com/office/officeart/2005/8/layout/hierarchy6"/>
    <dgm:cxn modelId="{7144AB01-11C4-48FB-8D84-F420A8D0BF7E}" srcId="{BD70AE59-861E-4EC2-930A-EB3D732DB654}" destId="{8EA339D4-F8AF-468A-9046-42F9F6027A4B}" srcOrd="0" destOrd="0" parTransId="{0CFC710D-FC2F-4430-B309-D0363799B72C}" sibTransId="{013CB42C-0D5F-4E32-8C3B-C28569E80BD8}"/>
    <dgm:cxn modelId="{F5AF5248-F19C-41BD-AF27-48F81AA4A914}" type="presOf" srcId="{2DB3492F-5C51-47FE-A2FF-EB81C4A93A5F}" destId="{354DDAB3-24F9-4A93-9F00-6900F6FAF9A6}" srcOrd="0" destOrd="0" presId="urn:microsoft.com/office/officeart/2005/8/layout/hierarchy6"/>
    <dgm:cxn modelId="{EF026809-3CCC-4B91-8C06-DCAF53BC2226}" type="presOf" srcId="{F7BE82EA-8568-4227-BAFE-57E3078169C3}" destId="{A17D1452-28F3-41C0-8564-29DBCBAF44F1}" srcOrd="0" destOrd="0" presId="urn:microsoft.com/office/officeart/2005/8/layout/hierarchy6"/>
    <dgm:cxn modelId="{2E7AC1FF-FB86-4504-84FF-19A670AD5CEC}" type="presOf" srcId="{0CFC710D-FC2F-4430-B309-D0363799B72C}" destId="{121F7D70-4749-40DE-A2BC-75390CB0A067}" srcOrd="0" destOrd="0" presId="urn:microsoft.com/office/officeart/2005/8/layout/hierarchy6"/>
    <dgm:cxn modelId="{558A1100-5B91-4F0F-8C80-C3ECC2542FFB}" type="presParOf" srcId="{A17D1452-28F3-41C0-8564-29DBCBAF44F1}" destId="{DB159F25-764E-4114-945C-E7E345BC7460}" srcOrd="0" destOrd="0" presId="urn:microsoft.com/office/officeart/2005/8/layout/hierarchy6"/>
    <dgm:cxn modelId="{6973D56F-9F31-4234-AFE4-D5D911D3045E}" type="presParOf" srcId="{DB159F25-764E-4114-945C-E7E345BC7460}" destId="{9AE91B7E-6B3B-49C6-AF7F-9C3A30C0E57E}" srcOrd="0" destOrd="0" presId="urn:microsoft.com/office/officeart/2005/8/layout/hierarchy6"/>
    <dgm:cxn modelId="{5B4933BF-CAD9-410F-9CAB-948572D1BA60}" type="presParOf" srcId="{9AE91B7E-6B3B-49C6-AF7F-9C3A30C0E57E}" destId="{4BCD9F74-45D1-4ADA-9D5D-36A29007E940}" srcOrd="0" destOrd="0" presId="urn:microsoft.com/office/officeart/2005/8/layout/hierarchy6"/>
    <dgm:cxn modelId="{5121FADB-CF44-40A6-BD87-B8D628331640}" type="presParOf" srcId="{4BCD9F74-45D1-4ADA-9D5D-36A29007E940}" destId="{29899B15-DC45-4BC9-A678-1A8CB172EE2F}" srcOrd="0" destOrd="0" presId="urn:microsoft.com/office/officeart/2005/8/layout/hierarchy6"/>
    <dgm:cxn modelId="{CADE977A-630A-4B08-867A-F29BC0E48B8D}" type="presParOf" srcId="{4BCD9F74-45D1-4ADA-9D5D-36A29007E940}" destId="{AE749C43-1DC9-49FC-91F2-F4A8BDB14BAF}" srcOrd="1" destOrd="0" presId="urn:microsoft.com/office/officeart/2005/8/layout/hierarchy6"/>
    <dgm:cxn modelId="{F6E0949E-5A2C-477E-8B76-90EB2BC9B30A}" type="presParOf" srcId="{AE749C43-1DC9-49FC-91F2-F4A8BDB14BAF}" destId="{CBD47376-294D-42D9-B291-2FE34A9FD02E}" srcOrd="0" destOrd="0" presId="urn:microsoft.com/office/officeart/2005/8/layout/hierarchy6"/>
    <dgm:cxn modelId="{5C2CADA5-95E9-409C-A001-C7C00719CEDF}" type="presParOf" srcId="{AE749C43-1DC9-49FC-91F2-F4A8BDB14BAF}" destId="{F4DBDD5B-D763-4994-AAA6-F89B60774C28}" srcOrd="1" destOrd="0" presId="urn:microsoft.com/office/officeart/2005/8/layout/hierarchy6"/>
    <dgm:cxn modelId="{97E6DE7F-4449-41A5-9587-FFE28C24553B}" type="presParOf" srcId="{F4DBDD5B-D763-4994-AAA6-F89B60774C28}" destId="{CE316710-F59A-4120-8677-C92A51A0688C}" srcOrd="0" destOrd="0" presId="urn:microsoft.com/office/officeart/2005/8/layout/hierarchy6"/>
    <dgm:cxn modelId="{668528DF-7E3B-4408-8A02-ACB1C25A871F}" type="presParOf" srcId="{F4DBDD5B-D763-4994-AAA6-F89B60774C28}" destId="{3C84D528-C0E5-4176-A858-F1BE10938A98}" srcOrd="1" destOrd="0" presId="urn:microsoft.com/office/officeart/2005/8/layout/hierarchy6"/>
    <dgm:cxn modelId="{37BA81E9-E1B0-4A3D-B96F-7C7E96B352D7}" type="presParOf" srcId="{3C84D528-C0E5-4176-A858-F1BE10938A98}" destId="{B225AD6A-9E99-4AF2-8ECB-0BD93471E887}" srcOrd="0" destOrd="0" presId="urn:microsoft.com/office/officeart/2005/8/layout/hierarchy6"/>
    <dgm:cxn modelId="{C46C22E5-58EE-4881-A013-625B1EB44A3B}" type="presParOf" srcId="{3C84D528-C0E5-4176-A858-F1BE10938A98}" destId="{BF459AC0-4995-4167-A12D-6707AA39A82A}" srcOrd="1" destOrd="0" presId="urn:microsoft.com/office/officeart/2005/8/layout/hierarchy6"/>
    <dgm:cxn modelId="{A3E7E6E9-7A3C-4E75-A504-D1FFB12A3B67}" type="presParOf" srcId="{BF459AC0-4995-4167-A12D-6707AA39A82A}" destId="{354DDAB3-24F9-4A93-9F00-6900F6FAF9A6}" srcOrd="0" destOrd="0" presId="urn:microsoft.com/office/officeart/2005/8/layout/hierarchy6"/>
    <dgm:cxn modelId="{C2AE8D4B-D14E-4293-A6B5-55F0EA19F3BA}" type="presParOf" srcId="{BF459AC0-4995-4167-A12D-6707AA39A82A}" destId="{43EB6466-2208-432D-91E8-5AA2B6B6E08C}" srcOrd="1" destOrd="0" presId="urn:microsoft.com/office/officeart/2005/8/layout/hierarchy6"/>
    <dgm:cxn modelId="{63848EA0-13DD-46E7-B816-408A4F970DD2}" type="presParOf" srcId="{3C84D528-C0E5-4176-A858-F1BE10938A98}" destId="{74AC0FA6-71B0-4A0D-87EC-73F59CA14D63}" srcOrd="2" destOrd="0" presId="urn:microsoft.com/office/officeart/2005/8/layout/hierarchy6"/>
    <dgm:cxn modelId="{607F1EA2-79D2-458D-BE7B-C5F6A9172C6B}" type="presParOf" srcId="{3C84D528-C0E5-4176-A858-F1BE10938A98}" destId="{EF42789A-EF6A-4054-829D-09655721A3CC}" srcOrd="3" destOrd="0" presId="urn:microsoft.com/office/officeart/2005/8/layout/hierarchy6"/>
    <dgm:cxn modelId="{C843D9AD-4B06-4FEA-80EA-31E647CF9F94}" type="presParOf" srcId="{EF42789A-EF6A-4054-829D-09655721A3CC}" destId="{8641AE29-DE53-4BB6-9DB7-F5E92761742F}" srcOrd="0" destOrd="0" presId="urn:microsoft.com/office/officeart/2005/8/layout/hierarchy6"/>
    <dgm:cxn modelId="{CB12CE9E-372C-446D-93BD-EF7CFCCA5886}" type="presParOf" srcId="{EF42789A-EF6A-4054-829D-09655721A3CC}" destId="{EA91E12E-A42E-42E0-9CA2-9F185379635B}" srcOrd="1" destOrd="0" presId="urn:microsoft.com/office/officeart/2005/8/layout/hierarchy6"/>
    <dgm:cxn modelId="{6DD4ABD9-AC25-443E-B514-D1ECAB324B80}" type="presParOf" srcId="{AE749C43-1DC9-49FC-91F2-F4A8BDB14BAF}" destId="{6252A499-8059-49F5-A945-D0976B99E31A}" srcOrd="2" destOrd="0" presId="urn:microsoft.com/office/officeart/2005/8/layout/hierarchy6"/>
    <dgm:cxn modelId="{EDC91F55-950A-4689-A177-95CB4A3A7D2C}" type="presParOf" srcId="{AE749C43-1DC9-49FC-91F2-F4A8BDB14BAF}" destId="{7BE3195B-F4F5-441B-943B-CF85168DB294}" srcOrd="3" destOrd="0" presId="urn:microsoft.com/office/officeart/2005/8/layout/hierarchy6"/>
    <dgm:cxn modelId="{899ADE11-6E87-4AA0-839A-53D0B895DB3D}" type="presParOf" srcId="{7BE3195B-F4F5-441B-943B-CF85168DB294}" destId="{DC9D05D5-C49B-49E8-8470-F28B7BF6EB1C}" srcOrd="0" destOrd="0" presId="urn:microsoft.com/office/officeart/2005/8/layout/hierarchy6"/>
    <dgm:cxn modelId="{C5537D5D-C71B-4701-8F39-C8675B5F3DB4}" type="presParOf" srcId="{7BE3195B-F4F5-441B-943B-CF85168DB294}" destId="{33FB2EFA-EBA8-468D-B2EC-252D8689FD68}" srcOrd="1" destOrd="0" presId="urn:microsoft.com/office/officeart/2005/8/layout/hierarchy6"/>
    <dgm:cxn modelId="{9A2FE06D-A95A-4A0A-9A9D-A0057311E6A5}" type="presParOf" srcId="{33FB2EFA-EBA8-468D-B2EC-252D8689FD68}" destId="{121F7D70-4749-40DE-A2BC-75390CB0A067}" srcOrd="0" destOrd="0" presId="urn:microsoft.com/office/officeart/2005/8/layout/hierarchy6"/>
    <dgm:cxn modelId="{D0BFF9F6-34F5-4010-9230-5F3B42C261F2}" type="presParOf" srcId="{33FB2EFA-EBA8-468D-B2EC-252D8689FD68}" destId="{770FB4FC-28E3-484C-92C0-73E36EF6418C}" srcOrd="1" destOrd="0" presId="urn:microsoft.com/office/officeart/2005/8/layout/hierarchy6"/>
    <dgm:cxn modelId="{93727FC6-A1B4-42C9-8291-D2E97FC38D33}" type="presParOf" srcId="{770FB4FC-28E3-484C-92C0-73E36EF6418C}" destId="{DF16EB71-037B-4623-BFE9-9CFB3149A439}" srcOrd="0" destOrd="0" presId="urn:microsoft.com/office/officeart/2005/8/layout/hierarchy6"/>
    <dgm:cxn modelId="{D9C5A3E2-0ED4-4F7A-A202-629E186550A0}" type="presParOf" srcId="{770FB4FC-28E3-484C-92C0-73E36EF6418C}" destId="{0F67854B-8E27-472F-9B7C-DA406F93376D}" srcOrd="1" destOrd="0" presId="urn:microsoft.com/office/officeart/2005/8/layout/hierarchy6"/>
    <dgm:cxn modelId="{CAF8570F-6636-45AF-A657-24667006B13D}" type="presParOf" srcId="{A17D1452-28F3-41C0-8564-29DBCBAF44F1}" destId="{81416E20-3F5A-440C-9E0F-54EE5142594C}"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C5E8658-E897-4497-B462-660498323F17}" type="doc">
      <dgm:prSet loTypeId="urn:microsoft.com/office/officeart/2005/8/layout/equation1" loCatId="process" qsTypeId="urn:microsoft.com/office/officeart/2005/8/quickstyle/simple1" qsCatId="simple" csTypeId="urn:microsoft.com/office/officeart/2005/8/colors/accent1_2" csCatId="accent1" phldr="1"/>
      <dgm:spPr/>
    </dgm:pt>
    <dgm:pt modelId="{26E74C23-22E8-47C9-AC22-FCDC4B9AB357}">
      <dgm:prSet phldrT="[Text]">
        <dgm:style>
          <a:lnRef idx="2">
            <a:schemeClr val="dk1"/>
          </a:lnRef>
          <a:fillRef idx="1">
            <a:schemeClr val="lt1"/>
          </a:fillRef>
          <a:effectRef idx="0">
            <a:schemeClr val="dk1"/>
          </a:effectRef>
          <a:fontRef idx="minor">
            <a:schemeClr val="dk1"/>
          </a:fontRef>
        </dgm:style>
      </dgm:prSet>
      <dgm:spPr/>
      <dgm:t>
        <a:bodyPr/>
        <a:lstStyle/>
        <a:p>
          <a:r>
            <a:rPr lang="en-US" dirty="0" err="1" smtClean="0">
              <a:solidFill>
                <a:srgbClr val="000000"/>
              </a:solidFill>
              <a:latin typeface="Times New Roman" pitchFamily="18" charset="0"/>
              <a:cs typeface="Times New Roman" pitchFamily="18" charset="0"/>
            </a:rPr>
            <a:t>Chứng</a:t>
          </a:r>
          <a:r>
            <a:rPr lang="en-US" dirty="0" smtClean="0">
              <a:solidFill>
                <a:srgbClr val="000000"/>
              </a:solidFill>
              <a:latin typeface="Times New Roman" pitchFamily="18" charset="0"/>
              <a:cs typeface="Times New Roman" pitchFamily="18" charset="0"/>
            </a:rPr>
            <a:t> minh </a:t>
          </a:r>
          <a:r>
            <a:rPr lang="en-US" dirty="0" err="1" smtClean="0">
              <a:solidFill>
                <a:srgbClr val="000000"/>
              </a:solidFill>
              <a:latin typeface="Times New Roman" pitchFamily="18" charset="0"/>
              <a:cs typeface="Times New Roman" pitchFamily="18" charset="0"/>
            </a:rPr>
            <a:t>sự</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tồn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tại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thực</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sự</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của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nguyên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tử</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là</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phần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tử</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nhỏ</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của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vĩ</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mô</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thông</a:t>
          </a:r>
          <a:r>
            <a:rPr lang="en-US" dirty="0" smtClean="0">
              <a:solidFill>
                <a:srgbClr val="000000"/>
              </a:solidFill>
              <a:latin typeface="Times New Roman" pitchFamily="18" charset="0"/>
              <a:cs typeface="Times New Roman" pitchFamily="18" charset="0"/>
            </a:rPr>
            <a:t> qua </a:t>
          </a:r>
          <a:r>
            <a:rPr lang="en-US" dirty="0" err="1" smtClean="0">
              <a:solidFill>
                <a:srgbClr val="000000"/>
              </a:solidFill>
              <a:latin typeface="Times New Roman" pitchFamily="18" charset="0"/>
              <a:cs typeface="Times New Roman" pitchFamily="18" charset="0"/>
            </a:rPr>
            <a:t>thực</a:t>
          </a:r>
          <a:r>
            <a:rPr lang="en-US" dirty="0" smtClean="0">
              <a:solidFill>
                <a:srgbClr val="000000"/>
              </a:solidFill>
              <a:latin typeface="Times New Roman" pitchFamily="18" charset="0"/>
              <a:cs typeface="Times New Roman" pitchFamily="18" charset="0"/>
            </a:rPr>
            <a:t> nghiệm </a:t>
          </a:r>
          <a:r>
            <a:rPr lang="en-US" dirty="0" err="1" smtClean="0">
              <a:solidFill>
                <a:srgbClr val="000000"/>
              </a:solidFill>
              <a:latin typeface="Times New Roman" pitchFamily="18" charset="0"/>
              <a:cs typeface="Times New Roman" pitchFamily="18" charset="0"/>
            </a:rPr>
            <a:t>của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lý</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học</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cổ</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điển</a:t>
          </a:r>
          <a:r>
            <a:rPr lang="en-US" dirty="0" smtClean="0">
              <a:solidFill>
                <a:srgbClr val="000000"/>
              </a:solidFill>
              <a:latin typeface="Calibri" pitchFamily="34" charset="0"/>
              <a:cs typeface="Cordia New" pitchFamily="34" charset="-34"/>
            </a:rPr>
            <a:t> </a:t>
          </a:r>
          <a:endParaRPr lang="en-US" dirty="0"/>
        </a:p>
      </dgm:t>
    </dgm:pt>
    <dgm:pt modelId="{792CCEFD-EB96-4571-8643-41C821F29EF7}" type="parTrans" cxnId="{1C1CA473-37E4-437C-BFD4-36A4B1B25B23}">
      <dgm:prSet/>
      <dgm:spPr/>
      <dgm:t>
        <a:bodyPr/>
        <a:lstStyle/>
        <a:p>
          <a:endParaRPr lang="en-US"/>
        </a:p>
      </dgm:t>
    </dgm:pt>
    <dgm:pt modelId="{E58E7890-E86B-4C6C-AFA4-EFEB53AC00FD}" type="sibTrans" cxnId="{1C1CA473-37E4-437C-BFD4-36A4B1B25B23}">
      <dgm:prSet/>
      <dgm:spPr>
        <a:solidFill>
          <a:schemeClr val="bg1">
            <a:lumMod val="65000"/>
          </a:schemeClr>
        </a:solidFill>
        <a:ln>
          <a:solidFill>
            <a:schemeClr val="tx1"/>
          </a:solidFill>
        </a:ln>
      </dgm:spPr>
      <dgm:t>
        <a:bodyPr/>
        <a:lstStyle/>
        <a:p>
          <a:endParaRPr lang="en-US"/>
        </a:p>
      </dgm:t>
    </dgm:pt>
    <dgm:pt modelId="{1E228C60-FE0C-4833-87E1-C4B52ECD1F3D}">
      <dgm:prSet phldrT="[Text]">
        <dgm:style>
          <a:lnRef idx="2">
            <a:schemeClr val="dk1"/>
          </a:lnRef>
          <a:fillRef idx="1">
            <a:schemeClr val="lt1"/>
          </a:fillRef>
          <a:effectRef idx="0">
            <a:schemeClr val="dk1"/>
          </a:effectRef>
          <a:fontRef idx="minor">
            <a:schemeClr val="dk1"/>
          </a:fontRef>
        </dgm:style>
      </dgm:prSet>
      <dgm:spPr/>
      <dgm:t>
        <a:bodyPr/>
        <a:lstStyle/>
        <a:p>
          <a:r>
            <a:rPr lang="en-US" dirty="0" err="1" smtClean="0">
              <a:solidFill>
                <a:srgbClr val="000000"/>
              </a:solidFill>
              <a:latin typeface="Times New Roman" pitchFamily="18" charset="0"/>
              <a:cs typeface="Times New Roman" pitchFamily="18" charset="0"/>
            </a:rPr>
            <a:t>Đồng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với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khối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lượng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giải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thích</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sự</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động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của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thế</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giới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trên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nền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tảng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cơ</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học</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tách</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rời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chất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khỏi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động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không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gian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và</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thời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gian</a:t>
          </a:r>
          <a:endParaRPr lang="en-US" dirty="0"/>
        </a:p>
      </dgm:t>
    </dgm:pt>
    <dgm:pt modelId="{84CF383B-0BB0-4555-A1B6-EDB88935904A}" type="parTrans" cxnId="{DEDEFE33-5DE6-4829-AEF6-BB27F8EBA7AB}">
      <dgm:prSet/>
      <dgm:spPr/>
      <dgm:t>
        <a:bodyPr/>
        <a:lstStyle/>
        <a:p>
          <a:endParaRPr lang="en-US"/>
        </a:p>
      </dgm:t>
    </dgm:pt>
    <dgm:pt modelId="{6B30FD2B-2B7A-48D7-82BE-342AE9157CED}" type="sibTrans" cxnId="{DEDEFE33-5DE6-4829-AEF6-BB27F8EBA7AB}">
      <dgm:prSet/>
      <dgm:spPr>
        <a:solidFill>
          <a:schemeClr val="bg1">
            <a:lumMod val="65000"/>
          </a:schemeClr>
        </a:solidFill>
        <a:ln>
          <a:solidFill>
            <a:schemeClr val="tx1"/>
          </a:solidFill>
        </a:ln>
      </dgm:spPr>
      <dgm:t>
        <a:bodyPr/>
        <a:lstStyle/>
        <a:p>
          <a:endParaRPr lang="en-US"/>
        </a:p>
      </dgm:t>
    </dgm:pt>
    <dgm:pt modelId="{8E7E7D74-92A7-45A7-A4C8-FC7719751ADF}">
      <dgm:prSet phldrT="[Text]">
        <dgm:style>
          <a:lnRef idx="2">
            <a:schemeClr val="dk1"/>
          </a:lnRef>
          <a:fillRef idx="1">
            <a:schemeClr val="lt1"/>
          </a:fillRef>
          <a:effectRef idx="0">
            <a:schemeClr val="dk1"/>
          </a:effectRef>
          <a:fontRef idx="minor">
            <a:schemeClr val="dk1"/>
          </a:fontRef>
        </dgm:style>
      </dgm:prSet>
      <dgm:spPr/>
      <dgm:t>
        <a:bodyPr/>
        <a:lstStyle/>
        <a:p>
          <a:r>
            <a:rPr lang="en-US" dirty="0" err="1" smtClean="0">
              <a:solidFill>
                <a:srgbClr val="000000"/>
              </a:solidFill>
              <a:latin typeface="Times New Roman" pitchFamily="18" charset="0"/>
              <a:cs typeface="Times New Roman" pitchFamily="18" charset="0"/>
            </a:rPr>
            <a:t>Không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đưa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ra</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được</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sự</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khái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quát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triết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học</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trong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quan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niệm</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về</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thế</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giới</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vật</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chất</a:t>
          </a:r>
          <a:r>
            <a:rPr lang="en-US" dirty="0" smtClean="0">
              <a:solidFill>
                <a:srgbClr val="000000"/>
              </a:solidFill>
              <a:latin typeface="Times New Roman" pitchFamily="18" charset="0"/>
              <a:cs typeface="Times New Roman" pitchFamily="18" charset="0"/>
            </a:rPr>
            <a:t> </a:t>
          </a:r>
        </a:p>
        <a:p>
          <a:r>
            <a:rPr lang="en-US" dirty="0" smtClean="0">
              <a:solidFill>
                <a:srgbClr val="000000"/>
              </a:solidFill>
              <a:latin typeface="Times New Roman" pitchFamily="18" charset="0"/>
              <a:cs typeface="Times New Roman" pitchFamily="18" charset="0"/>
            </a:rPr>
            <a:t>=&gt; </a:t>
          </a:r>
          <a:r>
            <a:rPr lang="en-US" dirty="0" err="1" smtClean="0">
              <a:solidFill>
                <a:srgbClr val="000000"/>
              </a:solidFill>
              <a:latin typeface="Times New Roman" pitchFamily="18" charset="0"/>
              <a:cs typeface="Times New Roman" pitchFamily="18" charset="0"/>
            </a:rPr>
            <a:t>Hạn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chế</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phương</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pháp</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luận</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siêu</a:t>
          </a:r>
          <a:r>
            <a:rPr lang="en-US" dirty="0" smtClean="0">
              <a:solidFill>
                <a:srgbClr val="000000"/>
              </a:solidFill>
              <a:latin typeface="Times New Roman" pitchFamily="18" charset="0"/>
              <a:cs typeface="Times New Roman" pitchFamily="18" charset="0"/>
            </a:rPr>
            <a:t> </a:t>
          </a:r>
          <a:r>
            <a:rPr lang="en-US" dirty="0" err="1" smtClean="0">
              <a:solidFill>
                <a:srgbClr val="000000"/>
              </a:solidFill>
              <a:latin typeface="Times New Roman" pitchFamily="18" charset="0"/>
              <a:cs typeface="Times New Roman" pitchFamily="18" charset="0"/>
            </a:rPr>
            <a:t>hình</a:t>
          </a:r>
          <a:r>
            <a:rPr lang="en-US" dirty="0" smtClean="0">
              <a:solidFill>
                <a:srgbClr val="000000"/>
              </a:solidFill>
              <a:latin typeface="Times New Roman" pitchFamily="18" charset="0"/>
              <a:cs typeface="Times New Roman" pitchFamily="18" charset="0"/>
            </a:rPr>
            <a:t> </a:t>
          </a:r>
          <a:endParaRPr lang="en-US" dirty="0"/>
        </a:p>
      </dgm:t>
    </dgm:pt>
    <dgm:pt modelId="{A61D8B64-1F82-4CF4-92B9-E1346ECC023E}" type="parTrans" cxnId="{4C858018-2761-41A5-8A48-9CC107EE553E}">
      <dgm:prSet/>
      <dgm:spPr/>
      <dgm:t>
        <a:bodyPr/>
        <a:lstStyle/>
        <a:p>
          <a:endParaRPr lang="en-US"/>
        </a:p>
      </dgm:t>
    </dgm:pt>
    <dgm:pt modelId="{EBE22507-CC1D-46C2-A86C-B903DE9A360B}" type="sibTrans" cxnId="{4C858018-2761-41A5-8A48-9CC107EE553E}">
      <dgm:prSet/>
      <dgm:spPr/>
      <dgm:t>
        <a:bodyPr/>
        <a:lstStyle/>
        <a:p>
          <a:endParaRPr lang="en-US"/>
        </a:p>
      </dgm:t>
    </dgm:pt>
    <dgm:pt modelId="{792E1FEA-D8E6-45B3-A8CE-7E62617E1416}" type="pres">
      <dgm:prSet presAssocID="{0C5E8658-E897-4497-B462-660498323F17}" presName="linearFlow" presStyleCnt="0">
        <dgm:presLayoutVars>
          <dgm:dir/>
          <dgm:resizeHandles val="exact"/>
        </dgm:presLayoutVars>
      </dgm:prSet>
      <dgm:spPr/>
    </dgm:pt>
    <dgm:pt modelId="{B1ECD846-9FE2-4F4D-BD5C-1371D3E830F4}" type="pres">
      <dgm:prSet presAssocID="{26E74C23-22E8-47C9-AC22-FCDC4B9AB357}" presName="node" presStyleLbl="node1" presStyleIdx="0" presStyleCnt="3">
        <dgm:presLayoutVars>
          <dgm:bulletEnabled val="1"/>
        </dgm:presLayoutVars>
      </dgm:prSet>
      <dgm:spPr>
        <a:prstGeom prst="roundRect">
          <a:avLst/>
        </a:prstGeom>
      </dgm:spPr>
      <dgm:t>
        <a:bodyPr/>
        <a:lstStyle/>
        <a:p>
          <a:endParaRPr lang="en-US"/>
        </a:p>
      </dgm:t>
    </dgm:pt>
    <dgm:pt modelId="{C5C9C9A2-BDB5-43A8-A5CC-A36E27CD3E6F}" type="pres">
      <dgm:prSet presAssocID="{E58E7890-E86B-4C6C-AFA4-EFEB53AC00FD}" presName="spacerL" presStyleCnt="0"/>
      <dgm:spPr/>
    </dgm:pt>
    <dgm:pt modelId="{D8A703BE-F5EB-47B8-8542-4F529AC5239A}" type="pres">
      <dgm:prSet presAssocID="{E58E7890-E86B-4C6C-AFA4-EFEB53AC00FD}" presName="sibTrans" presStyleLbl="sibTrans2D1" presStyleIdx="0" presStyleCnt="2"/>
      <dgm:spPr>
        <a:prstGeom prst="mathPlus">
          <a:avLst/>
        </a:prstGeom>
      </dgm:spPr>
      <dgm:t>
        <a:bodyPr/>
        <a:lstStyle/>
        <a:p>
          <a:endParaRPr lang="en-US"/>
        </a:p>
      </dgm:t>
    </dgm:pt>
    <dgm:pt modelId="{F34A71CC-89C7-4FAF-8E5D-DD0F9993FB3F}" type="pres">
      <dgm:prSet presAssocID="{E58E7890-E86B-4C6C-AFA4-EFEB53AC00FD}" presName="spacerR" presStyleCnt="0"/>
      <dgm:spPr/>
    </dgm:pt>
    <dgm:pt modelId="{F4AFCF20-80F9-4AF9-8627-25EAAA91B1F8}" type="pres">
      <dgm:prSet presAssocID="{1E228C60-FE0C-4833-87E1-C4B52ECD1F3D}" presName="node" presStyleLbl="node1" presStyleIdx="1" presStyleCnt="3">
        <dgm:presLayoutVars>
          <dgm:bulletEnabled val="1"/>
        </dgm:presLayoutVars>
      </dgm:prSet>
      <dgm:spPr>
        <a:prstGeom prst="roundRect">
          <a:avLst/>
        </a:prstGeom>
      </dgm:spPr>
      <dgm:t>
        <a:bodyPr/>
        <a:lstStyle/>
        <a:p>
          <a:endParaRPr lang="en-US"/>
        </a:p>
      </dgm:t>
    </dgm:pt>
    <dgm:pt modelId="{8ADB1C7C-F1A1-431F-82FF-6E08DFD0E9F7}" type="pres">
      <dgm:prSet presAssocID="{6B30FD2B-2B7A-48D7-82BE-342AE9157CED}" presName="spacerL" presStyleCnt="0"/>
      <dgm:spPr/>
    </dgm:pt>
    <dgm:pt modelId="{84A34D61-EFE6-4162-815E-4E2B7D84211A}" type="pres">
      <dgm:prSet presAssocID="{6B30FD2B-2B7A-48D7-82BE-342AE9157CED}" presName="sibTrans" presStyleLbl="sibTrans2D1" presStyleIdx="1" presStyleCnt="2"/>
      <dgm:spPr/>
      <dgm:t>
        <a:bodyPr/>
        <a:lstStyle/>
        <a:p>
          <a:endParaRPr lang="en-US"/>
        </a:p>
      </dgm:t>
    </dgm:pt>
    <dgm:pt modelId="{CA56F3F6-FF1F-4154-A1F1-54E0C6197E38}" type="pres">
      <dgm:prSet presAssocID="{6B30FD2B-2B7A-48D7-82BE-342AE9157CED}" presName="spacerR" presStyleCnt="0"/>
      <dgm:spPr/>
    </dgm:pt>
    <dgm:pt modelId="{91F9D341-5099-4B57-86A0-046BBD2B5F96}" type="pres">
      <dgm:prSet presAssocID="{8E7E7D74-92A7-45A7-A4C8-FC7719751ADF}" presName="node" presStyleLbl="node1" presStyleIdx="2" presStyleCnt="3">
        <dgm:presLayoutVars>
          <dgm:bulletEnabled val="1"/>
        </dgm:presLayoutVars>
      </dgm:prSet>
      <dgm:spPr>
        <a:prstGeom prst="roundRect">
          <a:avLst/>
        </a:prstGeom>
      </dgm:spPr>
      <dgm:t>
        <a:bodyPr/>
        <a:lstStyle/>
        <a:p>
          <a:endParaRPr lang="en-US"/>
        </a:p>
      </dgm:t>
    </dgm:pt>
  </dgm:ptLst>
  <dgm:cxnLst>
    <dgm:cxn modelId="{6D88842B-E91A-4662-8377-6594C45858C1}" type="presOf" srcId="{8E7E7D74-92A7-45A7-A4C8-FC7719751ADF}" destId="{91F9D341-5099-4B57-86A0-046BBD2B5F96}" srcOrd="0" destOrd="0" presId="urn:microsoft.com/office/officeart/2005/8/layout/equation1"/>
    <dgm:cxn modelId="{0E3C3E47-5254-4054-A22D-B1AF6623C2A2}" type="presOf" srcId="{6B30FD2B-2B7A-48D7-82BE-342AE9157CED}" destId="{84A34D61-EFE6-4162-815E-4E2B7D84211A}" srcOrd="0" destOrd="0" presId="urn:microsoft.com/office/officeart/2005/8/layout/equation1"/>
    <dgm:cxn modelId="{1C1CA473-37E4-437C-BFD4-36A4B1B25B23}" srcId="{0C5E8658-E897-4497-B462-660498323F17}" destId="{26E74C23-22E8-47C9-AC22-FCDC4B9AB357}" srcOrd="0" destOrd="0" parTransId="{792CCEFD-EB96-4571-8643-41C821F29EF7}" sibTransId="{E58E7890-E86B-4C6C-AFA4-EFEB53AC00FD}"/>
    <dgm:cxn modelId="{E129902E-7B22-48F4-A1A8-8D2AE547BF41}" type="presOf" srcId="{E58E7890-E86B-4C6C-AFA4-EFEB53AC00FD}" destId="{D8A703BE-F5EB-47B8-8542-4F529AC5239A}" srcOrd="0" destOrd="0" presId="urn:microsoft.com/office/officeart/2005/8/layout/equation1"/>
    <dgm:cxn modelId="{A3EF061B-2011-4579-9881-C01A41BE134B}" type="presOf" srcId="{0C5E8658-E897-4497-B462-660498323F17}" destId="{792E1FEA-D8E6-45B3-A8CE-7E62617E1416}" srcOrd="0" destOrd="0" presId="urn:microsoft.com/office/officeart/2005/8/layout/equation1"/>
    <dgm:cxn modelId="{DEDEFE33-5DE6-4829-AEF6-BB27F8EBA7AB}" srcId="{0C5E8658-E897-4497-B462-660498323F17}" destId="{1E228C60-FE0C-4833-87E1-C4B52ECD1F3D}" srcOrd="1" destOrd="0" parTransId="{84CF383B-0BB0-4555-A1B6-EDB88935904A}" sibTransId="{6B30FD2B-2B7A-48D7-82BE-342AE9157CED}"/>
    <dgm:cxn modelId="{BBE92C60-16CD-4C7A-96E3-FF2FD39A863D}" type="presOf" srcId="{1E228C60-FE0C-4833-87E1-C4B52ECD1F3D}" destId="{F4AFCF20-80F9-4AF9-8627-25EAAA91B1F8}" srcOrd="0" destOrd="0" presId="urn:microsoft.com/office/officeart/2005/8/layout/equation1"/>
    <dgm:cxn modelId="{D12B4087-C001-4389-99FD-F96134A4909D}" type="presOf" srcId="{26E74C23-22E8-47C9-AC22-FCDC4B9AB357}" destId="{B1ECD846-9FE2-4F4D-BD5C-1371D3E830F4}" srcOrd="0" destOrd="0" presId="urn:microsoft.com/office/officeart/2005/8/layout/equation1"/>
    <dgm:cxn modelId="{4C858018-2761-41A5-8A48-9CC107EE553E}" srcId="{0C5E8658-E897-4497-B462-660498323F17}" destId="{8E7E7D74-92A7-45A7-A4C8-FC7719751ADF}" srcOrd="2" destOrd="0" parTransId="{A61D8B64-1F82-4CF4-92B9-E1346ECC023E}" sibTransId="{EBE22507-CC1D-46C2-A86C-B903DE9A360B}"/>
    <dgm:cxn modelId="{6B92B69B-A34A-4287-B589-DE4D477D5D2D}" type="presParOf" srcId="{792E1FEA-D8E6-45B3-A8CE-7E62617E1416}" destId="{B1ECD846-9FE2-4F4D-BD5C-1371D3E830F4}" srcOrd="0" destOrd="0" presId="urn:microsoft.com/office/officeart/2005/8/layout/equation1"/>
    <dgm:cxn modelId="{CE9793A5-DAEA-478E-9B14-C6C58F18C715}" type="presParOf" srcId="{792E1FEA-D8E6-45B3-A8CE-7E62617E1416}" destId="{C5C9C9A2-BDB5-43A8-A5CC-A36E27CD3E6F}" srcOrd="1" destOrd="0" presId="urn:microsoft.com/office/officeart/2005/8/layout/equation1"/>
    <dgm:cxn modelId="{24B1022A-BFE7-49E4-8CE7-7DBE58AB8F81}" type="presParOf" srcId="{792E1FEA-D8E6-45B3-A8CE-7E62617E1416}" destId="{D8A703BE-F5EB-47B8-8542-4F529AC5239A}" srcOrd="2" destOrd="0" presId="urn:microsoft.com/office/officeart/2005/8/layout/equation1"/>
    <dgm:cxn modelId="{36C75007-A5F7-4121-ABB8-E7468DBB5F4D}" type="presParOf" srcId="{792E1FEA-D8E6-45B3-A8CE-7E62617E1416}" destId="{F34A71CC-89C7-4FAF-8E5D-DD0F9993FB3F}" srcOrd="3" destOrd="0" presId="urn:microsoft.com/office/officeart/2005/8/layout/equation1"/>
    <dgm:cxn modelId="{50B82211-F889-4E00-AD47-49728FC881EF}" type="presParOf" srcId="{792E1FEA-D8E6-45B3-A8CE-7E62617E1416}" destId="{F4AFCF20-80F9-4AF9-8627-25EAAA91B1F8}" srcOrd="4" destOrd="0" presId="urn:microsoft.com/office/officeart/2005/8/layout/equation1"/>
    <dgm:cxn modelId="{C7853E44-45C2-4509-BCE6-8925EB42680F}" type="presParOf" srcId="{792E1FEA-D8E6-45B3-A8CE-7E62617E1416}" destId="{8ADB1C7C-F1A1-431F-82FF-6E08DFD0E9F7}" srcOrd="5" destOrd="0" presId="urn:microsoft.com/office/officeart/2005/8/layout/equation1"/>
    <dgm:cxn modelId="{B1DD98C0-9759-40D1-B916-EB19E9E9C6C6}" type="presParOf" srcId="{792E1FEA-D8E6-45B3-A8CE-7E62617E1416}" destId="{84A34D61-EFE6-4162-815E-4E2B7D84211A}" srcOrd="6" destOrd="0" presId="urn:microsoft.com/office/officeart/2005/8/layout/equation1"/>
    <dgm:cxn modelId="{366B8BB9-3554-4F52-BB2D-CBEAA41F7C4F}" type="presParOf" srcId="{792E1FEA-D8E6-45B3-A8CE-7E62617E1416}" destId="{CA56F3F6-FF1F-4154-A1F1-54E0C6197E38}" srcOrd="7" destOrd="0" presId="urn:microsoft.com/office/officeart/2005/8/layout/equation1"/>
    <dgm:cxn modelId="{7961CDED-0D21-4C37-9654-78D7C27DB9CE}" type="presParOf" srcId="{792E1FEA-D8E6-45B3-A8CE-7E62617E1416}" destId="{91F9D341-5099-4B57-86A0-046BBD2B5F96}" srcOrd="8" destOrd="0" presId="urn:microsoft.com/office/officeart/2005/8/layout/equati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58B4454-E35E-4366-8440-5D28E603E7F6}" type="doc">
      <dgm:prSet loTypeId="urn:microsoft.com/office/officeart/2005/8/layout/cycle7" loCatId="cycle" qsTypeId="urn:microsoft.com/office/officeart/2005/8/quickstyle/simple1" qsCatId="simple" csTypeId="urn:microsoft.com/office/officeart/2005/8/colors/accent0_2" csCatId="mainScheme" phldr="1"/>
      <dgm:spPr/>
      <dgm:t>
        <a:bodyPr/>
        <a:lstStyle/>
        <a:p>
          <a:endParaRPr lang="en-US"/>
        </a:p>
      </dgm:t>
    </dgm:pt>
    <dgm:pt modelId="{2AB71080-769D-4513-80AC-6032A5FF6B83}">
      <dgm:prSet phldrT="[Text]"/>
      <dgm:spPr/>
      <dgm:t>
        <a:bodyPr/>
        <a:lstStyle/>
        <a:p>
          <a:r>
            <a:rPr lang="vi-VN" dirty="0" smtClean="0">
              <a:solidFill>
                <a:srgbClr val="000000"/>
              </a:solidFill>
              <a:latin typeface="Times New Roman" pitchFamily="18" charset="0"/>
              <a:cs typeface="Cordia New" pitchFamily="34" charset="-34"/>
            </a:rPr>
            <a:t>Chỉ có một thế giới duy nhất là thế giới vật chất, có trước, quyết định ý thức con người</a:t>
          </a:r>
          <a:endParaRPr lang="en-US" dirty="0"/>
        </a:p>
      </dgm:t>
    </dgm:pt>
    <dgm:pt modelId="{5B22ADB9-A8D1-4C48-AFC3-1BFF3E70EED2}" type="parTrans" cxnId="{B36CC458-8B7F-4AD8-A096-E6705B6FB13C}">
      <dgm:prSet/>
      <dgm:spPr/>
      <dgm:t>
        <a:bodyPr/>
        <a:lstStyle/>
        <a:p>
          <a:endParaRPr lang="en-US"/>
        </a:p>
      </dgm:t>
    </dgm:pt>
    <dgm:pt modelId="{22AA114E-A2C2-4433-AC90-345905E2F372}" type="sibTrans" cxnId="{B36CC458-8B7F-4AD8-A096-E6705B6FB13C}">
      <dgm:prSet/>
      <dgm:spPr/>
      <dgm:t>
        <a:bodyPr/>
        <a:lstStyle/>
        <a:p>
          <a:endParaRPr lang="en-US"/>
        </a:p>
      </dgm:t>
    </dgm:pt>
    <dgm:pt modelId="{F4AD6F45-E02A-4F39-9114-14FC9B9FE5D3}">
      <dgm:prSet phldrT="[Text]"/>
      <dgm:spPr/>
      <dgm:t>
        <a:bodyPr/>
        <a:lstStyle/>
        <a:p>
          <a:r>
            <a:rPr lang="vi-VN" dirty="0" smtClean="0">
              <a:solidFill>
                <a:srgbClr val="000000"/>
              </a:solidFill>
              <a:latin typeface="Times New Roman" pitchFamily="18" charset="0"/>
              <a:cs typeface="Times New Roman" pitchFamily="18" charset="0"/>
            </a:rPr>
            <a:t>Mọi tồn tại của thế giới vật chất đều là những dạng cụ thể của vật chất, nên chúng có mối liên hệ qua lại, tác động qua lại lẫn nhau. </a:t>
          </a:r>
          <a:endParaRPr lang="en-US" dirty="0"/>
        </a:p>
      </dgm:t>
    </dgm:pt>
    <dgm:pt modelId="{23C6BD7C-A457-46EA-9CEB-C16F8FD3B59B}" type="parTrans" cxnId="{1B275E59-FA35-4038-A330-DE748024C28D}">
      <dgm:prSet/>
      <dgm:spPr/>
      <dgm:t>
        <a:bodyPr/>
        <a:lstStyle/>
        <a:p>
          <a:endParaRPr lang="en-US"/>
        </a:p>
      </dgm:t>
    </dgm:pt>
    <dgm:pt modelId="{23F96CAE-50B7-4DC3-98E0-FBA84D346351}" type="sibTrans" cxnId="{1B275E59-FA35-4038-A330-DE748024C28D}">
      <dgm:prSet/>
      <dgm:spPr/>
      <dgm:t>
        <a:bodyPr/>
        <a:lstStyle/>
        <a:p>
          <a:endParaRPr lang="en-US"/>
        </a:p>
      </dgm:t>
    </dgm:pt>
    <dgm:pt modelId="{7C89F965-F682-4A9E-96F3-F901493E0073}">
      <dgm:prSet phldrT="[Text]"/>
      <dgm:spPr/>
      <dgm:t>
        <a:bodyPr/>
        <a:lstStyle/>
        <a:p>
          <a:r>
            <a:rPr lang="vi-VN" dirty="0" smtClean="0">
              <a:solidFill>
                <a:srgbClr val="000000"/>
              </a:solidFill>
              <a:latin typeface="Times New Roman" pitchFamily="18" charset="0"/>
              <a:cs typeface="Times New Roman" pitchFamily="18" charset="0"/>
            </a:rPr>
            <a:t>Thế giới vật chất tồn tại vĩnh viễn, không tự nhiên sinh ra, không mất đi.</a:t>
          </a:r>
          <a:endParaRPr lang="en-US" dirty="0"/>
        </a:p>
      </dgm:t>
    </dgm:pt>
    <dgm:pt modelId="{6225812E-4426-4D57-B6BC-A170D47B7E2F}" type="parTrans" cxnId="{55126A5F-A966-466E-971D-3FD2227706BE}">
      <dgm:prSet/>
      <dgm:spPr/>
      <dgm:t>
        <a:bodyPr/>
        <a:lstStyle/>
        <a:p>
          <a:endParaRPr lang="en-US"/>
        </a:p>
      </dgm:t>
    </dgm:pt>
    <dgm:pt modelId="{E4EE53AC-E8BF-482D-BB5A-220BAAD986C2}" type="sibTrans" cxnId="{55126A5F-A966-466E-971D-3FD2227706BE}">
      <dgm:prSet/>
      <dgm:spPr/>
      <dgm:t>
        <a:bodyPr/>
        <a:lstStyle/>
        <a:p>
          <a:endParaRPr lang="en-US"/>
        </a:p>
      </dgm:t>
    </dgm:pt>
    <dgm:pt modelId="{D47F9B81-C7EF-4F3D-AFF6-F2B166E977A7}" type="pres">
      <dgm:prSet presAssocID="{D58B4454-E35E-4366-8440-5D28E603E7F6}" presName="Name0" presStyleCnt="0">
        <dgm:presLayoutVars>
          <dgm:dir/>
          <dgm:resizeHandles val="exact"/>
        </dgm:presLayoutVars>
      </dgm:prSet>
      <dgm:spPr/>
      <dgm:t>
        <a:bodyPr/>
        <a:lstStyle/>
        <a:p>
          <a:endParaRPr lang="en-US"/>
        </a:p>
      </dgm:t>
    </dgm:pt>
    <dgm:pt modelId="{1F031BD9-9D43-4FB9-B807-EC5C72DCBBB1}" type="pres">
      <dgm:prSet presAssocID="{2AB71080-769D-4513-80AC-6032A5FF6B83}" presName="node" presStyleLbl="node1" presStyleIdx="0" presStyleCnt="3">
        <dgm:presLayoutVars>
          <dgm:bulletEnabled val="1"/>
        </dgm:presLayoutVars>
      </dgm:prSet>
      <dgm:spPr/>
      <dgm:t>
        <a:bodyPr/>
        <a:lstStyle/>
        <a:p>
          <a:endParaRPr lang="en-US"/>
        </a:p>
      </dgm:t>
    </dgm:pt>
    <dgm:pt modelId="{0559AD46-F0B6-43C8-8BDD-CB4A196550A7}" type="pres">
      <dgm:prSet presAssocID="{22AA114E-A2C2-4433-AC90-345905E2F372}" presName="sibTrans" presStyleLbl="sibTrans2D1" presStyleIdx="0" presStyleCnt="3" custLinFactNeighborX="35866" custLinFactNeighborY="-11632"/>
      <dgm:spPr/>
      <dgm:t>
        <a:bodyPr/>
        <a:lstStyle/>
        <a:p>
          <a:endParaRPr lang="en-US"/>
        </a:p>
      </dgm:t>
    </dgm:pt>
    <dgm:pt modelId="{C749B0DE-36A6-40C4-9AA5-08A9A21E2DBE}" type="pres">
      <dgm:prSet presAssocID="{22AA114E-A2C2-4433-AC90-345905E2F372}" presName="connectorText" presStyleLbl="sibTrans2D1" presStyleIdx="0" presStyleCnt="3"/>
      <dgm:spPr/>
      <dgm:t>
        <a:bodyPr/>
        <a:lstStyle/>
        <a:p>
          <a:endParaRPr lang="en-US"/>
        </a:p>
      </dgm:t>
    </dgm:pt>
    <dgm:pt modelId="{C5B39157-4ABD-4AB9-9FE4-A42DF5D4E465}" type="pres">
      <dgm:prSet presAssocID="{F4AD6F45-E02A-4F39-9114-14FC9B9FE5D3}" presName="node" presStyleLbl="node1" presStyleIdx="1" presStyleCnt="3" custRadScaleRad="123053" custRadScaleInc="-10345">
        <dgm:presLayoutVars>
          <dgm:bulletEnabled val="1"/>
        </dgm:presLayoutVars>
      </dgm:prSet>
      <dgm:spPr/>
      <dgm:t>
        <a:bodyPr/>
        <a:lstStyle/>
        <a:p>
          <a:endParaRPr lang="en-US"/>
        </a:p>
      </dgm:t>
    </dgm:pt>
    <dgm:pt modelId="{5BCF4E91-7D2C-4EAF-9115-38148E49EFAF}" type="pres">
      <dgm:prSet presAssocID="{23F96CAE-50B7-4DC3-98E0-FBA84D346351}" presName="sibTrans" presStyleLbl="sibTrans2D1" presStyleIdx="1" presStyleCnt="3"/>
      <dgm:spPr/>
      <dgm:t>
        <a:bodyPr/>
        <a:lstStyle/>
        <a:p>
          <a:endParaRPr lang="en-US"/>
        </a:p>
      </dgm:t>
    </dgm:pt>
    <dgm:pt modelId="{050864A0-26C0-4B56-8CDC-0439A4B5F1FB}" type="pres">
      <dgm:prSet presAssocID="{23F96CAE-50B7-4DC3-98E0-FBA84D346351}" presName="connectorText" presStyleLbl="sibTrans2D1" presStyleIdx="1" presStyleCnt="3"/>
      <dgm:spPr/>
      <dgm:t>
        <a:bodyPr/>
        <a:lstStyle/>
        <a:p>
          <a:endParaRPr lang="en-US"/>
        </a:p>
      </dgm:t>
    </dgm:pt>
    <dgm:pt modelId="{2FEEB970-EE9F-4C4A-8E32-D513D26FD812}" type="pres">
      <dgm:prSet presAssocID="{7C89F965-F682-4A9E-96F3-F901493E0073}" presName="node" presStyleLbl="node1" presStyleIdx="2" presStyleCnt="3" custRadScaleRad="129561" custRadScaleInc="9878">
        <dgm:presLayoutVars>
          <dgm:bulletEnabled val="1"/>
        </dgm:presLayoutVars>
      </dgm:prSet>
      <dgm:spPr/>
      <dgm:t>
        <a:bodyPr/>
        <a:lstStyle/>
        <a:p>
          <a:endParaRPr lang="en-US"/>
        </a:p>
      </dgm:t>
    </dgm:pt>
    <dgm:pt modelId="{7557F2BE-56E5-409A-B4AF-DFFAD6DC2690}" type="pres">
      <dgm:prSet presAssocID="{E4EE53AC-E8BF-482D-BB5A-220BAAD986C2}" presName="sibTrans" presStyleLbl="sibTrans2D1" presStyleIdx="2" presStyleCnt="3" custLinFactNeighborX="-32605" custLinFactNeighborY="-5816"/>
      <dgm:spPr/>
      <dgm:t>
        <a:bodyPr/>
        <a:lstStyle/>
        <a:p>
          <a:endParaRPr lang="en-US"/>
        </a:p>
      </dgm:t>
    </dgm:pt>
    <dgm:pt modelId="{A3AAB524-8AA6-471D-B88B-35F669A532E8}" type="pres">
      <dgm:prSet presAssocID="{E4EE53AC-E8BF-482D-BB5A-220BAAD986C2}" presName="connectorText" presStyleLbl="sibTrans2D1" presStyleIdx="2" presStyleCnt="3"/>
      <dgm:spPr/>
      <dgm:t>
        <a:bodyPr/>
        <a:lstStyle/>
        <a:p>
          <a:endParaRPr lang="en-US"/>
        </a:p>
      </dgm:t>
    </dgm:pt>
  </dgm:ptLst>
  <dgm:cxnLst>
    <dgm:cxn modelId="{06C4E84D-5592-446D-9BD5-C9B7E9C33374}" type="presOf" srcId="{F4AD6F45-E02A-4F39-9114-14FC9B9FE5D3}" destId="{C5B39157-4ABD-4AB9-9FE4-A42DF5D4E465}" srcOrd="0" destOrd="0" presId="urn:microsoft.com/office/officeart/2005/8/layout/cycle7"/>
    <dgm:cxn modelId="{55126A5F-A966-466E-971D-3FD2227706BE}" srcId="{D58B4454-E35E-4366-8440-5D28E603E7F6}" destId="{7C89F965-F682-4A9E-96F3-F901493E0073}" srcOrd="2" destOrd="0" parTransId="{6225812E-4426-4D57-B6BC-A170D47B7E2F}" sibTransId="{E4EE53AC-E8BF-482D-BB5A-220BAAD986C2}"/>
    <dgm:cxn modelId="{C56E0F8C-C809-452E-8381-933A85CD40BE}" type="presOf" srcId="{23F96CAE-50B7-4DC3-98E0-FBA84D346351}" destId="{050864A0-26C0-4B56-8CDC-0439A4B5F1FB}" srcOrd="1" destOrd="0" presId="urn:microsoft.com/office/officeart/2005/8/layout/cycle7"/>
    <dgm:cxn modelId="{1B275E59-FA35-4038-A330-DE748024C28D}" srcId="{D58B4454-E35E-4366-8440-5D28E603E7F6}" destId="{F4AD6F45-E02A-4F39-9114-14FC9B9FE5D3}" srcOrd="1" destOrd="0" parTransId="{23C6BD7C-A457-46EA-9CEB-C16F8FD3B59B}" sibTransId="{23F96CAE-50B7-4DC3-98E0-FBA84D346351}"/>
    <dgm:cxn modelId="{56EEC947-CE20-4B6B-82CB-9ACA354823D0}" type="presOf" srcId="{2AB71080-769D-4513-80AC-6032A5FF6B83}" destId="{1F031BD9-9D43-4FB9-B807-EC5C72DCBBB1}" srcOrd="0" destOrd="0" presId="urn:microsoft.com/office/officeart/2005/8/layout/cycle7"/>
    <dgm:cxn modelId="{D400E4F4-4947-47BD-BE06-A8ABC3EE7849}" type="presOf" srcId="{22AA114E-A2C2-4433-AC90-345905E2F372}" destId="{C749B0DE-36A6-40C4-9AA5-08A9A21E2DBE}" srcOrd="1" destOrd="0" presId="urn:microsoft.com/office/officeart/2005/8/layout/cycle7"/>
    <dgm:cxn modelId="{756C153A-E32E-484C-A559-1565B3C48C8C}" type="presOf" srcId="{E4EE53AC-E8BF-482D-BB5A-220BAAD986C2}" destId="{A3AAB524-8AA6-471D-B88B-35F669A532E8}" srcOrd="1" destOrd="0" presId="urn:microsoft.com/office/officeart/2005/8/layout/cycle7"/>
    <dgm:cxn modelId="{B36CC458-8B7F-4AD8-A096-E6705B6FB13C}" srcId="{D58B4454-E35E-4366-8440-5D28E603E7F6}" destId="{2AB71080-769D-4513-80AC-6032A5FF6B83}" srcOrd="0" destOrd="0" parTransId="{5B22ADB9-A8D1-4C48-AFC3-1BFF3E70EED2}" sibTransId="{22AA114E-A2C2-4433-AC90-345905E2F372}"/>
    <dgm:cxn modelId="{AF361912-5D8F-4910-91CF-B66FE366D019}" type="presOf" srcId="{E4EE53AC-E8BF-482D-BB5A-220BAAD986C2}" destId="{7557F2BE-56E5-409A-B4AF-DFFAD6DC2690}" srcOrd="0" destOrd="0" presId="urn:microsoft.com/office/officeart/2005/8/layout/cycle7"/>
    <dgm:cxn modelId="{569A3174-15D1-4D1F-A43F-1FE2530BBE2D}" type="presOf" srcId="{23F96CAE-50B7-4DC3-98E0-FBA84D346351}" destId="{5BCF4E91-7D2C-4EAF-9115-38148E49EFAF}" srcOrd="0" destOrd="0" presId="urn:microsoft.com/office/officeart/2005/8/layout/cycle7"/>
    <dgm:cxn modelId="{CCE89834-B9FB-4E66-A959-5EA1FC714724}" type="presOf" srcId="{7C89F965-F682-4A9E-96F3-F901493E0073}" destId="{2FEEB970-EE9F-4C4A-8E32-D513D26FD812}" srcOrd="0" destOrd="0" presId="urn:microsoft.com/office/officeart/2005/8/layout/cycle7"/>
    <dgm:cxn modelId="{356FEF6A-BBEF-4931-A00A-CAF8DBFFDE51}" type="presOf" srcId="{D58B4454-E35E-4366-8440-5D28E603E7F6}" destId="{D47F9B81-C7EF-4F3D-AFF6-F2B166E977A7}" srcOrd="0" destOrd="0" presId="urn:microsoft.com/office/officeart/2005/8/layout/cycle7"/>
    <dgm:cxn modelId="{882C619B-14ED-4966-9447-FEB3BEC7429A}" type="presOf" srcId="{22AA114E-A2C2-4433-AC90-345905E2F372}" destId="{0559AD46-F0B6-43C8-8BDD-CB4A196550A7}" srcOrd="0" destOrd="0" presId="urn:microsoft.com/office/officeart/2005/8/layout/cycle7"/>
    <dgm:cxn modelId="{67B590FA-D6ED-43B8-8F2C-5E4AB112C044}" type="presParOf" srcId="{D47F9B81-C7EF-4F3D-AFF6-F2B166E977A7}" destId="{1F031BD9-9D43-4FB9-B807-EC5C72DCBBB1}" srcOrd="0" destOrd="0" presId="urn:microsoft.com/office/officeart/2005/8/layout/cycle7"/>
    <dgm:cxn modelId="{3D180BEB-8B2C-4014-ABF8-F3D76F79785F}" type="presParOf" srcId="{D47F9B81-C7EF-4F3D-AFF6-F2B166E977A7}" destId="{0559AD46-F0B6-43C8-8BDD-CB4A196550A7}" srcOrd="1" destOrd="0" presId="urn:microsoft.com/office/officeart/2005/8/layout/cycle7"/>
    <dgm:cxn modelId="{BF9E6098-7E2C-4DC2-98EB-7E99417E0FDD}" type="presParOf" srcId="{0559AD46-F0B6-43C8-8BDD-CB4A196550A7}" destId="{C749B0DE-36A6-40C4-9AA5-08A9A21E2DBE}" srcOrd="0" destOrd="0" presId="urn:microsoft.com/office/officeart/2005/8/layout/cycle7"/>
    <dgm:cxn modelId="{C41EFB10-140D-4C91-BB39-8CFF09A40634}" type="presParOf" srcId="{D47F9B81-C7EF-4F3D-AFF6-F2B166E977A7}" destId="{C5B39157-4ABD-4AB9-9FE4-A42DF5D4E465}" srcOrd="2" destOrd="0" presId="urn:microsoft.com/office/officeart/2005/8/layout/cycle7"/>
    <dgm:cxn modelId="{E53EB1F2-782B-4440-8C1C-F32BE4924FA4}" type="presParOf" srcId="{D47F9B81-C7EF-4F3D-AFF6-F2B166E977A7}" destId="{5BCF4E91-7D2C-4EAF-9115-38148E49EFAF}" srcOrd="3" destOrd="0" presId="urn:microsoft.com/office/officeart/2005/8/layout/cycle7"/>
    <dgm:cxn modelId="{18C397CC-B429-4B08-A592-A9492F8BFF7E}" type="presParOf" srcId="{5BCF4E91-7D2C-4EAF-9115-38148E49EFAF}" destId="{050864A0-26C0-4B56-8CDC-0439A4B5F1FB}" srcOrd="0" destOrd="0" presId="urn:microsoft.com/office/officeart/2005/8/layout/cycle7"/>
    <dgm:cxn modelId="{F4F36E5B-5CBC-49AA-B7AE-D60D0DC0D360}" type="presParOf" srcId="{D47F9B81-C7EF-4F3D-AFF6-F2B166E977A7}" destId="{2FEEB970-EE9F-4C4A-8E32-D513D26FD812}" srcOrd="4" destOrd="0" presId="urn:microsoft.com/office/officeart/2005/8/layout/cycle7"/>
    <dgm:cxn modelId="{6F0F4F50-FCFE-47C8-A5FA-74FA61DF8716}" type="presParOf" srcId="{D47F9B81-C7EF-4F3D-AFF6-F2B166E977A7}" destId="{7557F2BE-56E5-409A-B4AF-DFFAD6DC2690}" srcOrd="5" destOrd="0" presId="urn:microsoft.com/office/officeart/2005/8/layout/cycle7"/>
    <dgm:cxn modelId="{8BE3F3FF-EB99-4B4E-8A60-3A677C7F4299}" type="presParOf" srcId="{7557F2BE-56E5-409A-B4AF-DFFAD6DC2690}" destId="{A3AAB524-8AA6-471D-B88B-35F669A532E8}"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D6E020A-6A1D-46A4-AC9E-59828254F895}" type="doc">
      <dgm:prSet loTypeId="urn:microsoft.com/office/officeart/2005/8/layout/hierarchy6" loCatId="hierarchy" qsTypeId="urn:microsoft.com/office/officeart/2005/8/quickstyle/simple1" qsCatId="simple" csTypeId="urn:microsoft.com/office/officeart/2005/8/colors/accent0_2" csCatId="mainScheme" phldr="1"/>
      <dgm:spPr/>
      <dgm:t>
        <a:bodyPr/>
        <a:lstStyle/>
        <a:p>
          <a:endParaRPr lang="en-US"/>
        </a:p>
      </dgm:t>
    </dgm:pt>
    <dgm:pt modelId="{38A9B94E-798E-4A6A-ADDF-5C6A719466BE}">
      <dgm:prSet phldrT="[Text]"/>
      <dgm:spPr/>
      <dgm:t>
        <a:bodyPr/>
        <a:lstStyle/>
        <a:p>
          <a:pPr algn="ctr"/>
          <a:r>
            <a:rPr lang="en-US" dirty="0" err="1" smtClean="0"/>
            <a:t>Vận</a:t>
          </a:r>
          <a:r>
            <a:rPr lang="en-US" dirty="0" smtClean="0"/>
            <a:t> </a:t>
          </a:r>
          <a:r>
            <a:rPr lang="en-US" dirty="0" err="1" smtClean="0"/>
            <a:t>động</a:t>
          </a:r>
          <a:endParaRPr lang="en-US" dirty="0"/>
        </a:p>
      </dgm:t>
    </dgm:pt>
    <dgm:pt modelId="{6F30DB84-87A6-40EE-BC18-40CAB4C34354}" type="parTrans" cxnId="{E8137FC1-4D98-4A10-8FF3-0B36864E4DEE}">
      <dgm:prSet/>
      <dgm:spPr/>
      <dgm:t>
        <a:bodyPr/>
        <a:lstStyle/>
        <a:p>
          <a:endParaRPr lang="en-US"/>
        </a:p>
      </dgm:t>
    </dgm:pt>
    <dgm:pt modelId="{79D927D8-E53B-4E7A-BC10-D5DC73379763}" type="sibTrans" cxnId="{E8137FC1-4D98-4A10-8FF3-0B36864E4DEE}">
      <dgm:prSet/>
      <dgm:spPr/>
      <dgm:t>
        <a:bodyPr/>
        <a:lstStyle/>
        <a:p>
          <a:endParaRPr lang="en-US"/>
        </a:p>
      </dgm:t>
    </dgm:pt>
    <dgm:pt modelId="{AFD93233-D9D2-4FB5-B79B-233F9E60101C}">
      <dgm:prSet phldrT="[Text]"/>
      <dgm:spPr/>
      <dgm:t>
        <a:bodyPr/>
        <a:lstStyle/>
        <a:p>
          <a:pPr algn="ctr"/>
          <a:r>
            <a:rPr lang="en-US" dirty="0" err="1" smtClean="0"/>
            <a:t>Khái</a:t>
          </a:r>
          <a:r>
            <a:rPr lang="en-US" dirty="0" smtClean="0"/>
            <a:t> </a:t>
          </a:r>
          <a:r>
            <a:rPr lang="en-US" dirty="0" err="1" smtClean="0"/>
            <a:t>niệm</a:t>
          </a:r>
          <a:endParaRPr lang="en-US" dirty="0"/>
        </a:p>
      </dgm:t>
    </dgm:pt>
    <dgm:pt modelId="{0AC0D64F-71BC-43B2-9EF4-BCE1629479AE}" type="parTrans" cxnId="{E0CEAFC5-404C-4BAF-B950-E5584EF518BB}">
      <dgm:prSet/>
      <dgm:spPr/>
      <dgm:t>
        <a:bodyPr/>
        <a:lstStyle/>
        <a:p>
          <a:pPr algn="ctr"/>
          <a:endParaRPr lang="en-US"/>
        </a:p>
      </dgm:t>
    </dgm:pt>
    <dgm:pt modelId="{77798558-1456-4799-AF8A-6A47F6FDA663}" type="sibTrans" cxnId="{E0CEAFC5-404C-4BAF-B950-E5584EF518BB}">
      <dgm:prSet/>
      <dgm:spPr/>
      <dgm:t>
        <a:bodyPr/>
        <a:lstStyle/>
        <a:p>
          <a:endParaRPr lang="en-US"/>
        </a:p>
      </dgm:t>
    </dgm:pt>
    <dgm:pt modelId="{E2F49EE7-E028-44F6-8ADB-59E7999342FE}">
      <dgm:prSet phldrT="[Text]"/>
      <dgm:spPr/>
      <dgm:t>
        <a:bodyPr/>
        <a:lstStyle/>
        <a:p>
          <a:pPr algn="ctr"/>
          <a:r>
            <a:rPr lang="en-US" dirty="0" err="1" smtClean="0"/>
            <a:t>Vận</a:t>
          </a:r>
          <a:r>
            <a:rPr lang="en-US" dirty="0" smtClean="0"/>
            <a:t> </a:t>
          </a:r>
          <a:r>
            <a:rPr lang="en-US" dirty="0" err="1" smtClean="0"/>
            <a:t>động</a:t>
          </a:r>
          <a:r>
            <a:rPr lang="en-US" dirty="0" smtClean="0"/>
            <a:t> </a:t>
          </a:r>
          <a:r>
            <a:rPr lang="en-US" dirty="0" err="1" smtClean="0"/>
            <a:t>là</a:t>
          </a:r>
          <a:r>
            <a:rPr lang="en-US" dirty="0" smtClean="0"/>
            <a:t> </a:t>
          </a:r>
          <a:r>
            <a:rPr lang="en-US" dirty="0" err="1" smtClean="0"/>
            <a:t>phương</a:t>
          </a:r>
          <a:r>
            <a:rPr lang="en-US" dirty="0" smtClean="0"/>
            <a:t> </a:t>
          </a:r>
          <a:r>
            <a:rPr lang="en-US" dirty="0" err="1" smtClean="0"/>
            <a:t>thức</a:t>
          </a:r>
          <a:r>
            <a:rPr lang="en-US" dirty="0" smtClean="0"/>
            <a:t> </a:t>
          </a:r>
          <a:r>
            <a:rPr lang="en-US" dirty="0" err="1" smtClean="0"/>
            <a:t>tồn</a:t>
          </a:r>
          <a:r>
            <a:rPr lang="en-US" dirty="0" smtClean="0"/>
            <a:t> </a:t>
          </a:r>
          <a:r>
            <a:rPr lang="en-US" dirty="0" err="1" smtClean="0"/>
            <a:t>tại</a:t>
          </a:r>
          <a:r>
            <a:rPr lang="en-US" dirty="0" smtClean="0"/>
            <a:t> </a:t>
          </a:r>
          <a:r>
            <a:rPr lang="en-US" dirty="0" err="1" smtClean="0"/>
            <a:t>của</a:t>
          </a:r>
          <a:r>
            <a:rPr lang="en-US" dirty="0" smtClean="0"/>
            <a:t> </a:t>
          </a:r>
          <a:r>
            <a:rPr lang="en-US" dirty="0" err="1" smtClean="0"/>
            <a:t>vật</a:t>
          </a:r>
          <a:r>
            <a:rPr lang="en-US" dirty="0" smtClean="0"/>
            <a:t> </a:t>
          </a:r>
          <a:r>
            <a:rPr lang="en-US" dirty="0" err="1" smtClean="0"/>
            <a:t>chất</a:t>
          </a:r>
          <a:r>
            <a:rPr lang="en-US" dirty="0" smtClean="0"/>
            <a:t> </a:t>
          </a:r>
          <a:endParaRPr lang="en-US" dirty="0"/>
        </a:p>
      </dgm:t>
    </dgm:pt>
    <dgm:pt modelId="{0026785A-C85F-47A6-9948-A5CB92CF6EB4}" type="parTrans" cxnId="{826CF9F6-CA34-4B65-8D86-89B4EE175A0E}">
      <dgm:prSet/>
      <dgm:spPr/>
      <dgm:t>
        <a:bodyPr/>
        <a:lstStyle/>
        <a:p>
          <a:pPr algn="ctr"/>
          <a:endParaRPr lang="en-US"/>
        </a:p>
      </dgm:t>
    </dgm:pt>
    <dgm:pt modelId="{D57DFD7A-8757-46F6-802F-E8A55FB252CD}" type="sibTrans" cxnId="{826CF9F6-CA34-4B65-8D86-89B4EE175A0E}">
      <dgm:prSet/>
      <dgm:spPr/>
      <dgm:t>
        <a:bodyPr/>
        <a:lstStyle/>
        <a:p>
          <a:endParaRPr lang="en-US"/>
        </a:p>
      </dgm:t>
    </dgm:pt>
    <dgm:pt modelId="{B5975A6B-15C8-4C67-8ADB-25812D0ED8E1}">
      <dgm:prSet phldrT="[Text]"/>
      <dgm:spPr/>
      <dgm:t>
        <a:bodyPr/>
        <a:lstStyle/>
        <a:p>
          <a:pPr algn="ctr"/>
          <a:r>
            <a:rPr lang="en-US" dirty="0" err="1" smtClean="0"/>
            <a:t>Vận</a:t>
          </a:r>
          <a:r>
            <a:rPr lang="en-US" dirty="0" smtClean="0"/>
            <a:t> </a:t>
          </a:r>
          <a:r>
            <a:rPr lang="en-US" dirty="0" err="1" smtClean="0"/>
            <a:t>động</a:t>
          </a:r>
          <a:r>
            <a:rPr lang="en-US" dirty="0" smtClean="0"/>
            <a:t> </a:t>
          </a:r>
          <a:r>
            <a:rPr lang="en-US" dirty="0" err="1" smtClean="0"/>
            <a:t>là</a:t>
          </a:r>
          <a:r>
            <a:rPr lang="en-US" dirty="0" smtClean="0"/>
            <a:t> </a:t>
          </a:r>
          <a:r>
            <a:rPr lang="en-US" dirty="0" err="1" smtClean="0"/>
            <a:t>thuộc</a:t>
          </a:r>
          <a:r>
            <a:rPr lang="en-US" dirty="0" smtClean="0"/>
            <a:t> </a:t>
          </a:r>
          <a:r>
            <a:rPr lang="en-US" dirty="0" err="1" smtClean="0"/>
            <a:t>tính</a:t>
          </a:r>
          <a:r>
            <a:rPr lang="en-US" dirty="0" smtClean="0"/>
            <a:t> </a:t>
          </a:r>
          <a:r>
            <a:rPr lang="en-US" dirty="0" err="1" smtClean="0"/>
            <a:t>cố</a:t>
          </a:r>
          <a:r>
            <a:rPr lang="en-US" dirty="0" smtClean="0"/>
            <a:t> </a:t>
          </a:r>
          <a:r>
            <a:rPr lang="en-US" dirty="0" err="1" smtClean="0"/>
            <a:t>hữu</a:t>
          </a:r>
          <a:r>
            <a:rPr lang="en-US" dirty="0" smtClean="0"/>
            <a:t> </a:t>
          </a:r>
          <a:r>
            <a:rPr lang="en-US" dirty="0" err="1" smtClean="0"/>
            <a:t>của</a:t>
          </a:r>
          <a:r>
            <a:rPr lang="en-US" dirty="0" smtClean="0"/>
            <a:t> </a:t>
          </a:r>
          <a:r>
            <a:rPr lang="en-US" dirty="0" err="1" smtClean="0"/>
            <a:t>vật</a:t>
          </a:r>
          <a:r>
            <a:rPr lang="en-US" dirty="0" smtClean="0"/>
            <a:t> </a:t>
          </a:r>
          <a:r>
            <a:rPr lang="en-US" dirty="0" err="1" smtClean="0"/>
            <a:t>chất</a:t>
          </a:r>
          <a:r>
            <a:rPr lang="en-US" dirty="0" smtClean="0"/>
            <a:t> </a:t>
          </a:r>
          <a:endParaRPr lang="en-US" dirty="0"/>
        </a:p>
      </dgm:t>
    </dgm:pt>
    <dgm:pt modelId="{D4E31A6F-27C7-44EF-AFA7-B034CA4DEBFF}" type="parTrans" cxnId="{5108BCCF-2017-4083-9058-B77CB95C4A35}">
      <dgm:prSet/>
      <dgm:spPr/>
      <dgm:t>
        <a:bodyPr/>
        <a:lstStyle/>
        <a:p>
          <a:pPr algn="ctr"/>
          <a:endParaRPr lang="en-US"/>
        </a:p>
      </dgm:t>
    </dgm:pt>
    <dgm:pt modelId="{F4D31B57-1F5A-4E7C-944F-6A276D361EC0}" type="sibTrans" cxnId="{5108BCCF-2017-4083-9058-B77CB95C4A35}">
      <dgm:prSet/>
      <dgm:spPr/>
      <dgm:t>
        <a:bodyPr/>
        <a:lstStyle/>
        <a:p>
          <a:endParaRPr lang="en-US"/>
        </a:p>
      </dgm:t>
    </dgm:pt>
    <dgm:pt modelId="{8D115569-7736-49E4-9D5C-770A95E8B581}">
      <dgm:prSet phldrT="[Text]"/>
      <dgm:spPr/>
      <dgm:t>
        <a:bodyPr/>
        <a:lstStyle/>
        <a:p>
          <a:pPr algn="ctr"/>
          <a:r>
            <a:rPr lang="en-US" dirty="0" err="1" smtClean="0"/>
            <a:t>Các</a:t>
          </a:r>
          <a:r>
            <a:rPr lang="en-US" dirty="0" smtClean="0"/>
            <a:t> </a:t>
          </a:r>
          <a:r>
            <a:rPr lang="en-US" dirty="0" err="1" smtClean="0"/>
            <a:t>hình</a:t>
          </a:r>
          <a:r>
            <a:rPr lang="en-US" dirty="0" smtClean="0"/>
            <a:t> </a:t>
          </a:r>
          <a:r>
            <a:rPr lang="en-US" dirty="0" err="1" smtClean="0"/>
            <a:t>thức</a:t>
          </a:r>
          <a:r>
            <a:rPr lang="en-US" dirty="0" smtClean="0"/>
            <a:t> </a:t>
          </a:r>
          <a:r>
            <a:rPr lang="en-US" dirty="0" err="1" smtClean="0"/>
            <a:t>vận</a:t>
          </a:r>
          <a:r>
            <a:rPr lang="en-US" dirty="0" smtClean="0"/>
            <a:t> </a:t>
          </a:r>
          <a:r>
            <a:rPr lang="en-US" dirty="0" err="1" smtClean="0"/>
            <a:t>động</a:t>
          </a:r>
          <a:r>
            <a:rPr lang="en-US" dirty="0" smtClean="0"/>
            <a:t> </a:t>
          </a:r>
          <a:r>
            <a:rPr lang="en-US" dirty="0" err="1" smtClean="0"/>
            <a:t>cơ</a:t>
          </a:r>
          <a:r>
            <a:rPr lang="en-US" dirty="0" smtClean="0"/>
            <a:t> </a:t>
          </a:r>
          <a:r>
            <a:rPr lang="en-US" dirty="0" err="1" smtClean="0"/>
            <a:t>bản</a:t>
          </a:r>
          <a:endParaRPr lang="en-US" dirty="0"/>
        </a:p>
      </dgm:t>
    </dgm:pt>
    <dgm:pt modelId="{3C77E0B4-A6C7-47D0-B884-4F430A70AC46}" type="parTrans" cxnId="{1DF647A5-B0D9-4C71-869F-86D6F17DDB93}">
      <dgm:prSet/>
      <dgm:spPr/>
      <dgm:t>
        <a:bodyPr/>
        <a:lstStyle/>
        <a:p>
          <a:pPr algn="ctr"/>
          <a:endParaRPr lang="en-US"/>
        </a:p>
      </dgm:t>
    </dgm:pt>
    <dgm:pt modelId="{D328C408-04E4-4455-AE6D-DE25643CDA94}" type="sibTrans" cxnId="{1DF647A5-B0D9-4C71-869F-86D6F17DDB93}">
      <dgm:prSet/>
      <dgm:spPr/>
      <dgm:t>
        <a:bodyPr/>
        <a:lstStyle/>
        <a:p>
          <a:endParaRPr lang="en-US"/>
        </a:p>
      </dgm:t>
    </dgm:pt>
    <dgm:pt modelId="{298F6F9B-948A-48EF-B487-B281B29AD3EA}">
      <dgm:prSet phldrT="[Text]" custT="1"/>
      <dgm:spPr/>
      <dgm:t>
        <a:bodyPr/>
        <a:lstStyle/>
        <a:p>
          <a:pPr algn="ctr"/>
          <a:r>
            <a:rPr lang="en-US" sz="1400" dirty="0" err="1" smtClean="0"/>
            <a:t>Vận</a:t>
          </a:r>
          <a:r>
            <a:rPr lang="en-US" sz="1400" dirty="0" smtClean="0"/>
            <a:t> </a:t>
          </a:r>
          <a:r>
            <a:rPr lang="en-US" sz="1400" dirty="0" err="1" smtClean="0"/>
            <a:t>động</a:t>
          </a:r>
          <a:r>
            <a:rPr lang="en-US" sz="1400" dirty="0" smtClean="0"/>
            <a:t> </a:t>
          </a:r>
          <a:r>
            <a:rPr lang="en-US" sz="1400" dirty="0" err="1" smtClean="0"/>
            <a:t>cơ</a:t>
          </a:r>
          <a:r>
            <a:rPr lang="en-US" sz="1400" dirty="0" smtClean="0"/>
            <a:t> </a:t>
          </a:r>
          <a:r>
            <a:rPr lang="en-US" sz="1400" dirty="0" err="1" smtClean="0"/>
            <a:t>học</a:t>
          </a:r>
          <a:endParaRPr lang="en-US" sz="1400" dirty="0"/>
        </a:p>
      </dgm:t>
    </dgm:pt>
    <dgm:pt modelId="{D8465FCB-DDE3-481A-8CCF-38EC3672BD5F}" type="parTrans" cxnId="{737441E0-CF11-44B2-86C9-398C1DECDE2B}">
      <dgm:prSet/>
      <dgm:spPr/>
      <dgm:t>
        <a:bodyPr/>
        <a:lstStyle/>
        <a:p>
          <a:pPr algn="ctr"/>
          <a:endParaRPr lang="en-US"/>
        </a:p>
      </dgm:t>
    </dgm:pt>
    <dgm:pt modelId="{64B40E3E-DC7B-49D1-A1CA-3CE9FDD625F4}" type="sibTrans" cxnId="{737441E0-CF11-44B2-86C9-398C1DECDE2B}">
      <dgm:prSet/>
      <dgm:spPr/>
      <dgm:t>
        <a:bodyPr/>
        <a:lstStyle/>
        <a:p>
          <a:endParaRPr lang="en-US"/>
        </a:p>
      </dgm:t>
    </dgm:pt>
    <dgm:pt modelId="{C55FD125-8779-4F1E-8008-66E935D776AB}">
      <dgm:prSet/>
      <dgm:spPr/>
      <dgm:t>
        <a:bodyPr/>
        <a:lstStyle/>
        <a:p>
          <a:pPr algn="ctr"/>
          <a:r>
            <a:rPr lang="en-US" dirty="0" err="1" smtClean="0"/>
            <a:t>Vận</a:t>
          </a:r>
          <a:r>
            <a:rPr lang="en-US" dirty="0" smtClean="0"/>
            <a:t> </a:t>
          </a:r>
          <a:r>
            <a:rPr lang="en-US" dirty="0" err="1" smtClean="0"/>
            <a:t>động</a:t>
          </a:r>
          <a:r>
            <a:rPr lang="en-US" dirty="0" smtClean="0"/>
            <a:t> </a:t>
          </a:r>
          <a:r>
            <a:rPr lang="en-US" dirty="0" err="1" smtClean="0"/>
            <a:t>sinh</a:t>
          </a:r>
          <a:r>
            <a:rPr lang="en-US" dirty="0" smtClean="0"/>
            <a:t> </a:t>
          </a:r>
          <a:r>
            <a:rPr lang="en-US" dirty="0" err="1" smtClean="0"/>
            <a:t>học</a:t>
          </a:r>
          <a:endParaRPr lang="en-US" dirty="0"/>
        </a:p>
      </dgm:t>
    </dgm:pt>
    <dgm:pt modelId="{B39A7B01-C93C-4B3A-BB35-17F9F2A3046E}" type="parTrans" cxnId="{F8A1BA74-E174-4F1C-BE5B-CD92F128ED8D}">
      <dgm:prSet/>
      <dgm:spPr/>
      <dgm:t>
        <a:bodyPr/>
        <a:lstStyle/>
        <a:p>
          <a:pPr algn="ctr"/>
          <a:endParaRPr lang="en-US"/>
        </a:p>
      </dgm:t>
    </dgm:pt>
    <dgm:pt modelId="{C6330F69-3AF1-42A5-A18F-C6019936AF3C}" type="sibTrans" cxnId="{F8A1BA74-E174-4F1C-BE5B-CD92F128ED8D}">
      <dgm:prSet/>
      <dgm:spPr/>
      <dgm:t>
        <a:bodyPr/>
        <a:lstStyle/>
        <a:p>
          <a:endParaRPr lang="en-US"/>
        </a:p>
      </dgm:t>
    </dgm:pt>
    <dgm:pt modelId="{8FB51D81-793D-4F7A-80E0-2F00396C1D35}">
      <dgm:prSet/>
      <dgm:spPr/>
      <dgm:t>
        <a:bodyPr/>
        <a:lstStyle/>
        <a:p>
          <a:pPr algn="ctr"/>
          <a:r>
            <a:rPr lang="en-US" dirty="0" err="1" smtClean="0"/>
            <a:t>Vận</a:t>
          </a:r>
          <a:r>
            <a:rPr lang="en-US" dirty="0" smtClean="0"/>
            <a:t> </a:t>
          </a:r>
          <a:r>
            <a:rPr lang="en-US" dirty="0" err="1" smtClean="0"/>
            <a:t>động</a:t>
          </a:r>
          <a:r>
            <a:rPr lang="en-US" dirty="0" smtClean="0"/>
            <a:t> </a:t>
          </a:r>
          <a:r>
            <a:rPr lang="en-US" dirty="0" err="1" smtClean="0"/>
            <a:t>xã</a:t>
          </a:r>
          <a:r>
            <a:rPr lang="en-US" dirty="0" smtClean="0"/>
            <a:t> </a:t>
          </a:r>
          <a:r>
            <a:rPr lang="en-US" dirty="0" err="1" smtClean="0"/>
            <a:t>hội</a:t>
          </a:r>
          <a:r>
            <a:rPr lang="en-US" dirty="0" smtClean="0"/>
            <a:t> </a:t>
          </a:r>
          <a:endParaRPr lang="en-US" dirty="0"/>
        </a:p>
      </dgm:t>
    </dgm:pt>
    <dgm:pt modelId="{EEE4B607-80A8-425E-8931-6A9949E96EC5}" type="parTrans" cxnId="{FCDBE0B2-E04E-4F74-BFBA-B0065D568189}">
      <dgm:prSet/>
      <dgm:spPr/>
      <dgm:t>
        <a:bodyPr/>
        <a:lstStyle/>
        <a:p>
          <a:pPr algn="ctr"/>
          <a:endParaRPr lang="en-US"/>
        </a:p>
      </dgm:t>
    </dgm:pt>
    <dgm:pt modelId="{2D7FE4F7-8370-4741-A872-6A19BD84253C}" type="sibTrans" cxnId="{FCDBE0B2-E04E-4F74-BFBA-B0065D568189}">
      <dgm:prSet/>
      <dgm:spPr/>
      <dgm:t>
        <a:bodyPr/>
        <a:lstStyle/>
        <a:p>
          <a:endParaRPr lang="en-US"/>
        </a:p>
      </dgm:t>
    </dgm:pt>
    <dgm:pt modelId="{A6B5733B-2D65-4E04-9046-86FA125657C3}">
      <dgm:prSet custT="1"/>
      <dgm:spPr/>
      <dgm:t>
        <a:bodyPr/>
        <a:lstStyle/>
        <a:p>
          <a:pPr algn="ctr"/>
          <a:r>
            <a:rPr lang="en-US" sz="1400" dirty="0" err="1" smtClean="0"/>
            <a:t>Vận</a:t>
          </a:r>
          <a:r>
            <a:rPr lang="en-US" sz="1400" dirty="0" smtClean="0"/>
            <a:t> </a:t>
          </a:r>
          <a:r>
            <a:rPr lang="en-US" sz="1400" dirty="0" err="1" smtClean="0"/>
            <a:t>động</a:t>
          </a:r>
          <a:r>
            <a:rPr lang="en-US" sz="1400" dirty="0" smtClean="0"/>
            <a:t> </a:t>
          </a:r>
          <a:r>
            <a:rPr lang="en-US" sz="1400" dirty="0" err="1" smtClean="0"/>
            <a:t>vật</a:t>
          </a:r>
          <a:r>
            <a:rPr lang="en-US" sz="1400" dirty="0" smtClean="0"/>
            <a:t> </a:t>
          </a:r>
          <a:r>
            <a:rPr lang="en-US" sz="1400" dirty="0" err="1" smtClean="0"/>
            <a:t>lý</a:t>
          </a:r>
          <a:endParaRPr lang="en-US" sz="1400" dirty="0"/>
        </a:p>
      </dgm:t>
    </dgm:pt>
    <dgm:pt modelId="{0B0A8869-444D-4444-AA2C-FE2318D5A1C4}" type="parTrans" cxnId="{C951AE74-E5EC-4B84-9820-371603394D64}">
      <dgm:prSet/>
      <dgm:spPr/>
      <dgm:t>
        <a:bodyPr/>
        <a:lstStyle/>
        <a:p>
          <a:pPr algn="ctr"/>
          <a:endParaRPr lang="en-US"/>
        </a:p>
      </dgm:t>
    </dgm:pt>
    <dgm:pt modelId="{7C5CB7F5-78B3-4728-B7F9-56127B8D36DF}" type="sibTrans" cxnId="{C951AE74-E5EC-4B84-9820-371603394D64}">
      <dgm:prSet/>
      <dgm:spPr/>
      <dgm:t>
        <a:bodyPr/>
        <a:lstStyle/>
        <a:p>
          <a:endParaRPr lang="en-US"/>
        </a:p>
      </dgm:t>
    </dgm:pt>
    <dgm:pt modelId="{5304EBB9-F67A-4D57-9DD9-D7908C089E0C}">
      <dgm:prSet/>
      <dgm:spPr/>
      <dgm:t>
        <a:bodyPr/>
        <a:lstStyle/>
        <a:p>
          <a:pPr algn="ctr"/>
          <a:r>
            <a:rPr lang="en-US" dirty="0" err="1" smtClean="0"/>
            <a:t>Vận</a:t>
          </a:r>
          <a:r>
            <a:rPr lang="en-US" dirty="0" smtClean="0"/>
            <a:t> </a:t>
          </a:r>
          <a:r>
            <a:rPr lang="en-US" dirty="0" err="1" smtClean="0"/>
            <a:t>động</a:t>
          </a:r>
          <a:r>
            <a:rPr lang="en-US" dirty="0" smtClean="0"/>
            <a:t> </a:t>
          </a:r>
          <a:r>
            <a:rPr lang="en-US" dirty="0" err="1" smtClean="0"/>
            <a:t>hóa</a:t>
          </a:r>
          <a:r>
            <a:rPr lang="en-US" dirty="0" smtClean="0"/>
            <a:t> </a:t>
          </a:r>
          <a:r>
            <a:rPr lang="en-US" dirty="0" err="1" smtClean="0"/>
            <a:t>học</a:t>
          </a:r>
          <a:r>
            <a:rPr lang="en-US" dirty="0" smtClean="0"/>
            <a:t> </a:t>
          </a:r>
          <a:endParaRPr lang="en-US" dirty="0"/>
        </a:p>
      </dgm:t>
    </dgm:pt>
    <dgm:pt modelId="{52C335A7-865F-4F7B-B61E-B09792D02E41}" type="parTrans" cxnId="{7342276C-7DDC-41E4-9C3F-6E1EEB74F14F}">
      <dgm:prSet/>
      <dgm:spPr/>
      <dgm:t>
        <a:bodyPr/>
        <a:lstStyle/>
        <a:p>
          <a:pPr algn="ctr"/>
          <a:endParaRPr lang="en-US"/>
        </a:p>
      </dgm:t>
    </dgm:pt>
    <dgm:pt modelId="{8D0DBE39-EB55-403B-87CE-519ACED3CE5B}" type="sibTrans" cxnId="{7342276C-7DDC-41E4-9C3F-6E1EEB74F14F}">
      <dgm:prSet/>
      <dgm:spPr/>
      <dgm:t>
        <a:bodyPr/>
        <a:lstStyle/>
        <a:p>
          <a:endParaRPr lang="en-US"/>
        </a:p>
      </dgm:t>
    </dgm:pt>
    <dgm:pt modelId="{2AE50510-0436-4F3F-9842-56AEBB615469}" type="pres">
      <dgm:prSet presAssocID="{8D6E020A-6A1D-46A4-AC9E-59828254F895}" presName="mainComposite" presStyleCnt="0">
        <dgm:presLayoutVars>
          <dgm:chPref val="1"/>
          <dgm:dir/>
          <dgm:animOne val="branch"/>
          <dgm:animLvl val="lvl"/>
          <dgm:resizeHandles val="exact"/>
        </dgm:presLayoutVars>
      </dgm:prSet>
      <dgm:spPr/>
      <dgm:t>
        <a:bodyPr/>
        <a:lstStyle/>
        <a:p>
          <a:endParaRPr lang="en-US"/>
        </a:p>
      </dgm:t>
    </dgm:pt>
    <dgm:pt modelId="{FAD3918C-BC57-4695-AD37-E70B5479B651}" type="pres">
      <dgm:prSet presAssocID="{8D6E020A-6A1D-46A4-AC9E-59828254F895}" presName="hierFlow" presStyleCnt="0"/>
      <dgm:spPr/>
    </dgm:pt>
    <dgm:pt modelId="{FF6E2323-85DE-46C3-BA33-98322E6930C4}" type="pres">
      <dgm:prSet presAssocID="{8D6E020A-6A1D-46A4-AC9E-59828254F895}" presName="hierChild1" presStyleCnt="0">
        <dgm:presLayoutVars>
          <dgm:chPref val="1"/>
          <dgm:animOne val="branch"/>
          <dgm:animLvl val="lvl"/>
        </dgm:presLayoutVars>
      </dgm:prSet>
      <dgm:spPr/>
    </dgm:pt>
    <dgm:pt modelId="{99827E6F-A907-4263-A0FB-1DA2E436BF8D}" type="pres">
      <dgm:prSet presAssocID="{38A9B94E-798E-4A6A-ADDF-5C6A719466BE}" presName="Name14" presStyleCnt="0"/>
      <dgm:spPr/>
    </dgm:pt>
    <dgm:pt modelId="{5B6CCE80-DF1F-4E06-B41B-DB44C338A560}" type="pres">
      <dgm:prSet presAssocID="{38A9B94E-798E-4A6A-ADDF-5C6A719466BE}" presName="level1Shape" presStyleLbl="node0" presStyleIdx="0" presStyleCnt="1" custLinFactNeighborX="-32406" custLinFactNeighborY="-63512">
        <dgm:presLayoutVars>
          <dgm:chPref val="3"/>
        </dgm:presLayoutVars>
      </dgm:prSet>
      <dgm:spPr/>
      <dgm:t>
        <a:bodyPr/>
        <a:lstStyle/>
        <a:p>
          <a:endParaRPr lang="en-US"/>
        </a:p>
      </dgm:t>
    </dgm:pt>
    <dgm:pt modelId="{D4253402-F9DC-4C95-8C72-6D5072E2A8CC}" type="pres">
      <dgm:prSet presAssocID="{38A9B94E-798E-4A6A-ADDF-5C6A719466BE}" presName="hierChild2" presStyleCnt="0"/>
      <dgm:spPr/>
    </dgm:pt>
    <dgm:pt modelId="{5ED0A70E-E7ED-4A47-9134-4E1C0CB1C4C1}" type="pres">
      <dgm:prSet presAssocID="{0AC0D64F-71BC-43B2-9EF4-BCE1629479AE}" presName="Name19" presStyleLbl="parChTrans1D2" presStyleIdx="0" presStyleCnt="2"/>
      <dgm:spPr/>
      <dgm:t>
        <a:bodyPr/>
        <a:lstStyle/>
        <a:p>
          <a:endParaRPr lang="en-US"/>
        </a:p>
      </dgm:t>
    </dgm:pt>
    <dgm:pt modelId="{CA4E52F3-6C0E-44AA-9AD5-5603FFA3D96E}" type="pres">
      <dgm:prSet presAssocID="{AFD93233-D9D2-4FB5-B79B-233F9E60101C}" presName="Name21" presStyleCnt="0"/>
      <dgm:spPr/>
    </dgm:pt>
    <dgm:pt modelId="{37FB58D1-75A4-42BA-81EB-025AF6B1F5CA}" type="pres">
      <dgm:prSet presAssocID="{AFD93233-D9D2-4FB5-B79B-233F9E60101C}" presName="level2Shape" presStyleLbl="node2" presStyleIdx="0" presStyleCnt="2" custLinFactNeighborX="2666" custLinFactNeighborY="-63986"/>
      <dgm:spPr/>
      <dgm:t>
        <a:bodyPr/>
        <a:lstStyle/>
        <a:p>
          <a:endParaRPr lang="en-US"/>
        </a:p>
      </dgm:t>
    </dgm:pt>
    <dgm:pt modelId="{36745510-F1A0-4F93-ADB1-0112CBCDF1CA}" type="pres">
      <dgm:prSet presAssocID="{AFD93233-D9D2-4FB5-B79B-233F9E60101C}" presName="hierChild3" presStyleCnt="0"/>
      <dgm:spPr/>
    </dgm:pt>
    <dgm:pt modelId="{0D608889-2249-419C-81B6-6A693B7FC751}" type="pres">
      <dgm:prSet presAssocID="{0026785A-C85F-47A6-9948-A5CB92CF6EB4}" presName="Name19" presStyleLbl="parChTrans1D3" presStyleIdx="0" presStyleCnt="7"/>
      <dgm:spPr/>
      <dgm:t>
        <a:bodyPr/>
        <a:lstStyle/>
        <a:p>
          <a:endParaRPr lang="en-US"/>
        </a:p>
      </dgm:t>
    </dgm:pt>
    <dgm:pt modelId="{8CE83F44-8569-46EC-B64B-7A1E2078F76C}" type="pres">
      <dgm:prSet presAssocID="{E2F49EE7-E028-44F6-8ADB-59E7999342FE}" presName="Name21" presStyleCnt="0"/>
      <dgm:spPr/>
    </dgm:pt>
    <dgm:pt modelId="{D43EEB50-12A6-475F-B244-B86DEF765C75}" type="pres">
      <dgm:prSet presAssocID="{E2F49EE7-E028-44F6-8ADB-59E7999342FE}" presName="level2Shape" presStyleLbl="node3" presStyleIdx="0" presStyleCnt="7" custScaleX="110045" custScaleY="144946" custLinFactNeighborX="30215" custLinFactNeighborY="-70650"/>
      <dgm:spPr/>
      <dgm:t>
        <a:bodyPr/>
        <a:lstStyle/>
        <a:p>
          <a:endParaRPr lang="en-US"/>
        </a:p>
      </dgm:t>
    </dgm:pt>
    <dgm:pt modelId="{C024A691-BB86-4F4B-9E52-D1E28BE52732}" type="pres">
      <dgm:prSet presAssocID="{E2F49EE7-E028-44F6-8ADB-59E7999342FE}" presName="hierChild3" presStyleCnt="0"/>
      <dgm:spPr/>
    </dgm:pt>
    <dgm:pt modelId="{6FD57743-239A-415E-990F-7A747D065E4F}" type="pres">
      <dgm:prSet presAssocID="{D4E31A6F-27C7-44EF-AFA7-B034CA4DEBFF}" presName="Name19" presStyleLbl="parChTrans1D3" presStyleIdx="1" presStyleCnt="7"/>
      <dgm:spPr/>
      <dgm:t>
        <a:bodyPr/>
        <a:lstStyle/>
        <a:p>
          <a:endParaRPr lang="en-US"/>
        </a:p>
      </dgm:t>
    </dgm:pt>
    <dgm:pt modelId="{1436F042-5239-4ACF-B20C-6D158CDB8BE8}" type="pres">
      <dgm:prSet presAssocID="{B5975A6B-15C8-4C67-8ADB-25812D0ED8E1}" presName="Name21" presStyleCnt="0"/>
      <dgm:spPr/>
    </dgm:pt>
    <dgm:pt modelId="{6A4EB252-ABA6-43AE-9799-82D1E4BA747C}" type="pres">
      <dgm:prSet presAssocID="{B5975A6B-15C8-4C67-8ADB-25812D0ED8E1}" presName="level2Shape" presStyleLbl="node3" presStyleIdx="1" presStyleCnt="7" custScaleX="123342" custScaleY="152144" custLinFactNeighborX="55099" custLinFactNeighborY="-73316"/>
      <dgm:spPr/>
      <dgm:t>
        <a:bodyPr/>
        <a:lstStyle/>
        <a:p>
          <a:endParaRPr lang="en-US"/>
        </a:p>
      </dgm:t>
    </dgm:pt>
    <dgm:pt modelId="{2D6592D9-F0DB-4DC3-93D7-92FFBEEC55B4}" type="pres">
      <dgm:prSet presAssocID="{B5975A6B-15C8-4C67-8ADB-25812D0ED8E1}" presName="hierChild3" presStyleCnt="0"/>
      <dgm:spPr/>
    </dgm:pt>
    <dgm:pt modelId="{249F44BB-7126-4D74-A3D2-AE9A6A8533A5}" type="pres">
      <dgm:prSet presAssocID="{3C77E0B4-A6C7-47D0-B884-4F430A70AC46}" presName="Name19" presStyleLbl="parChTrans1D2" presStyleIdx="1" presStyleCnt="2"/>
      <dgm:spPr/>
      <dgm:t>
        <a:bodyPr/>
        <a:lstStyle/>
        <a:p>
          <a:endParaRPr lang="en-US"/>
        </a:p>
      </dgm:t>
    </dgm:pt>
    <dgm:pt modelId="{D5A8DE5F-2CAD-41FB-8C33-CC803954DB40}" type="pres">
      <dgm:prSet presAssocID="{8D115569-7736-49E4-9D5C-770A95E8B581}" presName="Name21" presStyleCnt="0"/>
      <dgm:spPr/>
    </dgm:pt>
    <dgm:pt modelId="{55AFA4B3-8723-4DAA-A05F-9A85A280765E}" type="pres">
      <dgm:prSet presAssocID="{8D115569-7736-49E4-9D5C-770A95E8B581}" presName="level2Shape" presStyleLbl="node2" presStyleIdx="1" presStyleCnt="2" custScaleX="102113" custScaleY="180596" custLinFactNeighborX="-72949" custLinFactNeighborY="-62920"/>
      <dgm:spPr/>
      <dgm:t>
        <a:bodyPr/>
        <a:lstStyle/>
        <a:p>
          <a:endParaRPr lang="en-US"/>
        </a:p>
      </dgm:t>
    </dgm:pt>
    <dgm:pt modelId="{596A4D63-9E22-4FD3-8744-1971F089F748}" type="pres">
      <dgm:prSet presAssocID="{8D115569-7736-49E4-9D5C-770A95E8B581}" presName="hierChild3" presStyleCnt="0"/>
      <dgm:spPr/>
    </dgm:pt>
    <dgm:pt modelId="{CB280EB7-7A37-4797-A099-5FB47FD97BC4}" type="pres">
      <dgm:prSet presAssocID="{D8465FCB-DDE3-481A-8CCF-38EC3672BD5F}" presName="Name19" presStyleLbl="parChTrans1D3" presStyleIdx="2" presStyleCnt="7"/>
      <dgm:spPr/>
      <dgm:t>
        <a:bodyPr/>
        <a:lstStyle/>
        <a:p>
          <a:endParaRPr lang="en-US"/>
        </a:p>
      </dgm:t>
    </dgm:pt>
    <dgm:pt modelId="{F114CEF8-1239-46DD-9F19-1AD6442F5B75}" type="pres">
      <dgm:prSet presAssocID="{298F6F9B-948A-48EF-B487-B281B29AD3EA}" presName="Name21" presStyleCnt="0"/>
      <dgm:spPr/>
    </dgm:pt>
    <dgm:pt modelId="{D623B599-4548-41F3-AB59-54BB48DE5EF9}" type="pres">
      <dgm:prSet presAssocID="{298F6F9B-948A-48EF-B487-B281B29AD3EA}" presName="level2Shape" presStyleLbl="node3" presStyleIdx="2" presStyleCnt="7" custScaleX="116722" custScaleY="134086" custLinFactY="13088" custLinFactNeighborX="-6489" custLinFactNeighborY="100000"/>
      <dgm:spPr/>
      <dgm:t>
        <a:bodyPr/>
        <a:lstStyle/>
        <a:p>
          <a:endParaRPr lang="en-US"/>
        </a:p>
      </dgm:t>
    </dgm:pt>
    <dgm:pt modelId="{6D1CEF57-8450-403C-BFEF-8F800E1FB27B}" type="pres">
      <dgm:prSet presAssocID="{298F6F9B-948A-48EF-B487-B281B29AD3EA}" presName="hierChild3" presStyleCnt="0"/>
      <dgm:spPr/>
    </dgm:pt>
    <dgm:pt modelId="{1C4751DF-E18E-4ACF-BE60-219150D98629}" type="pres">
      <dgm:prSet presAssocID="{0B0A8869-444D-4444-AA2C-FE2318D5A1C4}" presName="Name19" presStyleLbl="parChTrans1D3" presStyleIdx="3" presStyleCnt="7"/>
      <dgm:spPr/>
      <dgm:t>
        <a:bodyPr/>
        <a:lstStyle/>
        <a:p>
          <a:endParaRPr lang="en-US"/>
        </a:p>
      </dgm:t>
    </dgm:pt>
    <dgm:pt modelId="{8CB00838-A15C-4C79-ACDD-3D0EC7ED9F90}" type="pres">
      <dgm:prSet presAssocID="{A6B5733B-2D65-4E04-9046-86FA125657C3}" presName="Name21" presStyleCnt="0"/>
      <dgm:spPr/>
    </dgm:pt>
    <dgm:pt modelId="{96034EAF-C0D8-4807-99F9-732B9A442A65}" type="pres">
      <dgm:prSet presAssocID="{A6B5733B-2D65-4E04-9046-86FA125657C3}" presName="level2Shape" presStyleLbl="node3" presStyleIdx="3" presStyleCnt="7" custScaleX="128038" custScaleY="128735" custLinFactY="13088" custLinFactNeighborX="-6489" custLinFactNeighborY="100000"/>
      <dgm:spPr/>
      <dgm:t>
        <a:bodyPr/>
        <a:lstStyle/>
        <a:p>
          <a:endParaRPr lang="en-US"/>
        </a:p>
      </dgm:t>
    </dgm:pt>
    <dgm:pt modelId="{3B46BA5F-8AE8-4F5F-AD1B-E26F2769BCA6}" type="pres">
      <dgm:prSet presAssocID="{A6B5733B-2D65-4E04-9046-86FA125657C3}" presName="hierChild3" presStyleCnt="0"/>
      <dgm:spPr/>
    </dgm:pt>
    <dgm:pt modelId="{BDCF8EA2-3328-4CF8-B39C-A9DA3893DD48}" type="pres">
      <dgm:prSet presAssocID="{52C335A7-865F-4F7B-B61E-B09792D02E41}" presName="Name19" presStyleLbl="parChTrans1D3" presStyleIdx="4" presStyleCnt="7"/>
      <dgm:spPr/>
      <dgm:t>
        <a:bodyPr/>
        <a:lstStyle/>
        <a:p>
          <a:endParaRPr lang="en-US"/>
        </a:p>
      </dgm:t>
    </dgm:pt>
    <dgm:pt modelId="{9C91A923-008E-4B64-8BD7-908B0827DD19}" type="pres">
      <dgm:prSet presAssocID="{5304EBB9-F67A-4D57-9DD9-D7908C089E0C}" presName="Name21" presStyleCnt="0"/>
      <dgm:spPr/>
    </dgm:pt>
    <dgm:pt modelId="{309B6732-686E-4D37-9BFD-A3B916041782}" type="pres">
      <dgm:prSet presAssocID="{5304EBB9-F67A-4D57-9DD9-D7908C089E0C}" presName="level2Shape" presStyleLbl="node3" presStyleIdx="4" presStyleCnt="7" custScaleX="116701" custScaleY="125406" custLinFactY="13088" custLinFactNeighborX="-6489" custLinFactNeighborY="100000"/>
      <dgm:spPr/>
      <dgm:t>
        <a:bodyPr/>
        <a:lstStyle/>
        <a:p>
          <a:endParaRPr lang="en-US"/>
        </a:p>
      </dgm:t>
    </dgm:pt>
    <dgm:pt modelId="{0E0E02FA-3FD8-490F-98AA-3112A5E56FF9}" type="pres">
      <dgm:prSet presAssocID="{5304EBB9-F67A-4D57-9DD9-D7908C089E0C}" presName="hierChild3" presStyleCnt="0"/>
      <dgm:spPr/>
    </dgm:pt>
    <dgm:pt modelId="{C4B57622-0BBA-4EBF-85B9-EA5538EE1A48}" type="pres">
      <dgm:prSet presAssocID="{B39A7B01-C93C-4B3A-BB35-17F9F2A3046E}" presName="Name19" presStyleLbl="parChTrans1D3" presStyleIdx="5" presStyleCnt="7"/>
      <dgm:spPr/>
      <dgm:t>
        <a:bodyPr/>
        <a:lstStyle/>
        <a:p>
          <a:endParaRPr lang="en-US"/>
        </a:p>
      </dgm:t>
    </dgm:pt>
    <dgm:pt modelId="{7D7BB168-4391-409F-95D0-4D4BDA787970}" type="pres">
      <dgm:prSet presAssocID="{C55FD125-8779-4F1E-8008-66E935D776AB}" presName="Name21" presStyleCnt="0"/>
      <dgm:spPr/>
    </dgm:pt>
    <dgm:pt modelId="{4C310916-ABD9-4F42-AC0B-1876076C79D0}" type="pres">
      <dgm:prSet presAssocID="{C55FD125-8779-4F1E-8008-66E935D776AB}" presName="level2Shape" presStyleLbl="node3" presStyleIdx="5" presStyleCnt="7" custScaleX="126719" custScaleY="125406" custLinFactY="14304" custLinFactNeighborX="-8921" custLinFactNeighborY="100000"/>
      <dgm:spPr/>
      <dgm:t>
        <a:bodyPr/>
        <a:lstStyle/>
        <a:p>
          <a:endParaRPr lang="en-US"/>
        </a:p>
      </dgm:t>
    </dgm:pt>
    <dgm:pt modelId="{F8161EF7-6D8D-4DB4-8830-82EEF7DF9DF3}" type="pres">
      <dgm:prSet presAssocID="{C55FD125-8779-4F1E-8008-66E935D776AB}" presName="hierChild3" presStyleCnt="0"/>
      <dgm:spPr/>
    </dgm:pt>
    <dgm:pt modelId="{50B00BE6-7AEC-4BC8-9E35-1D55BAE2474E}" type="pres">
      <dgm:prSet presAssocID="{EEE4B607-80A8-425E-8931-6A9949E96EC5}" presName="Name19" presStyleLbl="parChTrans1D3" presStyleIdx="6" presStyleCnt="7"/>
      <dgm:spPr/>
      <dgm:t>
        <a:bodyPr/>
        <a:lstStyle/>
        <a:p>
          <a:endParaRPr lang="en-US"/>
        </a:p>
      </dgm:t>
    </dgm:pt>
    <dgm:pt modelId="{C6E908F9-7DC3-4C17-9273-2D0C5689B641}" type="pres">
      <dgm:prSet presAssocID="{8FB51D81-793D-4F7A-80E0-2F00396C1D35}" presName="Name21" presStyleCnt="0"/>
      <dgm:spPr/>
    </dgm:pt>
    <dgm:pt modelId="{62EC5D33-A443-4CD0-90FF-5AD76210D58A}" type="pres">
      <dgm:prSet presAssocID="{8FB51D81-793D-4F7A-80E0-2F00396C1D35}" presName="level2Shape" presStyleLbl="node3" presStyleIdx="6" presStyleCnt="7" custScaleX="114493" custScaleY="127673" custLinFactY="14304" custLinFactNeighborX="-8921" custLinFactNeighborY="100000"/>
      <dgm:spPr/>
      <dgm:t>
        <a:bodyPr/>
        <a:lstStyle/>
        <a:p>
          <a:endParaRPr lang="en-US"/>
        </a:p>
      </dgm:t>
    </dgm:pt>
    <dgm:pt modelId="{08EE5E37-122C-4D31-96DE-FAB70F0A56D0}" type="pres">
      <dgm:prSet presAssocID="{8FB51D81-793D-4F7A-80E0-2F00396C1D35}" presName="hierChild3" presStyleCnt="0"/>
      <dgm:spPr/>
    </dgm:pt>
    <dgm:pt modelId="{68956EF9-4563-4F79-879C-3F8985B7047E}" type="pres">
      <dgm:prSet presAssocID="{8D6E020A-6A1D-46A4-AC9E-59828254F895}" presName="bgShapesFlow" presStyleCnt="0"/>
      <dgm:spPr/>
    </dgm:pt>
  </dgm:ptLst>
  <dgm:cxnLst>
    <dgm:cxn modelId="{AFFAFF36-7316-4B08-9D61-4A6FD7E84E7A}" type="presOf" srcId="{EEE4B607-80A8-425E-8931-6A9949E96EC5}" destId="{50B00BE6-7AEC-4BC8-9E35-1D55BAE2474E}" srcOrd="0" destOrd="0" presId="urn:microsoft.com/office/officeart/2005/8/layout/hierarchy6"/>
    <dgm:cxn modelId="{22445A4E-0019-483F-A70F-43BE64225663}" type="presOf" srcId="{8D6E020A-6A1D-46A4-AC9E-59828254F895}" destId="{2AE50510-0436-4F3F-9842-56AEBB615469}" srcOrd="0" destOrd="0" presId="urn:microsoft.com/office/officeart/2005/8/layout/hierarchy6"/>
    <dgm:cxn modelId="{4063558E-3A08-4D3D-BAEF-4C03D0CB31C8}" type="presOf" srcId="{5304EBB9-F67A-4D57-9DD9-D7908C089E0C}" destId="{309B6732-686E-4D37-9BFD-A3B916041782}" srcOrd="0" destOrd="0" presId="urn:microsoft.com/office/officeart/2005/8/layout/hierarchy6"/>
    <dgm:cxn modelId="{924B523B-F94D-47F1-8DAE-3862F9F71BF1}" type="presOf" srcId="{AFD93233-D9D2-4FB5-B79B-233F9E60101C}" destId="{37FB58D1-75A4-42BA-81EB-025AF6B1F5CA}" srcOrd="0" destOrd="0" presId="urn:microsoft.com/office/officeart/2005/8/layout/hierarchy6"/>
    <dgm:cxn modelId="{F278B813-44EB-44C8-AF32-BD185F915B97}" type="presOf" srcId="{B5975A6B-15C8-4C67-8ADB-25812D0ED8E1}" destId="{6A4EB252-ABA6-43AE-9799-82D1E4BA747C}" srcOrd="0" destOrd="0" presId="urn:microsoft.com/office/officeart/2005/8/layout/hierarchy6"/>
    <dgm:cxn modelId="{F5C10A52-0B99-48A2-A169-EBC6FB68C32F}" type="presOf" srcId="{C55FD125-8779-4F1E-8008-66E935D776AB}" destId="{4C310916-ABD9-4F42-AC0B-1876076C79D0}" srcOrd="0" destOrd="0" presId="urn:microsoft.com/office/officeart/2005/8/layout/hierarchy6"/>
    <dgm:cxn modelId="{737441E0-CF11-44B2-86C9-398C1DECDE2B}" srcId="{8D115569-7736-49E4-9D5C-770A95E8B581}" destId="{298F6F9B-948A-48EF-B487-B281B29AD3EA}" srcOrd="0" destOrd="0" parTransId="{D8465FCB-DDE3-481A-8CCF-38EC3672BD5F}" sibTransId="{64B40E3E-DC7B-49D1-A1CA-3CE9FDD625F4}"/>
    <dgm:cxn modelId="{794C7E7A-BDDA-4E74-B4FC-7EE49E0C0704}" type="presOf" srcId="{D4E31A6F-27C7-44EF-AFA7-B034CA4DEBFF}" destId="{6FD57743-239A-415E-990F-7A747D065E4F}" srcOrd="0" destOrd="0" presId="urn:microsoft.com/office/officeart/2005/8/layout/hierarchy6"/>
    <dgm:cxn modelId="{E8137FC1-4D98-4A10-8FF3-0B36864E4DEE}" srcId="{8D6E020A-6A1D-46A4-AC9E-59828254F895}" destId="{38A9B94E-798E-4A6A-ADDF-5C6A719466BE}" srcOrd="0" destOrd="0" parTransId="{6F30DB84-87A6-40EE-BC18-40CAB4C34354}" sibTransId="{79D927D8-E53B-4E7A-BC10-D5DC73379763}"/>
    <dgm:cxn modelId="{F8A1BA74-E174-4F1C-BE5B-CD92F128ED8D}" srcId="{8D115569-7736-49E4-9D5C-770A95E8B581}" destId="{C55FD125-8779-4F1E-8008-66E935D776AB}" srcOrd="3" destOrd="0" parTransId="{B39A7B01-C93C-4B3A-BB35-17F9F2A3046E}" sibTransId="{C6330F69-3AF1-42A5-A18F-C6019936AF3C}"/>
    <dgm:cxn modelId="{DE46B6AB-AE03-4EC7-B780-7439356BF635}" type="presOf" srcId="{8FB51D81-793D-4F7A-80E0-2F00396C1D35}" destId="{62EC5D33-A443-4CD0-90FF-5AD76210D58A}" srcOrd="0" destOrd="0" presId="urn:microsoft.com/office/officeart/2005/8/layout/hierarchy6"/>
    <dgm:cxn modelId="{C951AE74-E5EC-4B84-9820-371603394D64}" srcId="{8D115569-7736-49E4-9D5C-770A95E8B581}" destId="{A6B5733B-2D65-4E04-9046-86FA125657C3}" srcOrd="1" destOrd="0" parTransId="{0B0A8869-444D-4444-AA2C-FE2318D5A1C4}" sibTransId="{7C5CB7F5-78B3-4728-B7F9-56127B8D36DF}"/>
    <dgm:cxn modelId="{CB9A442C-BA77-4F7A-AAA1-E3117A12D619}" type="presOf" srcId="{0AC0D64F-71BC-43B2-9EF4-BCE1629479AE}" destId="{5ED0A70E-E7ED-4A47-9134-4E1C0CB1C4C1}" srcOrd="0" destOrd="0" presId="urn:microsoft.com/office/officeart/2005/8/layout/hierarchy6"/>
    <dgm:cxn modelId="{1B0CA62B-9AFF-4EE2-8EF4-15EB487BA00E}" type="presOf" srcId="{0026785A-C85F-47A6-9948-A5CB92CF6EB4}" destId="{0D608889-2249-419C-81B6-6A693B7FC751}" srcOrd="0" destOrd="0" presId="urn:microsoft.com/office/officeart/2005/8/layout/hierarchy6"/>
    <dgm:cxn modelId="{FCDBE0B2-E04E-4F74-BFBA-B0065D568189}" srcId="{8D115569-7736-49E4-9D5C-770A95E8B581}" destId="{8FB51D81-793D-4F7A-80E0-2F00396C1D35}" srcOrd="4" destOrd="0" parTransId="{EEE4B607-80A8-425E-8931-6A9949E96EC5}" sibTransId="{2D7FE4F7-8370-4741-A872-6A19BD84253C}"/>
    <dgm:cxn modelId="{AE8BA2D2-CFE6-4EFF-913B-DF7F29EA9A00}" type="presOf" srcId="{3C77E0B4-A6C7-47D0-B884-4F430A70AC46}" destId="{249F44BB-7126-4D74-A3D2-AE9A6A8533A5}" srcOrd="0" destOrd="0" presId="urn:microsoft.com/office/officeart/2005/8/layout/hierarchy6"/>
    <dgm:cxn modelId="{6323630A-5E00-4FFD-9043-CAD0184EADCB}" type="presOf" srcId="{38A9B94E-798E-4A6A-ADDF-5C6A719466BE}" destId="{5B6CCE80-DF1F-4E06-B41B-DB44C338A560}" srcOrd="0" destOrd="0" presId="urn:microsoft.com/office/officeart/2005/8/layout/hierarchy6"/>
    <dgm:cxn modelId="{7342276C-7DDC-41E4-9C3F-6E1EEB74F14F}" srcId="{8D115569-7736-49E4-9D5C-770A95E8B581}" destId="{5304EBB9-F67A-4D57-9DD9-D7908C089E0C}" srcOrd="2" destOrd="0" parTransId="{52C335A7-865F-4F7B-B61E-B09792D02E41}" sibTransId="{8D0DBE39-EB55-403B-87CE-519ACED3CE5B}"/>
    <dgm:cxn modelId="{69423B8B-2E8F-4940-A6DC-862C1F60F8FD}" type="presOf" srcId="{8D115569-7736-49E4-9D5C-770A95E8B581}" destId="{55AFA4B3-8723-4DAA-A05F-9A85A280765E}" srcOrd="0" destOrd="0" presId="urn:microsoft.com/office/officeart/2005/8/layout/hierarchy6"/>
    <dgm:cxn modelId="{394764A5-3DAB-4660-9629-8DF7F12CF111}" type="presOf" srcId="{52C335A7-865F-4F7B-B61E-B09792D02E41}" destId="{BDCF8EA2-3328-4CF8-B39C-A9DA3893DD48}" srcOrd="0" destOrd="0" presId="urn:microsoft.com/office/officeart/2005/8/layout/hierarchy6"/>
    <dgm:cxn modelId="{E0CEAFC5-404C-4BAF-B950-E5584EF518BB}" srcId="{38A9B94E-798E-4A6A-ADDF-5C6A719466BE}" destId="{AFD93233-D9D2-4FB5-B79B-233F9E60101C}" srcOrd="0" destOrd="0" parTransId="{0AC0D64F-71BC-43B2-9EF4-BCE1629479AE}" sibTransId="{77798558-1456-4799-AF8A-6A47F6FDA663}"/>
    <dgm:cxn modelId="{90788D63-CE78-4B56-A793-7EDA774D6B73}" type="presOf" srcId="{E2F49EE7-E028-44F6-8ADB-59E7999342FE}" destId="{D43EEB50-12A6-475F-B244-B86DEF765C75}" srcOrd="0" destOrd="0" presId="urn:microsoft.com/office/officeart/2005/8/layout/hierarchy6"/>
    <dgm:cxn modelId="{EE3EFBF6-714B-4562-AF3F-EC5221734E7D}" type="presOf" srcId="{B39A7B01-C93C-4B3A-BB35-17F9F2A3046E}" destId="{C4B57622-0BBA-4EBF-85B9-EA5538EE1A48}" srcOrd="0" destOrd="0" presId="urn:microsoft.com/office/officeart/2005/8/layout/hierarchy6"/>
    <dgm:cxn modelId="{EE0338A3-5D17-4F3D-B7A6-8163671BEDA0}" type="presOf" srcId="{298F6F9B-948A-48EF-B487-B281B29AD3EA}" destId="{D623B599-4548-41F3-AB59-54BB48DE5EF9}" srcOrd="0" destOrd="0" presId="urn:microsoft.com/office/officeart/2005/8/layout/hierarchy6"/>
    <dgm:cxn modelId="{EB1F8852-497E-4577-8617-F51FE18616AA}" type="presOf" srcId="{A6B5733B-2D65-4E04-9046-86FA125657C3}" destId="{96034EAF-C0D8-4807-99F9-732B9A442A65}" srcOrd="0" destOrd="0" presId="urn:microsoft.com/office/officeart/2005/8/layout/hierarchy6"/>
    <dgm:cxn modelId="{ABEF1511-0A2D-4965-89FA-673F995FAF73}" type="presOf" srcId="{0B0A8869-444D-4444-AA2C-FE2318D5A1C4}" destId="{1C4751DF-E18E-4ACF-BE60-219150D98629}" srcOrd="0" destOrd="0" presId="urn:microsoft.com/office/officeart/2005/8/layout/hierarchy6"/>
    <dgm:cxn modelId="{1DF647A5-B0D9-4C71-869F-86D6F17DDB93}" srcId="{38A9B94E-798E-4A6A-ADDF-5C6A719466BE}" destId="{8D115569-7736-49E4-9D5C-770A95E8B581}" srcOrd="1" destOrd="0" parTransId="{3C77E0B4-A6C7-47D0-B884-4F430A70AC46}" sibTransId="{D328C408-04E4-4455-AE6D-DE25643CDA94}"/>
    <dgm:cxn modelId="{010E4F49-1814-4C7C-B960-5CB4FAABB87C}" type="presOf" srcId="{D8465FCB-DDE3-481A-8CCF-38EC3672BD5F}" destId="{CB280EB7-7A37-4797-A099-5FB47FD97BC4}" srcOrd="0" destOrd="0" presId="urn:microsoft.com/office/officeart/2005/8/layout/hierarchy6"/>
    <dgm:cxn modelId="{5108BCCF-2017-4083-9058-B77CB95C4A35}" srcId="{AFD93233-D9D2-4FB5-B79B-233F9E60101C}" destId="{B5975A6B-15C8-4C67-8ADB-25812D0ED8E1}" srcOrd="1" destOrd="0" parTransId="{D4E31A6F-27C7-44EF-AFA7-B034CA4DEBFF}" sibTransId="{F4D31B57-1F5A-4E7C-944F-6A276D361EC0}"/>
    <dgm:cxn modelId="{826CF9F6-CA34-4B65-8D86-89B4EE175A0E}" srcId="{AFD93233-D9D2-4FB5-B79B-233F9E60101C}" destId="{E2F49EE7-E028-44F6-8ADB-59E7999342FE}" srcOrd="0" destOrd="0" parTransId="{0026785A-C85F-47A6-9948-A5CB92CF6EB4}" sibTransId="{D57DFD7A-8757-46F6-802F-E8A55FB252CD}"/>
    <dgm:cxn modelId="{89BF725F-1102-4A40-9000-7D717A663A30}" type="presParOf" srcId="{2AE50510-0436-4F3F-9842-56AEBB615469}" destId="{FAD3918C-BC57-4695-AD37-E70B5479B651}" srcOrd="0" destOrd="0" presId="urn:microsoft.com/office/officeart/2005/8/layout/hierarchy6"/>
    <dgm:cxn modelId="{6A230B8A-2FA2-41B3-88CB-4BE8B51050C6}" type="presParOf" srcId="{FAD3918C-BC57-4695-AD37-E70B5479B651}" destId="{FF6E2323-85DE-46C3-BA33-98322E6930C4}" srcOrd="0" destOrd="0" presId="urn:microsoft.com/office/officeart/2005/8/layout/hierarchy6"/>
    <dgm:cxn modelId="{F3DF8B84-EB12-4D25-8EA0-A7DE8B1A3E44}" type="presParOf" srcId="{FF6E2323-85DE-46C3-BA33-98322E6930C4}" destId="{99827E6F-A907-4263-A0FB-1DA2E436BF8D}" srcOrd="0" destOrd="0" presId="urn:microsoft.com/office/officeart/2005/8/layout/hierarchy6"/>
    <dgm:cxn modelId="{098A055D-D27B-4B34-A713-BAE186F8E986}" type="presParOf" srcId="{99827E6F-A907-4263-A0FB-1DA2E436BF8D}" destId="{5B6CCE80-DF1F-4E06-B41B-DB44C338A560}" srcOrd="0" destOrd="0" presId="urn:microsoft.com/office/officeart/2005/8/layout/hierarchy6"/>
    <dgm:cxn modelId="{2C679828-18D4-4D76-8261-D3E69078AA28}" type="presParOf" srcId="{99827E6F-A907-4263-A0FB-1DA2E436BF8D}" destId="{D4253402-F9DC-4C95-8C72-6D5072E2A8CC}" srcOrd="1" destOrd="0" presId="urn:microsoft.com/office/officeart/2005/8/layout/hierarchy6"/>
    <dgm:cxn modelId="{6348F264-348C-4CBF-BE68-496885F4E57F}" type="presParOf" srcId="{D4253402-F9DC-4C95-8C72-6D5072E2A8CC}" destId="{5ED0A70E-E7ED-4A47-9134-4E1C0CB1C4C1}" srcOrd="0" destOrd="0" presId="urn:microsoft.com/office/officeart/2005/8/layout/hierarchy6"/>
    <dgm:cxn modelId="{D59A14BF-135F-466A-AFD3-58E32F864BA8}" type="presParOf" srcId="{D4253402-F9DC-4C95-8C72-6D5072E2A8CC}" destId="{CA4E52F3-6C0E-44AA-9AD5-5603FFA3D96E}" srcOrd="1" destOrd="0" presId="urn:microsoft.com/office/officeart/2005/8/layout/hierarchy6"/>
    <dgm:cxn modelId="{668FF41F-10DB-4B39-A8E4-4A10729BA726}" type="presParOf" srcId="{CA4E52F3-6C0E-44AA-9AD5-5603FFA3D96E}" destId="{37FB58D1-75A4-42BA-81EB-025AF6B1F5CA}" srcOrd="0" destOrd="0" presId="urn:microsoft.com/office/officeart/2005/8/layout/hierarchy6"/>
    <dgm:cxn modelId="{FD0A8177-47A2-4D1D-879B-D4ACA959C6DC}" type="presParOf" srcId="{CA4E52F3-6C0E-44AA-9AD5-5603FFA3D96E}" destId="{36745510-F1A0-4F93-ADB1-0112CBCDF1CA}" srcOrd="1" destOrd="0" presId="urn:microsoft.com/office/officeart/2005/8/layout/hierarchy6"/>
    <dgm:cxn modelId="{678FC830-708B-4603-9508-CD60B196E7F2}" type="presParOf" srcId="{36745510-F1A0-4F93-ADB1-0112CBCDF1CA}" destId="{0D608889-2249-419C-81B6-6A693B7FC751}" srcOrd="0" destOrd="0" presId="urn:microsoft.com/office/officeart/2005/8/layout/hierarchy6"/>
    <dgm:cxn modelId="{2B1A1CD5-CCB7-477C-8ECD-BC36D3EDF7AD}" type="presParOf" srcId="{36745510-F1A0-4F93-ADB1-0112CBCDF1CA}" destId="{8CE83F44-8569-46EC-B64B-7A1E2078F76C}" srcOrd="1" destOrd="0" presId="urn:microsoft.com/office/officeart/2005/8/layout/hierarchy6"/>
    <dgm:cxn modelId="{B340A7DB-6CAB-44CC-8B59-F7BBE66D4305}" type="presParOf" srcId="{8CE83F44-8569-46EC-B64B-7A1E2078F76C}" destId="{D43EEB50-12A6-475F-B244-B86DEF765C75}" srcOrd="0" destOrd="0" presId="urn:microsoft.com/office/officeart/2005/8/layout/hierarchy6"/>
    <dgm:cxn modelId="{D4214A75-DF4A-4CBA-8BB6-6B2C929AEE26}" type="presParOf" srcId="{8CE83F44-8569-46EC-B64B-7A1E2078F76C}" destId="{C024A691-BB86-4F4B-9E52-D1E28BE52732}" srcOrd="1" destOrd="0" presId="urn:microsoft.com/office/officeart/2005/8/layout/hierarchy6"/>
    <dgm:cxn modelId="{5C493F18-E1C1-4534-ACF1-1AE079052A5C}" type="presParOf" srcId="{36745510-F1A0-4F93-ADB1-0112CBCDF1CA}" destId="{6FD57743-239A-415E-990F-7A747D065E4F}" srcOrd="2" destOrd="0" presId="urn:microsoft.com/office/officeart/2005/8/layout/hierarchy6"/>
    <dgm:cxn modelId="{59951FC0-ED8C-4A8F-89B6-7382D460C19C}" type="presParOf" srcId="{36745510-F1A0-4F93-ADB1-0112CBCDF1CA}" destId="{1436F042-5239-4ACF-B20C-6D158CDB8BE8}" srcOrd="3" destOrd="0" presId="urn:microsoft.com/office/officeart/2005/8/layout/hierarchy6"/>
    <dgm:cxn modelId="{4FE07FFD-E723-42A6-9F86-9C60906FB7FC}" type="presParOf" srcId="{1436F042-5239-4ACF-B20C-6D158CDB8BE8}" destId="{6A4EB252-ABA6-43AE-9799-82D1E4BA747C}" srcOrd="0" destOrd="0" presId="urn:microsoft.com/office/officeart/2005/8/layout/hierarchy6"/>
    <dgm:cxn modelId="{B3EA94A4-9E95-43BB-BB1E-088BE8CC2D91}" type="presParOf" srcId="{1436F042-5239-4ACF-B20C-6D158CDB8BE8}" destId="{2D6592D9-F0DB-4DC3-93D7-92FFBEEC55B4}" srcOrd="1" destOrd="0" presId="urn:microsoft.com/office/officeart/2005/8/layout/hierarchy6"/>
    <dgm:cxn modelId="{659EFF18-3ADB-45CC-8CB9-831593C0BEC2}" type="presParOf" srcId="{D4253402-F9DC-4C95-8C72-6D5072E2A8CC}" destId="{249F44BB-7126-4D74-A3D2-AE9A6A8533A5}" srcOrd="2" destOrd="0" presId="urn:microsoft.com/office/officeart/2005/8/layout/hierarchy6"/>
    <dgm:cxn modelId="{C4A9278A-64D6-48A6-91D6-18275B7F5716}" type="presParOf" srcId="{D4253402-F9DC-4C95-8C72-6D5072E2A8CC}" destId="{D5A8DE5F-2CAD-41FB-8C33-CC803954DB40}" srcOrd="3" destOrd="0" presId="urn:microsoft.com/office/officeart/2005/8/layout/hierarchy6"/>
    <dgm:cxn modelId="{7F18A33A-CCE4-4E5C-AACE-D82DF8848FA3}" type="presParOf" srcId="{D5A8DE5F-2CAD-41FB-8C33-CC803954DB40}" destId="{55AFA4B3-8723-4DAA-A05F-9A85A280765E}" srcOrd="0" destOrd="0" presId="urn:microsoft.com/office/officeart/2005/8/layout/hierarchy6"/>
    <dgm:cxn modelId="{1D0950C5-FA91-4F4B-BBAE-59F2D1155673}" type="presParOf" srcId="{D5A8DE5F-2CAD-41FB-8C33-CC803954DB40}" destId="{596A4D63-9E22-4FD3-8744-1971F089F748}" srcOrd="1" destOrd="0" presId="urn:microsoft.com/office/officeart/2005/8/layout/hierarchy6"/>
    <dgm:cxn modelId="{B7954114-6A05-4895-8DE4-48412C82A878}" type="presParOf" srcId="{596A4D63-9E22-4FD3-8744-1971F089F748}" destId="{CB280EB7-7A37-4797-A099-5FB47FD97BC4}" srcOrd="0" destOrd="0" presId="urn:microsoft.com/office/officeart/2005/8/layout/hierarchy6"/>
    <dgm:cxn modelId="{73CB4B75-0189-4C39-8443-FC175A81B8A1}" type="presParOf" srcId="{596A4D63-9E22-4FD3-8744-1971F089F748}" destId="{F114CEF8-1239-46DD-9F19-1AD6442F5B75}" srcOrd="1" destOrd="0" presId="urn:microsoft.com/office/officeart/2005/8/layout/hierarchy6"/>
    <dgm:cxn modelId="{FB444CC2-F8DC-4345-8ADB-9105E7A61504}" type="presParOf" srcId="{F114CEF8-1239-46DD-9F19-1AD6442F5B75}" destId="{D623B599-4548-41F3-AB59-54BB48DE5EF9}" srcOrd="0" destOrd="0" presId="urn:microsoft.com/office/officeart/2005/8/layout/hierarchy6"/>
    <dgm:cxn modelId="{6C6C73D8-52E1-4E0A-A99F-EEB8698DEA32}" type="presParOf" srcId="{F114CEF8-1239-46DD-9F19-1AD6442F5B75}" destId="{6D1CEF57-8450-403C-BFEF-8F800E1FB27B}" srcOrd="1" destOrd="0" presId="urn:microsoft.com/office/officeart/2005/8/layout/hierarchy6"/>
    <dgm:cxn modelId="{8CFAC66D-C63E-4F37-A328-DFE22383E142}" type="presParOf" srcId="{596A4D63-9E22-4FD3-8744-1971F089F748}" destId="{1C4751DF-E18E-4ACF-BE60-219150D98629}" srcOrd="2" destOrd="0" presId="urn:microsoft.com/office/officeart/2005/8/layout/hierarchy6"/>
    <dgm:cxn modelId="{696D5969-6A02-42D4-B131-8E49C80A857D}" type="presParOf" srcId="{596A4D63-9E22-4FD3-8744-1971F089F748}" destId="{8CB00838-A15C-4C79-ACDD-3D0EC7ED9F90}" srcOrd="3" destOrd="0" presId="urn:microsoft.com/office/officeart/2005/8/layout/hierarchy6"/>
    <dgm:cxn modelId="{78CE94B9-86DB-4510-92AF-F30016289698}" type="presParOf" srcId="{8CB00838-A15C-4C79-ACDD-3D0EC7ED9F90}" destId="{96034EAF-C0D8-4807-99F9-732B9A442A65}" srcOrd="0" destOrd="0" presId="urn:microsoft.com/office/officeart/2005/8/layout/hierarchy6"/>
    <dgm:cxn modelId="{5D01187B-7838-4129-9403-FAEB2D50D75F}" type="presParOf" srcId="{8CB00838-A15C-4C79-ACDD-3D0EC7ED9F90}" destId="{3B46BA5F-8AE8-4F5F-AD1B-E26F2769BCA6}" srcOrd="1" destOrd="0" presId="urn:microsoft.com/office/officeart/2005/8/layout/hierarchy6"/>
    <dgm:cxn modelId="{9197271B-67D0-4781-ABBD-C14E41FE7F11}" type="presParOf" srcId="{596A4D63-9E22-4FD3-8744-1971F089F748}" destId="{BDCF8EA2-3328-4CF8-B39C-A9DA3893DD48}" srcOrd="4" destOrd="0" presId="urn:microsoft.com/office/officeart/2005/8/layout/hierarchy6"/>
    <dgm:cxn modelId="{67C207A1-D4B3-46E1-8549-49B92FF25AEA}" type="presParOf" srcId="{596A4D63-9E22-4FD3-8744-1971F089F748}" destId="{9C91A923-008E-4B64-8BD7-908B0827DD19}" srcOrd="5" destOrd="0" presId="urn:microsoft.com/office/officeart/2005/8/layout/hierarchy6"/>
    <dgm:cxn modelId="{776B13B9-B689-4934-9C95-FA4AB6CE1593}" type="presParOf" srcId="{9C91A923-008E-4B64-8BD7-908B0827DD19}" destId="{309B6732-686E-4D37-9BFD-A3B916041782}" srcOrd="0" destOrd="0" presId="urn:microsoft.com/office/officeart/2005/8/layout/hierarchy6"/>
    <dgm:cxn modelId="{D01DB9A7-FE57-4C9B-B7EB-E9085B17EAD2}" type="presParOf" srcId="{9C91A923-008E-4B64-8BD7-908B0827DD19}" destId="{0E0E02FA-3FD8-490F-98AA-3112A5E56FF9}" srcOrd="1" destOrd="0" presId="urn:microsoft.com/office/officeart/2005/8/layout/hierarchy6"/>
    <dgm:cxn modelId="{568F009F-4936-49DE-990A-2EF3BC35C194}" type="presParOf" srcId="{596A4D63-9E22-4FD3-8744-1971F089F748}" destId="{C4B57622-0BBA-4EBF-85B9-EA5538EE1A48}" srcOrd="6" destOrd="0" presId="urn:microsoft.com/office/officeart/2005/8/layout/hierarchy6"/>
    <dgm:cxn modelId="{BFAE2953-D213-465D-A91B-FE61C33F7D1F}" type="presParOf" srcId="{596A4D63-9E22-4FD3-8744-1971F089F748}" destId="{7D7BB168-4391-409F-95D0-4D4BDA787970}" srcOrd="7" destOrd="0" presId="urn:microsoft.com/office/officeart/2005/8/layout/hierarchy6"/>
    <dgm:cxn modelId="{F3CA83A6-9868-43D0-B3BA-BEDF180BC9D3}" type="presParOf" srcId="{7D7BB168-4391-409F-95D0-4D4BDA787970}" destId="{4C310916-ABD9-4F42-AC0B-1876076C79D0}" srcOrd="0" destOrd="0" presId="urn:microsoft.com/office/officeart/2005/8/layout/hierarchy6"/>
    <dgm:cxn modelId="{0AFAF718-1724-4826-88DC-142563C508EC}" type="presParOf" srcId="{7D7BB168-4391-409F-95D0-4D4BDA787970}" destId="{F8161EF7-6D8D-4DB4-8830-82EEF7DF9DF3}" srcOrd="1" destOrd="0" presId="urn:microsoft.com/office/officeart/2005/8/layout/hierarchy6"/>
    <dgm:cxn modelId="{E3E2DB09-6F31-4EAD-B3B0-73ACE8B74AA3}" type="presParOf" srcId="{596A4D63-9E22-4FD3-8744-1971F089F748}" destId="{50B00BE6-7AEC-4BC8-9E35-1D55BAE2474E}" srcOrd="8" destOrd="0" presId="urn:microsoft.com/office/officeart/2005/8/layout/hierarchy6"/>
    <dgm:cxn modelId="{6B9DA1BB-2EE7-4D42-8E6C-06D3256E31A1}" type="presParOf" srcId="{596A4D63-9E22-4FD3-8744-1971F089F748}" destId="{C6E908F9-7DC3-4C17-9273-2D0C5689B641}" srcOrd="9" destOrd="0" presId="urn:microsoft.com/office/officeart/2005/8/layout/hierarchy6"/>
    <dgm:cxn modelId="{8832C5B8-FF4E-4C46-A095-F7B5C4C6BA9A}" type="presParOf" srcId="{C6E908F9-7DC3-4C17-9273-2D0C5689B641}" destId="{62EC5D33-A443-4CD0-90FF-5AD76210D58A}" srcOrd="0" destOrd="0" presId="urn:microsoft.com/office/officeart/2005/8/layout/hierarchy6"/>
    <dgm:cxn modelId="{7E5CB0D3-844C-409D-8516-2006147067F6}" type="presParOf" srcId="{C6E908F9-7DC3-4C17-9273-2D0C5689B641}" destId="{08EE5E37-122C-4D31-96DE-FAB70F0A56D0}" srcOrd="1" destOrd="0" presId="urn:microsoft.com/office/officeart/2005/8/layout/hierarchy6"/>
    <dgm:cxn modelId="{E9217E05-A96F-4AE3-B3C7-6FF02C56592E}" type="presParOf" srcId="{2AE50510-0436-4F3F-9842-56AEBB615469}" destId="{68956EF9-4563-4F79-879C-3F8985B7047E}"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752142-BA78-4266-9BAA-91EDCF301E05}" type="doc">
      <dgm:prSet loTypeId="urn:microsoft.com/office/officeart/2005/8/layout/hierarchy2" loCatId="hierarchy" qsTypeId="urn:microsoft.com/office/officeart/2005/8/quickstyle/simple1" qsCatId="simple" csTypeId="urn:microsoft.com/office/officeart/2005/8/colors/accent0_1" csCatId="mainScheme" phldr="1"/>
      <dgm:spPr/>
      <dgm:t>
        <a:bodyPr/>
        <a:lstStyle/>
        <a:p>
          <a:endParaRPr lang="en-US"/>
        </a:p>
      </dgm:t>
    </dgm:pt>
    <dgm:pt modelId="{4B541D16-466A-4774-9782-600657917137}">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vi-VN" dirty="0" smtClean="0"/>
            <a:t>Nguồn gốc của ý thức</a:t>
          </a:r>
          <a:endParaRPr lang="en-US" dirty="0"/>
        </a:p>
      </dgm:t>
    </dgm:pt>
    <dgm:pt modelId="{4C65817E-21BE-4228-9958-A56A3C7EA736}" type="parTrans" cxnId="{EF7ACE94-5213-4563-B08A-B313C3AB8ECF}">
      <dgm:prSet/>
      <dgm:spPr/>
      <dgm:t>
        <a:bodyPr/>
        <a:lstStyle/>
        <a:p>
          <a:endParaRPr lang="en-US"/>
        </a:p>
      </dgm:t>
    </dgm:pt>
    <dgm:pt modelId="{E5FBB307-B35A-46C4-8B80-B52B3B0BB739}" type="sibTrans" cxnId="{EF7ACE94-5213-4563-B08A-B313C3AB8ECF}">
      <dgm:prSet/>
      <dgm:spPr/>
      <dgm:t>
        <a:bodyPr/>
        <a:lstStyle/>
        <a:p>
          <a:endParaRPr lang="en-US"/>
        </a:p>
      </dgm:t>
    </dgm:pt>
    <dgm:pt modelId="{D64C99E4-52B5-4FD9-BA70-3CF038F128EE}">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vi-VN" dirty="0" smtClean="0"/>
            <a:t>Nguồn gốc xã hội</a:t>
          </a:r>
          <a:endParaRPr lang="en-US" dirty="0"/>
        </a:p>
      </dgm:t>
    </dgm:pt>
    <dgm:pt modelId="{8A8C014A-C38F-4E46-9FD3-BA8C9A91624B}" type="parTrans" cxnId="{582FE22D-05F9-460C-9D0D-2DE3A3940861}">
      <dgm:prSe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a:p>
      </dgm:t>
    </dgm:pt>
    <dgm:pt modelId="{D3EF45CA-392E-4FB8-A42C-65213C037D09}" type="sibTrans" cxnId="{582FE22D-05F9-460C-9D0D-2DE3A3940861}">
      <dgm:prSet/>
      <dgm:spPr/>
      <dgm:t>
        <a:bodyPr/>
        <a:lstStyle/>
        <a:p>
          <a:endParaRPr lang="en-US"/>
        </a:p>
      </dgm:t>
    </dgm:pt>
    <dgm:pt modelId="{A375DB58-EE36-4464-8137-50FC75A71577}">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vi-VN" dirty="0" smtClean="0"/>
            <a:t>Lao động</a:t>
          </a:r>
          <a:endParaRPr lang="en-US" dirty="0"/>
        </a:p>
      </dgm:t>
    </dgm:pt>
    <dgm:pt modelId="{71BAD207-6431-4A1D-A90F-F9E2D406F663}" type="parTrans" cxnId="{F889F210-D315-4419-B14E-8564E7212280}">
      <dgm:prSe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a:p>
      </dgm:t>
    </dgm:pt>
    <dgm:pt modelId="{BF87C9AA-3517-4B09-B6EA-AB0F77487BBA}" type="sibTrans" cxnId="{F889F210-D315-4419-B14E-8564E7212280}">
      <dgm:prSet/>
      <dgm:spPr/>
      <dgm:t>
        <a:bodyPr/>
        <a:lstStyle/>
        <a:p>
          <a:endParaRPr lang="en-US"/>
        </a:p>
      </dgm:t>
    </dgm:pt>
    <dgm:pt modelId="{B00496DD-CF5C-4D17-907D-4BC81FBA0C76}">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vi-VN" dirty="0" smtClean="0"/>
            <a:t>Ngôn ngữ</a:t>
          </a:r>
          <a:endParaRPr lang="en-US" dirty="0"/>
        </a:p>
      </dgm:t>
    </dgm:pt>
    <dgm:pt modelId="{35D1B8C3-B265-4604-83F4-E0E9DF3A7A53}" type="parTrans" cxnId="{207EB9ED-FC01-4E9D-AC8C-E5286E955813}">
      <dgm:prSe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a:p>
      </dgm:t>
    </dgm:pt>
    <dgm:pt modelId="{787F22CD-2794-4256-8F39-F0ED9BF3B0FD}" type="sibTrans" cxnId="{207EB9ED-FC01-4E9D-AC8C-E5286E955813}">
      <dgm:prSet/>
      <dgm:spPr/>
      <dgm:t>
        <a:bodyPr/>
        <a:lstStyle/>
        <a:p>
          <a:endParaRPr lang="en-US"/>
        </a:p>
      </dgm:t>
    </dgm:pt>
    <dgm:pt modelId="{082B779C-8453-418E-8C10-27BECD4BD767}">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vi-VN" dirty="0" smtClean="0"/>
            <a:t>Nguồn gốc tự nhiên</a:t>
          </a:r>
          <a:endParaRPr lang="en-US" dirty="0"/>
        </a:p>
      </dgm:t>
    </dgm:pt>
    <dgm:pt modelId="{2A3C6807-4D5F-426A-97CC-4FEE773FBD23}" type="parTrans" cxnId="{E351D2EE-CE11-44D0-8943-8C9BDB2B0C5F}">
      <dgm:prSe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a:p>
      </dgm:t>
    </dgm:pt>
    <dgm:pt modelId="{E7D5BAB5-F6E5-4E64-AFDD-3C0942936245}" type="sibTrans" cxnId="{E351D2EE-CE11-44D0-8943-8C9BDB2B0C5F}">
      <dgm:prSet/>
      <dgm:spPr/>
      <dgm:t>
        <a:bodyPr/>
        <a:lstStyle/>
        <a:p>
          <a:endParaRPr lang="en-US"/>
        </a:p>
      </dgm:t>
    </dgm:pt>
    <dgm:pt modelId="{DEF530EA-2C58-44F8-B839-6ED15540708B}">
      <dgm:prSet phldrT="[Tex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GB" dirty="0" err="1" smtClean="0"/>
            <a:t>Bộ</a:t>
          </a:r>
          <a:r>
            <a:rPr lang="en-GB" dirty="0" smtClean="0"/>
            <a:t> </a:t>
          </a:r>
          <a:r>
            <a:rPr lang="en-GB" dirty="0" err="1" smtClean="0"/>
            <a:t>óc</a:t>
          </a:r>
          <a:r>
            <a:rPr lang="en-GB" dirty="0" smtClean="0"/>
            <a:t> </a:t>
          </a:r>
          <a:r>
            <a:rPr lang="en-GB" dirty="0" err="1" smtClean="0"/>
            <a:t>người</a:t>
          </a:r>
          <a:endParaRPr lang="vi-VN" dirty="0" smtClean="0"/>
        </a:p>
      </dgm:t>
    </dgm:pt>
    <dgm:pt modelId="{5AB759AD-4937-497B-831F-46B23B2F438D}" type="parTrans" cxnId="{378F6241-CF54-4B9B-84C0-AED614032290}">
      <dgm:prSet/>
      <dgm:spPr>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a:p>
      </dgm:t>
    </dgm:pt>
    <dgm:pt modelId="{F6BFA50E-2A0C-48A4-98B3-7EA1F760CFE4}" type="sibTrans" cxnId="{378F6241-CF54-4B9B-84C0-AED614032290}">
      <dgm:prSet/>
      <dgm:spPr/>
      <dgm:t>
        <a:bodyPr/>
        <a:lstStyle/>
        <a:p>
          <a:endParaRPr lang="en-US"/>
        </a:p>
      </dgm:t>
    </dgm:pt>
    <dgm:pt modelId="{54706468-DE42-413F-9207-32FEF3406D6A}">
      <dgm:prSet/>
      <dgm:spPr>
        <a:noFill/>
        <a:ln>
          <a:noFill/>
        </a:ln>
      </dgm:spPr>
      <dgm:t>
        <a:bodyPr/>
        <a:lstStyle/>
        <a:p>
          <a:r>
            <a:rPr lang="en-GB" dirty="0" err="1" smtClean="0"/>
            <a:t>Thế</a:t>
          </a:r>
          <a:r>
            <a:rPr lang="en-GB" dirty="0" smtClean="0"/>
            <a:t> </a:t>
          </a:r>
          <a:r>
            <a:rPr lang="en-GB" dirty="0" err="1" smtClean="0"/>
            <a:t>giới</a:t>
          </a:r>
          <a:r>
            <a:rPr lang="en-GB" dirty="0" smtClean="0"/>
            <a:t> </a:t>
          </a:r>
          <a:r>
            <a:rPr lang="en-GB" dirty="0" err="1" smtClean="0"/>
            <a:t>khách</a:t>
          </a:r>
          <a:r>
            <a:rPr lang="en-GB" dirty="0" smtClean="0"/>
            <a:t> </a:t>
          </a:r>
          <a:r>
            <a:rPr lang="en-GB" dirty="0" err="1" smtClean="0"/>
            <a:t>quan</a:t>
          </a:r>
          <a:endParaRPr lang="en-US" dirty="0"/>
        </a:p>
      </dgm:t>
    </dgm:pt>
    <dgm:pt modelId="{EFAB9964-3FBE-410D-AB46-21CBD174796F}" type="parTrans" cxnId="{43C8075F-8790-49C4-A972-C51A325B0D1B}">
      <dgm:prSet/>
      <dgm:spPr>
        <a:ln>
          <a:noFill/>
        </a:ln>
      </dgm:spPr>
      <dgm:t>
        <a:bodyPr/>
        <a:lstStyle/>
        <a:p>
          <a:endParaRPr lang="en-US"/>
        </a:p>
      </dgm:t>
    </dgm:pt>
    <dgm:pt modelId="{A506696B-C88B-421B-9708-0EE86006B0E8}" type="sibTrans" cxnId="{43C8075F-8790-49C4-A972-C51A325B0D1B}">
      <dgm:prSet/>
      <dgm:spPr/>
      <dgm:t>
        <a:bodyPr/>
        <a:lstStyle/>
        <a:p>
          <a:endParaRPr lang="en-US"/>
        </a:p>
      </dgm:t>
    </dgm:pt>
    <dgm:pt modelId="{39F925BB-654B-42BC-A138-9115C6A5E462}" type="pres">
      <dgm:prSet presAssocID="{45752142-BA78-4266-9BAA-91EDCF301E05}" presName="diagram" presStyleCnt="0">
        <dgm:presLayoutVars>
          <dgm:chPref val="1"/>
          <dgm:dir/>
          <dgm:animOne val="branch"/>
          <dgm:animLvl val="lvl"/>
          <dgm:resizeHandles val="exact"/>
        </dgm:presLayoutVars>
      </dgm:prSet>
      <dgm:spPr/>
      <dgm:t>
        <a:bodyPr/>
        <a:lstStyle/>
        <a:p>
          <a:endParaRPr lang="en-US"/>
        </a:p>
      </dgm:t>
    </dgm:pt>
    <dgm:pt modelId="{EBD5D0E7-E077-4C25-91BD-8702850F685B}" type="pres">
      <dgm:prSet presAssocID="{4B541D16-466A-4774-9782-600657917137}" presName="root1" presStyleCnt="0"/>
      <dgm:spPr/>
    </dgm:pt>
    <dgm:pt modelId="{2BA15915-7CB6-42DC-95BE-D7920CF505D7}" type="pres">
      <dgm:prSet presAssocID="{4B541D16-466A-4774-9782-600657917137}" presName="LevelOneTextNode" presStyleLbl="node0" presStyleIdx="0" presStyleCnt="1">
        <dgm:presLayoutVars>
          <dgm:chPref val="3"/>
        </dgm:presLayoutVars>
      </dgm:prSet>
      <dgm:spPr/>
      <dgm:t>
        <a:bodyPr/>
        <a:lstStyle/>
        <a:p>
          <a:endParaRPr lang="en-US"/>
        </a:p>
      </dgm:t>
    </dgm:pt>
    <dgm:pt modelId="{4855579F-D145-4C9B-BEC6-020B276FF189}" type="pres">
      <dgm:prSet presAssocID="{4B541D16-466A-4774-9782-600657917137}" presName="level2hierChild" presStyleCnt="0"/>
      <dgm:spPr/>
    </dgm:pt>
    <dgm:pt modelId="{5D5753A4-7764-43E2-B400-A2BD31B7CDBE}" type="pres">
      <dgm:prSet presAssocID="{8A8C014A-C38F-4E46-9FD3-BA8C9A91624B}" presName="conn2-1" presStyleLbl="parChTrans1D2" presStyleIdx="0" presStyleCnt="2"/>
      <dgm:spPr/>
      <dgm:t>
        <a:bodyPr/>
        <a:lstStyle/>
        <a:p>
          <a:endParaRPr lang="en-US"/>
        </a:p>
      </dgm:t>
    </dgm:pt>
    <dgm:pt modelId="{B4E87328-9E16-41FD-BF07-B8CCCA961E04}" type="pres">
      <dgm:prSet presAssocID="{8A8C014A-C38F-4E46-9FD3-BA8C9A91624B}" presName="connTx" presStyleLbl="parChTrans1D2" presStyleIdx="0" presStyleCnt="2"/>
      <dgm:spPr/>
      <dgm:t>
        <a:bodyPr/>
        <a:lstStyle/>
        <a:p>
          <a:endParaRPr lang="en-US"/>
        </a:p>
      </dgm:t>
    </dgm:pt>
    <dgm:pt modelId="{3F2CBB00-FD3D-447F-9139-C17EC9417D9A}" type="pres">
      <dgm:prSet presAssocID="{D64C99E4-52B5-4FD9-BA70-3CF038F128EE}" presName="root2" presStyleCnt="0"/>
      <dgm:spPr/>
    </dgm:pt>
    <dgm:pt modelId="{D47F1CAA-EF01-4B46-B0FB-018DB0FFB201}" type="pres">
      <dgm:prSet presAssocID="{D64C99E4-52B5-4FD9-BA70-3CF038F128EE}" presName="LevelTwoTextNode" presStyleLbl="node2" presStyleIdx="0" presStyleCnt="2">
        <dgm:presLayoutVars>
          <dgm:chPref val="3"/>
        </dgm:presLayoutVars>
      </dgm:prSet>
      <dgm:spPr/>
      <dgm:t>
        <a:bodyPr/>
        <a:lstStyle/>
        <a:p>
          <a:endParaRPr lang="en-US"/>
        </a:p>
      </dgm:t>
    </dgm:pt>
    <dgm:pt modelId="{BAAFFB18-0321-4FEB-BB48-54AFBE77A050}" type="pres">
      <dgm:prSet presAssocID="{D64C99E4-52B5-4FD9-BA70-3CF038F128EE}" presName="level3hierChild" presStyleCnt="0"/>
      <dgm:spPr/>
    </dgm:pt>
    <dgm:pt modelId="{CF14842B-24B6-411E-9975-A547646494C8}" type="pres">
      <dgm:prSet presAssocID="{71BAD207-6431-4A1D-A90F-F9E2D406F663}" presName="conn2-1" presStyleLbl="parChTrans1D3" presStyleIdx="0" presStyleCnt="4"/>
      <dgm:spPr/>
      <dgm:t>
        <a:bodyPr/>
        <a:lstStyle/>
        <a:p>
          <a:endParaRPr lang="en-US"/>
        </a:p>
      </dgm:t>
    </dgm:pt>
    <dgm:pt modelId="{4FC63045-27D9-40D5-9B50-1AD37337D592}" type="pres">
      <dgm:prSet presAssocID="{71BAD207-6431-4A1D-A90F-F9E2D406F663}" presName="connTx" presStyleLbl="parChTrans1D3" presStyleIdx="0" presStyleCnt="4"/>
      <dgm:spPr/>
      <dgm:t>
        <a:bodyPr/>
        <a:lstStyle/>
        <a:p>
          <a:endParaRPr lang="en-US"/>
        </a:p>
      </dgm:t>
    </dgm:pt>
    <dgm:pt modelId="{DE6E52F4-FCBF-4A93-B006-C78288789C9E}" type="pres">
      <dgm:prSet presAssocID="{A375DB58-EE36-4464-8137-50FC75A71577}" presName="root2" presStyleCnt="0"/>
      <dgm:spPr/>
    </dgm:pt>
    <dgm:pt modelId="{308227B7-D0B2-4C0C-87DE-17FE8FD12E17}" type="pres">
      <dgm:prSet presAssocID="{A375DB58-EE36-4464-8137-50FC75A71577}" presName="LevelTwoTextNode" presStyleLbl="node3" presStyleIdx="0" presStyleCnt="4">
        <dgm:presLayoutVars>
          <dgm:chPref val="3"/>
        </dgm:presLayoutVars>
      </dgm:prSet>
      <dgm:spPr/>
      <dgm:t>
        <a:bodyPr/>
        <a:lstStyle/>
        <a:p>
          <a:endParaRPr lang="en-US"/>
        </a:p>
      </dgm:t>
    </dgm:pt>
    <dgm:pt modelId="{C016E230-97DA-4DEF-B7F2-109AA04805B5}" type="pres">
      <dgm:prSet presAssocID="{A375DB58-EE36-4464-8137-50FC75A71577}" presName="level3hierChild" presStyleCnt="0"/>
      <dgm:spPr/>
    </dgm:pt>
    <dgm:pt modelId="{383D53CC-A9D4-43A6-B38F-04D1304AD347}" type="pres">
      <dgm:prSet presAssocID="{35D1B8C3-B265-4604-83F4-E0E9DF3A7A53}" presName="conn2-1" presStyleLbl="parChTrans1D3" presStyleIdx="1" presStyleCnt="4"/>
      <dgm:spPr/>
      <dgm:t>
        <a:bodyPr/>
        <a:lstStyle/>
        <a:p>
          <a:endParaRPr lang="en-US"/>
        </a:p>
      </dgm:t>
    </dgm:pt>
    <dgm:pt modelId="{B2B6A9C2-713C-495A-9F5E-7EC6A03BFB51}" type="pres">
      <dgm:prSet presAssocID="{35D1B8C3-B265-4604-83F4-E0E9DF3A7A53}" presName="connTx" presStyleLbl="parChTrans1D3" presStyleIdx="1" presStyleCnt="4"/>
      <dgm:spPr/>
      <dgm:t>
        <a:bodyPr/>
        <a:lstStyle/>
        <a:p>
          <a:endParaRPr lang="en-US"/>
        </a:p>
      </dgm:t>
    </dgm:pt>
    <dgm:pt modelId="{3784EF17-FB3B-4691-A57E-377C3ED64C84}" type="pres">
      <dgm:prSet presAssocID="{B00496DD-CF5C-4D17-907D-4BC81FBA0C76}" presName="root2" presStyleCnt="0"/>
      <dgm:spPr/>
    </dgm:pt>
    <dgm:pt modelId="{856AB168-FAE6-43B1-A92A-870DE3D25E40}" type="pres">
      <dgm:prSet presAssocID="{B00496DD-CF5C-4D17-907D-4BC81FBA0C76}" presName="LevelTwoTextNode" presStyleLbl="node3" presStyleIdx="1" presStyleCnt="4">
        <dgm:presLayoutVars>
          <dgm:chPref val="3"/>
        </dgm:presLayoutVars>
      </dgm:prSet>
      <dgm:spPr/>
      <dgm:t>
        <a:bodyPr/>
        <a:lstStyle/>
        <a:p>
          <a:endParaRPr lang="en-US"/>
        </a:p>
      </dgm:t>
    </dgm:pt>
    <dgm:pt modelId="{967B5D7A-4D1B-41E3-A0BA-CB6693B73EFB}" type="pres">
      <dgm:prSet presAssocID="{B00496DD-CF5C-4D17-907D-4BC81FBA0C76}" presName="level3hierChild" presStyleCnt="0"/>
      <dgm:spPr/>
    </dgm:pt>
    <dgm:pt modelId="{ACB33FC2-8FA8-4A02-821E-EE4E798B3D1F}" type="pres">
      <dgm:prSet presAssocID="{2A3C6807-4D5F-426A-97CC-4FEE773FBD23}" presName="conn2-1" presStyleLbl="parChTrans1D2" presStyleIdx="1" presStyleCnt="2"/>
      <dgm:spPr/>
      <dgm:t>
        <a:bodyPr/>
        <a:lstStyle/>
        <a:p>
          <a:endParaRPr lang="en-US"/>
        </a:p>
      </dgm:t>
    </dgm:pt>
    <dgm:pt modelId="{91132AC9-60EF-4613-95D2-2CB37A9B02A1}" type="pres">
      <dgm:prSet presAssocID="{2A3C6807-4D5F-426A-97CC-4FEE773FBD23}" presName="connTx" presStyleLbl="parChTrans1D2" presStyleIdx="1" presStyleCnt="2"/>
      <dgm:spPr/>
      <dgm:t>
        <a:bodyPr/>
        <a:lstStyle/>
        <a:p>
          <a:endParaRPr lang="en-US"/>
        </a:p>
      </dgm:t>
    </dgm:pt>
    <dgm:pt modelId="{6619B84E-59EF-4D06-BAA6-2D2D38D2C68E}" type="pres">
      <dgm:prSet presAssocID="{082B779C-8453-418E-8C10-27BECD4BD767}" presName="root2" presStyleCnt="0"/>
      <dgm:spPr/>
    </dgm:pt>
    <dgm:pt modelId="{FD38CFB1-29D2-40D4-B570-589CB41FDDF2}" type="pres">
      <dgm:prSet presAssocID="{082B779C-8453-418E-8C10-27BECD4BD767}" presName="LevelTwoTextNode" presStyleLbl="node2" presStyleIdx="1" presStyleCnt="2">
        <dgm:presLayoutVars>
          <dgm:chPref val="3"/>
        </dgm:presLayoutVars>
      </dgm:prSet>
      <dgm:spPr/>
      <dgm:t>
        <a:bodyPr/>
        <a:lstStyle/>
        <a:p>
          <a:endParaRPr lang="en-US"/>
        </a:p>
      </dgm:t>
    </dgm:pt>
    <dgm:pt modelId="{39BC61FC-9205-4AC9-9994-60682EB2D2DE}" type="pres">
      <dgm:prSet presAssocID="{082B779C-8453-418E-8C10-27BECD4BD767}" presName="level3hierChild" presStyleCnt="0"/>
      <dgm:spPr/>
    </dgm:pt>
    <dgm:pt modelId="{02EE32C6-140E-4E92-B6AE-661E972594F2}" type="pres">
      <dgm:prSet presAssocID="{5AB759AD-4937-497B-831F-46B23B2F438D}" presName="conn2-1" presStyleLbl="parChTrans1D3" presStyleIdx="2" presStyleCnt="4"/>
      <dgm:spPr/>
      <dgm:t>
        <a:bodyPr/>
        <a:lstStyle/>
        <a:p>
          <a:endParaRPr lang="en-US"/>
        </a:p>
      </dgm:t>
    </dgm:pt>
    <dgm:pt modelId="{3EF8F4D3-12A8-410A-961C-FD2A0F63EE96}" type="pres">
      <dgm:prSet presAssocID="{5AB759AD-4937-497B-831F-46B23B2F438D}" presName="connTx" presStyleLbl="parChTrans1D3" presStyleIdx="2" presStyleCnt="4"/>
      <dgm:spPr/>
      <dgm:t>
        <a:bodyPr/>
        <a:lstStyle/>
        <a:p>
          <a:endParaRPr lang="en-US"/>
        </a:p>
      </dgm:t>
    </dgm:pt>
    <dgm:pt modelId="{B5D1D000-9394-4F04-912E-8AF11623A5D0}" type="pres">
      <dgm:prSet presAssocID="{DEF530EA-2C58-44F8-B839-6ED15540708B}" presName="root2" presStyleCnt="0"/>
      <dgm:spPr/>
    </dgm:pt>
    <dgm:pt modelId="{D9B91743-DE9C-407D-B20A-A7112EEBBE28}" type="pres">
      <dgm:prSet presAssocID="{DEF530EA-2C58-44F8-B839-6ED15540708B}" presName="LevelTwoTextNode" presStyleLbl="node3" presStyleIdx="2" presStyleCnt="4">
        <dgm:presLayoutVars>
          <dgm:chPref val="3"/>
        </dgm:presLayoutVars>
      </dgm:prSet>
      <dgm:spPr/>
      <dgm:t>
        <a:bodyPr/>
        <a:lstStyle/>
        <a:p>
          <a:endParaRPr lang="en-US"/>
        </a:p>
      </dgm:t>
    </dgm:pt>
    <dgm:pt modelId="{DF3A9EF8-DE92-44F7-A7BB-210A3BF0714C}" type="pres">
      <dgm:prSet presAssocID="{DEF530EA-2C58-44F8-B839-6ED15540708B}" presName="level3hierChild" presStyleCnt="0"/>
      <dgm:spPr/>
    </dgm:pt>
    <dgm:pt modelId="{FEC0B80A-16ED-49DC-BD69-5B6368F6693E}" type="pres">
      <dgm:prSet presAssocID="{EFAB9964-3FBE-410D-AB46-21CBD174796F}" presName="conn2-1" presStyleLbl="parChTrans1D3" presStyleIdx="3" presStyleCnt="4"/>
      <dgm:spPr/>
      <dgm:t>
        <a:bodyPr/>
        <a:lstStyle/>
        <a:p>
          <a:endParaRPr lang="en-US"/>
        </a:p>
      </dgm:t>
    </dgm:pt>
    <dgm:pt modelId="{DDE5F19C-05F4-43AD-A35E-7771B1694F42}" type="pres">
      <dgm:prSet presAssocID="{EFAB9964-3FBE-410D-AB46-21CBD174796F}" presName="connTx" presStyleLbl="parChTrans1D3" presStyleIdx="3" presStyleCnt="4"/>
      <dgm:spPr/>
      <dgm:t>
        <a:bodyPr/>
        <a:lstStyle/>
        <a:p>
          <a:endParaRPr lang="en-US"/>
        </a:p>
      </dgm:t>
    </dgm:pt>
    <dgm:pt modelId="{91686818-B581-4AA0-8B58-5FDFEE0CB8B1}" type="pres">
      <dgm:prSet presAssocID="{54706468-DE42-413F-9207-32FEF3406D6A}" presName="root2" presStyleCnt="0"/>
      <dgm:spPr/>
    </dgm:pt>
    <dgm:pt modelId="{FEB0454D-E5E4-4254-9561-02C1D89E77A7}" type="pres">
      <dgm:prSet presAssocID="{54706468-DE42-413F-9207-32FEF3406D6A}" presName="LevelTwoTextNode" presStyleLbl="node3" presStyleIdx="3" presStyleCnt="4" custLinFactNeighborX="-75" custLinFactNeighborY="27253">
        <dgm:presLayoutVars>
          <dgm:chPref val="3"/>
        </dgm:presLayoutVars>
      </dgm:prSet>
      <dgm:spPr/>
      <dgm:t>
        <a:bodyPr/>
        <a:lstStyle/>
        <a:p>
          <a:endParaRPr lang="en-US"/>
        </a:p>
      </dgm:t>
    </dgm:pt>
    <dgm:pt modelId="{7A481C1E-BEF0-439D-B5BC-20C357A4492B}" type="pres">
      <dgm:prSet presAssocID="{54706468-DE42-413F-9207-32FEF3406D6A}" presName="level3hierChild" presStyleCnt="0"/>
      <dgm:spPr/>
    </dgm:pt>
  </dgm:ptLst>
  <dgm:cxnLst>
    <dgm:cxn modelId="{B058DE94-6BD2-4F01-9BA7-F9BE45B78695}" type="presOf" srcId="{35D1B8C3-B265-4604-83F4-E0E9DF3A7A53}" destId="{383D53CC-A9D4-43A6-B38F-04D1304AD347}" srcOrd="0" destOrd="0" presId="urn:microsoft.com/office/officeart/2005/8/layout/hierarchy2"/>
    <dgm:cxn modelId="{7184D50C-3CA3-46CD-A934-32DE9E9C60A4}" type="presOf" srcId="{2A3C6807-4D5F-426A-97CC-4FEE773FBD23}" destId="{ACB33FC2-8FA8-4A02-821E-EE4E798B3D1F}" srcOrd="0" destOrd="0" presId="urn:microsoft.com/office/officeart/2005/8/layout/hierarchy2"/>
    <dgm:cxn modelId="{31C3D7B9-1CE0-41D2-B2B0-D93E6071CA6D}" type="presOf" srcId="{EFAB9964-3FBE-410D-AB46-21CBD174796F}" destId="{DDE5F19C-05F4-43AD-A35E-7771B1694F42}" srcOrd="1" destOrd="0" presId="urn:microsoft.com/office/officeart/2005/8/layout/hierarchy2"/>
    <dgm:cxn modelId="{503076E9-3E12-4C77-BC98-E66255E4ACF5}" type="presOf" srcId="{45752142-BA78-4266-9BAA-91EDCF301E05}" destId="{39F925BB-654B-42BC-A138-9115C6A5E462}" srcOrd="0" destOrd="0" presId="urn:microsoft.com/office/officeart/2005/8/layout/hierarchy2"/>
    <dgm:cxn modelId="{F889F210-D315-4419-B14E-8564E7212280}" srcId="{D64C99E4-52B5-4FD9-BA70-3CF038F128EE}" destId="{A375DB58-EE36-4464-8137-50FC75A71577}" srcOrd="0" destOrd="0" parTransId="{71BAD207-6431-4A1D-A90F-F9E2D406F663}" sibTransId="{BF87C9AA-3517-4B09-B6EA-AB0F77487BBA}"/>
    <dgm:cxn modelId="{73C9A22F-09CC-452C-A028-9B92D23872F5}" type="presOf" srcId="{71BAD207-6431-4A1D-A90F-F9E2D406F663}" destId="{CF14842B-24B6-411E-9975-A547646494C8}" srcOrd="0" destOrd="0" presId="urn:microsoft.com/office/officeart/2005/8/layout/hierarchy2"/>
    <dgm:cxn modelId="{378F6241-CF54-4B9B-84C0-AED614032290}" srcId="{082B779C-8453-418E-8C10-27BECD4BD767}" destId="{DEF530EA-2C58-44F8-B839-6ED15540708B}" srcOrd="0" destOrd="0" parTransId="{5AB759AD-4937-497B-831F-46B23B2F438D}" sibTransId="{F6BFA50E-2A0C-48A4-98B3-7EA1F760CFE4}"/>
    <dgm:cxn modelId="{EF7ACE94-5213-4563-B08A-B313C3AB8ECF}" srcId="{45752142-BA78-4266-9BAA-91EDCF301E05}" destId="{4B541D16-466A-4774-9782-600657917137}" srcOrd="0" destOrd="0" parTransId="{4C65817E-21BE-4228-9958-A56A3C7EA736}" sibTransId="{E5FBB307-B35A-46C4-8B80-B52B3B0BB739}"/>
    <dgm:cxn modelId="{294C7E16-02AD-463E-936D-88E2C2F40FA6}" type="presOf" srcId="{B00496DD-CF5C-4D17-907D-4BC81FBA0C76}" destId="{856AB168-FAE6-43B1-A92A-870DE3D25E40}" srcOrd="0" destOrd="0" presId="urn:microsoft.com/office/officeart/2005/8/layout/hierarchy2"/>
    <dgm:cxn modelId="{0AD9CF74-1CDF-4DA7-9EC1-B811BA63D4A7}" type="presOf" srcId="{A375DB58-EE36-4464-8137-50FC75A71577}" destId="{308227B7-D0B2-4C0C-87DE-17FE8FD12E17}" srcOrd="0" destOrd="0" presId="urn:microsoft.com/office/officeart/2005/8/layout/hierarchy2"/>
    <dgm:cxn modelId="{582FE22D-05F9-460C-9D0D-2DE3A3940861}" srcId="{4B541D16-466A-4774-9782-600657917137}" destId="{D64C99E4-52B5-4FD9-BA70-3CF038F128EE}" srcOrd="0" destOrd="0" parTransId="{8A8C014A-C38F-4E46-9FD3-BA8C9A91624B}" sibTransId="{D3EF45CA-392E-4FB8-A42C-65213C037D09}"/>
    <dgm:cxn modelId="{E351D2EE-CE11-44D0-8943-8C9BDB2B0C5F}" srcId="{4B541D16-466A-4774-9782-600657917137}" destId="{082B779C-8453-418E-8C10-27BECD4BD767}" srcOrd="1" destOrd="0" parTransId="{2A3C6807-4D5F-426A-97CC-4FEE773FBD23}" sibTransId="{E7D5BAB5-F6E5-4E64-AFDD-3C0942936245}"/>
    <dgm:cxn modelId="{B256C5D9-0B44-4C90-8785-352CF75065F4}" type="presOf" srcId="{DEF530EA-2C58-44F8-B839-6ED15540708B}" destId="{D9B91743-DE9C-407D-B20A-A7112EEBBE28}" srcOrd="0" destOrd="0" presId="urn:microsoft.com/office/officeart/2005/8/layout/hierarchy2"/>
    <dgm:cxn modelId="{6C26CAA1-673D-474D-AC92-91CA6BC171C1}" type="presOf" srcId="{71BAD207-6431-4A1D-A90F-F9E2D406F663}" destId="{4FC63045-27D9-40D5-9B50-1AD37337D592}" srcOrd="1" destOrd="0" presId="urn:microsoft.com/office/officeart/2005/8/layout/hierarchy2"/>
    <dgm:cxn modelId="{8ECE7B14-22FB-4240-8790-7010B202E564}" type="presOf" srcId="{8A8C014A-C38F-4E46-9FD3-BA8C9A91624B}" destId="{5D5753A4-7764-43E2-B400-A2BD31B7CDBE}" srcOrd="0" destOrd="0" presId="urn:microsoft.com/office/officeart/2005/8/layout/hierarchy2"/>
    <dgm:cxn modelId="{968BAB70-9AFF-4B9C-81A7-AB2C13840D5C}" type="presOf" srcId="{5AB759AD-4937-497B-831F-46B23B2F438D}" destId="{02EE32C6-140E-4E92-B6AE-661E972594F2}" srcOrd="0" destOrd="0" presId="urn:microsoft.com/office/officeart/2005/8/layout/hierarchy2"/>
    <dgm:cxn modelId="{BE424E61-E5D3-495B-98DB-E0EE13B2D343}" type="presOf" srcId="{082B779C-8453-418E-8C10-27BECD4BD767}" destId="{FD38CFB1-29D2-40D4-B570-589CB41FDDF2}" srcOrd="0" destOrd="0" presId="urn:microsoft.com/office/officeart/2005/8/layout/hierarchy2"/>
    <dgm:cxn modelId="{BF91CDF0-3D9A-4E02-9CC1-5F3BE78E518B}" type="presOf" srcId="{D64C99E4-52B5-4FD9-BA70-3CF038F128EE}" destId="{D47F1CAA-EF01-4B46-B0FB-018DB0FFB201}" srcOrd="0" destOrd="0" presId="urn:microsoft.com/office/officeart/2005/8/layout/hierarchy2"/>
    <dgm:cxn modelId="{37DA9F59-76C4-4BDD-9E5F-EAC118B51C02}" type="presOf" srcId="{35D1B8C3-B265-4604-83F4-E0E9DF3A7A53}" destId="{B2B6A9C2-713C-495A-9F5E-7EC6A03BFB51}" srcOrd="1" destOrd="0" presId="urn:microsoft.com/office/officeart/2005/8/layout/hierarchy2"/>
    <dgm:cxn modelId="{E902CC33-F30C-4786-90E1-A4D03AE1A520}" type="presOf" srcId="{2A3C6807-4D5F-426A-97CC-4FEE773FBD23}" destId="{91132AC9-60EF-4613-95D2-2CB37A9B02A1}" srcOrd="1" destOrd="0" presId="urn:microsoft.com/office/officeart/2005/8/layout/hierarchy2"/>
    <dgm:cxn modelId="{5DDA83E2-F145-443F-9317-D10670067546}" type="presOf" srcId="{8A8C014A-C38F-4E46-9FD3-BA8C9A91624B}" destId="{B4E87328-9E16-41FD-BF07-B8CCCA961E04}" srcOrd="1" destOrd="0" presId="urn:microsoft.com/office/officeart/2005/8/layout/hierarchy2"/>
    <dgm:cxn modelId="{43C8075F-8790-49C4-A972-C51A325B0D1B}" srcId="{082B779C-8453-418E-8C10-27BECD4BD767}" destId="{54706468-DE42-413F-9207-32FEF3406D6A}" srcOrd="1" destOrd="0" parTransId="{EFAB9964-3FBE-410D-AB46-21CBD174796F}" sibTransId="{A506696B-C88B-421B-9708-0EE86006B0E8}"/>
    <dgm:cxn modelId="{54E9B884-F7D3-4ECD-881F-8FA4E9CFCC3B}" type="presOf" srcId="{4B541D16-466A-4774-9782-600657917137}" destId="{2BA15915-7CB6-42DC-95BE-D7920CF505D7}" srcOrd="0" destOrd="0" presId="urn:microsoft.com/office/officeart/2005/8/layout/hierarchy2"/>
    <dgm:cxn modelId="{207EB9ED-FC01-4E9D-AC8C-E5286E955813}" srcId="{D64C99E4-52B5-4FD9-BA70-3CF038F128EE}" destId="{B00496DD-CF5C-4D17-907D-4BC81FBA0C76}" srcOrd="1" destOrd="0" parTransId="{35D1B8C3-B265-4604-83F4-E0E9DF3A7A53}" sibTransId="{787F22CD-2794-4256-8F39-F0ED9BF3B0FD}"/>
    <dgm:cxn modelId="{4BC6F91E-EBDA-4293-8E8A-DB7EDEC442A3}" type="presOf" srcId="{EFAB9964-3FBE-410D-AB46-21CBD174796F}" destId="{FEC0B80A-16ED-49DC-BD69-5B6368F6693E}" srcOrd="0" destOrd="0" presId="urn:microsoft.com/office/officeart/2005/8/layout/hierarchy2"/>
    <dgm:cxn modelId="{1F76F203-9DBC-4C8A-BB0B-FBB14B0651EF}" type="presOf" srcId="{5AB759AD-4937-497B-831F-46B23B2F438D}" destId="{3EF8F4D3-12A8-410A-961C-FD2A0F63EE96}" srcOrd="1" destOrd="0" presId="urn:microsoft.com/office/officeart/2005/8/layout/hierarchy2"/>
    <dgm:cxn modelId="{A5CD7603-90A1-4111-B267-DD84CB6B4701}" type="presOf" srcId="{54706468-DE42-413F-9207-32FEF3406D6A}" destId="{FEB0454D-E5E4-4254-9561-02C1D89E77A7}" srcOrd="0" destOrd="0" presId="urn:microsoft.com/office/officeart/2005/8/layout/hierarchy2"/>
    <dgm:cxn modelId="{5D73F4A5-BE8E-4A56-B9E6-B5D8E10BEADD}" type="presParOf" srcId="{39F925BB-654B-42BC-A138-9115C6A5E462}" destId="{EBD5D0E7-E077-4C25-91BD-8702850F685B}" srcOrd="0" destOrd="0" presId="urn:microsoft.com/office/officeart/2005/8/layout/hierarchy2"/>
    <dgm:cxn modelId="{7A066BAB-29B5-44FB-B3AD-79F8EC73DFD8}" type="presParOf" srcId="{EBD5D0E7-E077-4C25-91BD-8702850F685B}" destId="{2BA15915-7CB6-42DC-95BE-D7920CF505D7}" srcOrd="0" destOrd="0" presId="urn:microsoft.com/office/officeart/2005/8/layout/hierarchy2"/>
    <dgm:cxn modelId="{D7CCAF02-571A-4E12-AC1D-4405CA8E3FFC}" type="presParOf" srcId="{EBD5D0E7-E077-4C25-91BD-8702850F685B}" destId="{4855579F-D145-4C9B-BEC6-020B276FF189}" srcOrd="1" destOrd="0" presId="urn:microsoft.com/office/officeart/2005/8/layout/hierarchy2"/>
    <dgm:cxn modelId="{C9CDDC07-A7BA-4100-A6B7-EDA642C41239}" type="presParOf" srcId="{4855579F-D145-4C9B-BEC6-020B276FF189}" destId="{5D5753A4-7764-43E2-B400-A2BD31B7CDBE}" srcOrd="0" destOrd="0" presId="urn:microsoft.com/office/officeart/2005/8/layout/hierarchy2"/>
    <dgm:cxn modelId="{779B6408-A02E-428B-9650-B009AAA6DA14}" type="presParOf" srcId="{5D5753A4-7764-43E2-B400-A2BD31B7CDBE}" destId="{B4E87328-9E16-41FD-BF07-B8CCCA961E04}" srcOrd="0" destOrd="0" presId="urn:microsoft.com/office/officeart/2005/8/layout/hierarchy2"/>
    <dgm:cxn modelId="{CC94D9B0-37BC-447B-B767-1470BF233149}" type="presParOf" srcId="{4855579F-D145-4C9B-BEC6-020B276FF189}" destId="{3F2CBB00-FD3D-447F-9139-C17EC9417D9A}" srcOrd="1" destOrd="0" presId="urn:microsoft.com/office/officeart/2005/8/layout/hierarchy2"/>
    <dgm:cxn modelId="{D524109C-15E9-4A20-8F9C-2CBEDECCD96B}" type="presParOf" srcId="{3F2CBB00-FD3D-447F-9139-C17EC9417D9A}" destId="{D47F1CAA-EF01-4B46-B0FB-018DB0FFB201}" srcOrd="0" destOrd="0" presId="urn:microsoft.com/office/officeart/2005/8/layout/hierarchy2"/>
    <dgm:cxn modelId="{E1394871-B5DA-4CC6-876C-C71630FC5381}" type="presParOf" srcId="{3F2CBB00-FD3D-447F-9139-C17EC9417D9A}" destId="{BAAFFB18-0321-4FEB-BB48-54AFBE77A050}" srcOrd="1" destOrd="0" presId="urn:microsoft.com/office/officeart/2005/8/layout/hierarchy2"/>
    <dgm:cxn modelId="{ED53A895-4595-415F-953B-B3B42C6A4170}" type="presParOf" srcId="{BAAFFB18-0321-4FEB-BB48-54AFBE77A050}" destId="{CF14842B-24B6-411E-9975-A547646494C8}" srcOrd="0" destOrd="0" presId="urn:microsoft.com/office/officeart/2005/8/layout/hierarchy2"/>
    <dgm:cxn modelId="{187ACEC8-BB0E-471C-89A9-535C0D9B3205}" type="presParOf" srcId="{CF14842B-24B6-411E-9975-A547646494C8}" destId="{4FC63045-27D9-40D5-9B50-1AD37337D592}" srcOrd="0" destOrd="0" presId="urn:microsoft.com/office/officeart/2005/8/layout/hierarchy2"/>
    <dgm:cxn modelId="{28C6E3CC-10BE-40FE-828C-5FCB6C4A6B16}" type="presParOf" srcId="{BAAFFB18-0321-4FEB-BB48-54AFBE77A050}" destId="{DE6E52F4-FCBF-4A93-B006-C78288789C9E}" srcOrd="1" destOrd="0" presId="urn:microsoft.com/office/officeart/2005/8/layout/hierarchy2"/>
    <dgm:cxn modelId="{347761D2-EEA0-4158-98C1-A3C054C7BDAF}" type="presParOf" srcId="{DE6E52F4-FCBF-4A93-B006-C78288789C9E}" destId="{308227B7-D0B2-4C0C-87DE-17FE8FD12E17}" srcOrd="0" destOrd="0" presId="urn:microsoft.com/office/officeart/2005/8/layout/hierarchy2"/>
    <dgm:cxn modelId="{899F561E-31A2-4B43-ADF3-17BF5CECD9F3}" type="presParOf" srcId="{DE6E52F4-FCBF-4A93-B006-C78288789C9E}" destId="{C016E230-97DA-4DEF-B7F2-109AA04805B5}" srcOrd="1" destOrd="0" presId="urn:microsoft.com/office/officeart/2005/8/layout/hierarchy2"/>
    <dgm:cxn modelId="{B433A0DC-8FA6-4192-A32B-301FFA1BD69B}" type="presParOf" srcId="{BAAFFB18-0321-4FEB-BB48-54AFBE77A050}" destId="{383D53CC-A9D4-43A6-B38F-04D1304AD347}" srcOrd="2" destOrd="0" presId="urn:microsoft.com/office/officeart/2005/8/layout/hierarchy2"/>
    <dgm:cxn modelId="{4F201A17-D5D8-44B3-95C3-996C3A0F2B1B}" type="presParOf" srcId="{383D53CC-A9D4-43A6-B38F-04D1304AD347}" destId="{B2B6A9C2-713C-495A-9F5E-7EC6A03BFB51}" srcOrd="0" destOrd="0" presId="urn:microsoft.com/office/officeart/2005/8/layout/hierarchy2"/>
    <dgm:cxn modelId="{94807EBC-7F19-4C30-9E14-EEFD632B67BF}" type="presParOf" srcId="{BAAFFB18-0321-4FEB-BB48-54AFBE77A050}" destId="{3784EF17-FB3B-4691-A57E-377C3ED64C84}" srcOrd="3" destOrd="0" presId="urn:microsoft.com/office/officeart/2005/8/layout/hierarchy2"/>
    <dgm:cxn modelId="{EB3FDEEA-1B25-4EDB-B283-1DE4E8D0DC77}" type="presParOf" srcId="{3784EF17-FB3B-4691-A57E-377C3ED64C84}" destId="{856AB168-FAE6-43B1-A92A-870DE3D25E40}" srcOrd="0" destOrd="0" presId="urn:microsoft.com/office/officeart/2005/8/layout/hierarchy2"/>
    <dgm:cxn modelId="{BFB7CA0D-6547-47D0-8A65-61EF1A904302}" type="presParOf" srcId="{3784EF17-FB3B-4691-A57E-377C3ED64C84}" destId="{967B5D7A-4D1B-41E3-A0BA-CB6693B73EFB}" srcOrd="1" destOrd="0" presId="urn:microsoft.com/office/officeart/2005/8/layout/hierarchy2"/>
    <dgm:cxn modelId="{2A3686FA-F091-4197-8D41-696F2AEFA02C}" type="presParOf" srcId="{4855579F-D145-4C9B-BEC6-020B276FF189}" destId="{ACB33FC2-8FA8-4A02-821E-EE4E798B3D1F}" srcOrd="2" destOrd="0" presId="urn:microsoft.com/office/officeart/2005/8/layout/hierarchy2"/>
    <dgm:cxn modelId="{B5CCE462-4916-4F9B-AE97-35ECE5BFD9D9}" type="presParOf" srcId="{ACB33FC2-8FA8-4A02-821E-EE4E798B3D1F}" destId="{91132AC9-60EF-4613-95D2-2CB37A9B02A1}" srcOrd="0" destOrd="0" presId="urn:microsoft.com/office/officeart/2005/8/layout/hierarchy2"/>
    <dgm:cxn modelId="{EF815B35-65C7-45DC-85BE-110553E31B97}" type="presParOf" srcId="{4855579F-D145-4C9B-BEC6-020B276FF189}" destId="{6619B84E-59EF-4D06-BAA6-2D2D38D2C68E}" srcOrd="3" destOrd="0" presId="urn:microsoft.com/office/officeart/2005/8/layout/hierarchy2"/>
    <dgm:cxn modelId="{F19A9F1A-2C5E-40A7-9E76-4D2BCF727128}" type="presParOf" srcId="{6619B84E-59EF-4D06-BAA6-2D2D38D2C68E}" destId="{FD38CFB1-29D2-40D4-B570-589CB41FDDF2}" srcOrd="0" destOrd="0" presId="urn:microsoft.com/office/officeart/2005/8/layout/hierarchy2"/>
    <dgm:cxn modelId="{873BF968-D42E-4A29-82DC-38D4DFA6635B}" type="presParOf" srcId="{6619B84E-59EF-4D06-BAA6-2D2D38D2C68E}" destId="{39BC61FC-9205-4AC9-9994-60682EB2D2DE}" srcOrd="1" destOrd="0" presId="urn:microsoft.com/office/officeart/2005/8/layout/hierarchy2"/>
    <dgm:cxn modelId="{FEEEF762-9C74-48F2-89FD-F180130BF080}" type="presParOf" srcId="{39BC61FC-9205-4AC9-9994-60682EB2D2DE}" destId="{02EE32C6-140E-4E92-B6AE-661E972594F2}" srcOrd="0" destOrd="0" presId="urn:microsoft.com/office/officeart/2005/8/layout/hierarchy2"/>
    <dgm:cxn modelId="{19F24435-EB6C-4F74-9347-1D9DAE0F5A65}" type="presParOf" srcId="{02EE32C6-140E-4E92-B6AE-661E972594F2}" destId="{3EF8F4D3-12A8-410A-961C-FD2A0F63EE96}" srcOrd="0" destOrd="0" presId="urn:microsoft.com/office/officeart/2005/8/layout/hierarchy2"/>
    <dgm:cxn modelId="{995F4EB8-FD87-444D-BD11-1D748B11B0D0}" type="presParOf" srcId="{39BC61FC-9205-4AC9-9994-60682EB2D2DE}" destId="{B5D1D000-9394-4F04-912E-8AF11623A5D0}" srcOrd="1" destOrd="0" presId="urn:microsoft.com/office/officeart/2005/8/layout/hierarchy2"/>
    <dgm:cxn modelId="{9E79D67A-F30A-479D-B330-8F37DBE03F22}" type="presParOf" srcId="{B5D1D000-9394-4F04-912E-8AF11623A5D0}" destId="{D9B91743-DE9C-407D-B20A-A7112EEBBE28}" srcOrd="0" destOrd="0" presId="urn:microsoft.com/office/officeart/2005/8/layout/hierarchy2"/>
    <dgm:cxn modelId="{0AFC03F2-EAE3-47B8-A74F-55D7F0E395CA}" type="presParOf" srcId="{B5D1D000-9394-4F04-912E-8AF11623A5D0}" destId="{DF3A9EF8-DE92-44F7-A7BB-210A3BF0714C}" srcOrd="1" destOrd="0" presId="urn:microsoft.com/office/officeart/2005/8/layout/hierarchy2"/>
    <dgm:cxn modelId="{3045BE0B-598A-41A3-B9BD-E90C2F25656D}" type="presParOf" srcId="{39BC61FC-9205-4AC9-9994-60682EB2D2DE}" destId="{FEC0B80A-16ED-49DC-BD69-5B6368F6693E}" srcOrd="2" destOrd="0" presId="urn:microsoft.com/office/officeart/2005/8/layout/hierarchy2"/>
    <dgm:cxn modelId="{29D0887D-5F44-4714-BE53-5AF826084819}" type="presParOf" srcId="{FEC0B80A-16ED-49DC-BD69-5B6368F6693E}" destId="{DDE5F19C-05F4-43AD-A35E-7771B1694F42}" srcOrd="0" destOrd="0" presId="urn:microsoft.com/office/officeart/2005/8/layout/hierarchy2"/>
    <dgm:cxn modelId="{76E6D21A-E54B-43AA-BC67-6D1EF9160C59}" type="presParOf" srcId="{39BC61FC-9205-4AC9-9994-60682EB2D2DE}" destId="{91686818-B581-4AA0-8B58-5FDFEE0CB8B1}" srcOrd="3" destOrd="0" presId="urn:microsoft.com/office/officeart/2005/8/layout/hierarchy2"/>
    <dgm:cxn modelId="{917A27C5-B9BF-40B0-86FA-629FF98C5DD8}" type="presParOf" srcId="{91686818-B581-4AA0-8B58-5FDFEE0CB8B1}" destId="{FEB0454D-E5E4-4254-9561-02C1D89E77A7}" srcOrd="0" destOrd="0" presId="urn:microsoft.com/office/officeart/2005/8/layout/hierarchy2"/>
    <dgm:cxn modelId="{4E60D1D7-AAA9-45E3-8911-69E0329AF40A}" type="presParOf" srcId="{91686818-B581-4AA0-8B58-5FDFEE0CB8B1}" destId="{7A481C1E-BEF0-439D-B5BC-20C357A4492B}"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8.xml><?xml version="1.0" encoding="utf-8"?>
<dgm:dataModel xmlns:dgm="http://schemas.openxmlformats.org/drawingml/2006/diagram" xmlns:a="http://schemas.openxmlformats.org/drawingml/2006/main">
  <dgm:ptLst>
    <dgm:pt modelId="{4D78EDB1-27F2-444B-A4A0-21FE6E4E51F1}" type="doc">
      <dgm:prSet loTypeId="urn:microsoft.com/office/officeart/2005/8/layout/hierarchy2" loCatId="hierarchy" qsTypeId="urn:microsoft.com/office/officeart/2005/8/quickstyle/simple1" qsCatId="simple" csTypeId="urn:microsoft.com/office/officeart/2005/8/colors/accent0_1" csCatId="mainScheme" phldr="1"/>
      <dgm:spPr/>
      <dgm:t>
        <a:bodyPr/>
        <a:lstStyle/>
        <a:p>
          <a:endParaRPr lang="en-US"/>
        </a:p>
      </dgm:t>
    </dgm:pt>
    <dgm:pt modelId="{1D6EDDF0-80FA-41F9-90D0-42A0800385AB}">
      <dgm:prSet phldrT="[Text]" custT="1">
        <dgm:style>
          <a:lnRef idx="2">
            <a:schemeClr val="dk1"/>
          </a:lnRef>
          <a:fillRef idx="1">
            <a:schemeClr val="lt1"/>
          </a:fillRef>
          <a:effectRef idx="0">
            <a:schemeClr val="dk1"/>
          </a:effectRef>
          <a:fontRef idx="minor">
            <a:schemeClr val="dk1"/>
          </a:fontRef>
        </dgm:style>
      </dgm:prSet>
      <dgm:spPr/>
      <dgm:t>
        <a:bodyPr/>
        <a:lstStyle/>
        <a:p>
          <a:r>
            <a:rPr lang="en-US" sz="2400" dirty="0" err="1" smtClean="0"/>
            <a:t>Thực</a:t>
          </a:r>
          <a:r>
            <a:rPr lang="en-US" sz="2400" dirty="0" smtClean="0"/>
            <a:t> </a:t>
          </a:r>
          <a:r>
            <a:rPr lang="en-US" sz="2400" dirty="0" err="1" smtClean="0"/>
            <a:t>tiễn</a:t>
          </a:r>
          <a:endParaRPr lang="en-US" sz="2400" dirty="0"/>
        </a:p>
      </dgm:t>
    </dgm:pt>
    <dgm:pt modelId="{F41562C0-E298-479C-953C-E8E8020FEAA1}" type="parTrans" cxnId="{158A7DD8-92B5-4AF6-B9E0-196B6D32D058}">
      <dgm:prSet/>
      <dgm:spPr/>
      <dgm:t>
        <a:bodyPr/>
        <a:lstStyle/>
        <a:p>
          <a:endParaRPr lang="en-US"/>
        </a:p>
      </dgm:t>
    </dgm:pt>
    <dgm:pt modelId="{3F281E83-0502-48CB-880F-824EECF67DA1}" type="sibTrans" cxnId="{158A7DD8-92B5-4AF6-B9E0-196B6D32D058}">
      <dgm:prSet/>
      <dgm:spPr/>
      <dgm:t>
        <a:bodyPr/>
        <a:lstStyle/>
        <a:p>
          <a:endParaRPr lang="en-US"/>
        </a:p>
      </dgm:t>
    </dgm:pt>
    <dgm:pt modelId="{66F19DF7-36B5-4E54-B10B-26F792393B43}">
      <dgm:prSet phldrT="[Text]" custT="1">
        <dgm:style>
          <a:lnRef idx="2">
            <a:schemeClr val="dk1"/>
          </a:lnRef>
          <a:fillRef idx="1">
            <a:schemeClr val="lt1"/>
          </a:fillRef>
          <a:effectRef idx="0">
            <a:schemeClr val="dk1"/>
          </a:effectRef>
          <a:fontRef idx="minor">
            <a:schemeClr val="dk1"/>
          </a:fontRef>
        </dgm:style>
      </dgm:prSet>
      <dgm:spPr/>
      <dgm:t>
        <a:bodyPr/>
        <a:lstStyle/>
        <a:p>
          <a:r>
            <a:rPr lang="vi-VN" sz="1600" dirty="0" smtClean="0">
              <a:latin typeface="+mj-lt"/>
            </a:rPr>
            <a:t>Là cơ sở của nhận thức</a:t>
          </a:r>
          <a:endParaRPr lang="en-US" sz="1600" dirty="0">
            <a:latin typeface="+mj-lt"/>
          </a:endParaRPr>
        </a:p>
      </dgm:t>
    </dgm:pt>
    <dgm:pt modelId="{0B359CAF-78B1-4879-BFC3-E76C059FC600}" type="parTrans" cxnId="{D6DDD5B5-D7A5-4634-8B04-2079872FA86F}">
      <dgm:prSet custT="1">
        <dgm:style>
          <a:lnRef idx="2">
            <a:schemeClr val="dk1"/>
          </a:lnRef>
          <a:fillRef idx="1">
            <a:schemeClr val="lt1"/>
          </a:fillRef>
          <a:effectRef idx="0">
            <a:schemeClr val="dk1"/>
          </a:effectRef>
          <a:fontRef idx="minor">
            <a:schemeClr val="dk1"/>
          </a:fontRef>
        </dgm:style>
      </dgm:prSet>
      <dgm:spPr/>
      <dgm:t>
        <a:bodyPr/>
        <a:lstStyle/>
        <a:p>
          <a:endParaRPr lang="en-US" sz="500"/>
        </a:p>
      </dgm:t>
    </dgm:pt>
    <dgm:pt modelId="{6D9DA603-B5CC-403A-AB1F-6C819BDCF037}" type="sibTrans" cxnId="{D6DDD5B5-D7A5-4634-8B04-2079872FA86F}">
      <dgm:prSet/>
      <dgm:spPr/>
      <dgm:t>
        <a:bodyPr/>
        <a:lstStyle/>
        <a:p>
          <a:endParaRPr lang="en-US"/>
        </a:p>
      </dgm:t>
    </dgm:pt>
    <dgm:pt modelId="{25EE31A5-0C9C-4A98-941F-2EC40B9EDD4E}">
      <dgm:prSet phldrT="[Text]" custT="1">
        <dgm:style>
          <a:lnRef idx="2">
            <a:schemeClr val="dk1"/>
          </a:lnRef>
          <a:fillRef idx="1">
            <a:schemeClr val="lt1"/>
          </a:fillRef>
          <a:effectRef idx="0">
            <a:schemeClr val="dk1"/>
          </a:effectRef>
          <a:fontRef idx="minor">
            <a:schemeClr val="dk1"/>
          </a:fontRef>
        </dgm:style>
      </dgm:prSet>
      <dgm:spPr/>
      <dgm:t>
        <a:bodyPr/>
        <a:lstStyle/>
        <a:p>
          <a:r>
            <a:rPr lang="en-US" sz="1600" dirty="0" err="1" smtClean="0">
              <a:latin typeface="+mj-lt"/>
            </a:rPr>
            <a:t>Thực</a:t>
          </a:r>
          <a:r>
            <a:rPr lang="en-US" sz="1600" dirty="0" smtClean="0">
              <a:latin typeface="+mj-lt"/>
            </a:rPr>
            <a:t> </a:t>
          </a:r>
          <a:r>
            <a:rPr lang="en-US" sz="1600" dirty="0" err="1" smtClean="0">
              <a:latin typeface="+mj-lt"/>
            </a:rPr>
            <a:t>tiễn</a:t>
          </a:r>
          <a:r>
            <a:rPr lang="en-US" sz="1600" dirty="0" smtClean="0">
              <a:latin typeface="+mj-lt"/>
            </a:rPr>
            <a:t> </a:t>
          </a:r>
          <a:r>
            <a:rPr lang="en-US" sz="1600" dirty="0" err="1" smtClean="0">
              <a:latin typeface="+mj-lt"/>
            </a:rPr>
            <a:t>là</a:t>
          </a:r>
          <a:r>
            <a:rPr lang="en-US" sz="1600" dirty="0" smtClean="0">
              <a:latin typeface="+mj-lt"/>
            </a:rPr>
            <a:t> </a:t>
          </a:r>
          <a:r>
            <a:rPr lang="en-US" sz="1600" dirty="0" err="1" smtClean="0">
              <a:latin typeface="+mj-lt"/>
            </a:rPr>
            <a:t>mục</a:t>
          </a:r>
          <a:r>
            <a:rPr lang="en-US" sz="1600" dirty="0" smtClean="0">
              <a:latin typeface="+mj-lt"/>
            </a:rPr>
            <a:t> </a:t>
          </a:r>
          <a:r>
            <a:rPr lang="en-US" sz="1600" dirty="0" err="1" smtClean="0">
              <a:latin typeface="+mj-lt"/>
            </a:rPr>
            <a:t>đích</a:t>
          </a:r>
          <a:r>
            <a:rPr lang="en-US" sz="1600" dirty="0" smtClean="0">
              <a:latin typeface="+mj-lt"/>
            </a:rPr>
            <a:t> </a:t>
          </a:r>
          <a:r>
            <a:rPr lang="en-US" sz="1600" dirty="0" err="1" smtClean="0">
              <a:latin typeface="+mj-lt"/>
            </a:rPr>
            <a:t>của</a:t>
          </a:r>
          <a:r>
            <a:rPr lang="en-US" sz="1600" dirty="0" smtClean="0">
              <a:latin typeface="+mj-lt"/>
            </a:rPr>
            <a:t> </a:t>
          </a:r>
          <a:r>
            <a:rPr lang="en-US" sz="1600" dirty="0" err="1" smtClean="0">
              <a:latin typeface="+mj-lt"/>
            </a:rPr>
            <a:t>nhận</a:t>
          </a:r>
          <a:r>
            <a:rPr lang="en-US" sz="1600" dirty="0" smtClean="0">
              <a:latin typeface="+mj-lt"/>
            </a:rPr>
            <a:t> </a:t>
          </a:r>
          <a:r>
            <a:rPr lang="en-US" sz="1600" dirty="0" err="1" smtClean="0">
              <a:latin typeface="+mj-lt"/>
            </a:rPr>
            <a:t>thức</a:t>
          </a:r>
          <a:endParaRPr lang="en-US" sz="1600" dirty="0">
            <a:latin typeface="+mj-lt"/>
          </a:endParaRPr>
        </a:p>
      </dgm:t>
    </dgm:pt>
    <dgm:pt modelId="{AA8C70F5-944E-43FE-A78A-74AA941B7D84}" type="parTrans" cxnId="{FD8D7F8E-DF7A-4B9D-9901-9B14B7FD2217}">
      <dgm:prSet custT="1">
        <dgm:style>
          <a:lnRef idx="2">
            <a:schemeClr val="dk1"/>
          </a:lnRef>
          <a:fillRef idx="1">
            <a:schemeClr val="lt1"/>
          </a:fillRef>
          <a:effectRef idx="0">
            <a:schemeClr val="dk1"/>
          </a:effectRef>
          <a:fontRef idx="minor">
            <a:schemeClr val="dk1"/>
          </a:fontRef>
        </dgm:style>
      </dgm:prSet>
      <dgm:spPr/>
      <dgm:t>
        <a:bodyPr/>
        <a:lstStyle/>
        <a:p>
          <a:endParaRPr lang="en-US" sz="400"/>
        </a:p>
      </dgm:t>
    </dgm:pt>
    <dgm:pt modelId="{FF83FB2D-C490-4474-A120-22B67BA14649}" type="sibTrans" cxnId="{FD8D7F8E-DF7A-4B9D-9901-9B14B7FD2217}">
      <dgm:prSet/>
      <dgm:spPr/>
      <dgm:t>
        <a:bodyPr/>
        <a:lstStyle/>
        <a:p>
          <a:endParaRPr lang="en-US"/>
        </a:p>
      </dgm:t>
    </dgm:pt>
    <dgm:pt modelId="{D41E3303-BAB9-456A-9472-5738E9F370CC}">
      <dgm:prSet custT="1">
        <dgm:style>
          <a:lnRef idx="2">
            <a:schemeClr val="dk1"/>
          </a:lnRef>
          <a:fillRef idx="1">
            <a:schemeClr val="lt1"/>
          </a:fillRef>
          <a:effectRef idx="0">
            <a:schemeClr val="dk1"/>
          </a:effectRef>
          <a:fontRef idx="minor">
            <a:schemeClr val="dk1"/>
          </a:fontRef>
        </dgm:style>
      </dgm:prSet>
      <dgm:spPr/>
      <dgm:t>
        <a:bodyPr/>
        <a:lstStyle/>
        <a:p>
          <a:r>
            <a:rPr lang="en-US" sz="1600" dirty="0" err="1" smtClean="0">
              <a:latin typeface="+mj-lt"/>
            </a:rPr>
            <a:t>Là</a:t>
          </a:r>
          <a:r>
            <a:rPr lang="en-US" sz="1600" dirty="0" smtClean="0">
              <a:latin typeface="+mj-lt"/>
            </a:rPr>
            <a:t> </a:t>
          </a:r>
          <a:r>
            <a:rPr lang="en-US" sz="1600" dirty="0" err="1" smtClean="0">
              <a:latin typeface="+mj-lt"/>
            </a:rPr>
            <a:t>động</a:t>
          </a:r>
          <a:r>
            <a:rPr lang="en-US" sz="1600" dirty="0" smtClean="0">
              <a:latin typeface="+mj-lt"/>
            </a:rPr>
            <a:t> </a:t>
          </a:r>
          <a:r>
            <a:rPr lang="en-US" sz="1600" dirty="0" err="1" smtClean="0">
              <a:latin typeface="+mj-lt"/>
            </a:rPr>
            <a:t>lực</a:t>
          </a:r>
          <a:r>
            <a:rPr lang="en-US" sz="1600" dirty="0" smtClean="0">
              <a:latin typeface="+mj-lt"/>
            </a:rPr>
            <a:t> </a:t>
          </a:r>
          <a:r>
            <a:rPr lang="en-US" sz="1600" dirty="0" err="1" smtClean="0">
              <a:latin typeface="+mj-lt"/>
            </a:rPr>
            <a:t>của</a:t>
          </a:r>
          <a:r>
            <a:rPr lang="en-US" sz="1600" dirty="0" smtClean="0">
              <a:latin typeface="+mj-lt"/>
            </a:rPr>
            <a:t> </a:t>
          </a:r>
          <a:r>
            <a:rPr lang="en-US" sz="1600" dirty="0" err="1" smtClean="0">
              <a:latin typeface="+mj-lt"/>
            </a:rPr>
            <a:t>nhận</a:t>
          </a:r>
          <a:r>
            <a:rPr lang="en-US" sz="1600" dirty="0" smtClean="0">
              <a:latin typeface="+mj-lt"/>
            </a:rPr>
            <a:t> </a:t>
          </a:r>
          <a:r>
            <a:rPr lang="en-US" sz="1600" dirty="0" err="1" smtClean="0">
              <a:latin typeface="+mj-lt"/>
            </a:rPr>
            <a:t>thức</a:t>
          </a:r>
          <a:endParaRPr lang="en-US" sz="1600" dirty="0">
            <a:latin typeface="+mj-lt"/>
          </a:endParaRPr>
        </a:p>
      </dgm:t>
    </dgm:pt>
    <dgm:pt modelId="{A4F7C645-0B24-4901-BE57-177ACE622AB0}" type="parTrans" cxnId="{4DCD7D6A-DEAC-44BA-87A0-22B43F6180E2}">
      <dgm:prSet custT="1">
        <dgm:style>
          <a:lnRef idx="2">
            <a:schemeClr val="dk1"/>
          </a:lnRef>
          <a:fillRef idx="1">
            <a:schemeClr val="lt1"/>
          </a:fillRef>
          <a:effectRef idx="0">
            <a:schemeClr val="dk1"/>
          </a:effectRef>
          <a:fontRef idx="minor">
            <a:schemeClr val="dk1"/>
          </a:fontRef>
        </dgm:style>
      </dgm:prSet>
      <dgm:spPr/>
      <dgm:t>
        <a:bodyPr/>
        <a:lstStyle/>
        <a:p>
          <a:endParaRPr lang="en-US" sz="400"/>
        </a:p>
      </dgm:t>
    </dgm:pt>
    <dgm:pt modelId="{ADA88356-F9F9-42A9-8455-9F341D894092}" type="sibTrans" cxnId="{4DCD7D6A-DEAC-44BA-87A0-22B43F6180E2}">
      <dgm:prSet/>
      <dgm:spPr/>
      <dgm:t>
        <a:bodyPr/>
        <a:lstStyle/>
        <a:p>
          <a:endParaRPr lang="en-US"/>
        </a:p>
      </dgm:t>
    </dgm:pt>
    <dgm:pt modelId="{4F320557-07EE-40CA-B4B0-B3B30C3F5D5B}">
      <dgm:prSet custT="1">
        <dgm:style>
          <a:lnRef idx="2">
            <a:schemeClr val="dk1"/>
          </a:lnRef>
          <a:fillRef idx="1">
            <a:schemeClr val="lt1"/>
          </a:fillRef>
          <a:effectRef idx="0">
            <a:schemeClr val="dk1"/>
          </a:effectRef>
          <a:fontRef idx="minor">
            <a:schemeClr val="dk1"/>
          </a:fontRef>
        </dgm:style>
      </dgm:prSet>
      <dgm:spPr/>
      <dgm:t>
        <a:bodyPr/>
        <a:lstStyle/>
        <a:p>
          <a:r>
            <a:rPr lang="en-US" sz="1400" b="0" i="0" dirty="0" err="1" smtClean="0">
              <a:latin typeface="+mj-lt"/>
            </a:rPr>
            <a:t>Là</a:t>
          </a:r>
          <a:r>
            <a:rPr lang="en-US" sz="1400" b="0" i="0" dirty="0" smtClean="0">
              <a:latin typeface="+mj-lt"/>
            </a:rPr>
            <a:t> </a:t>
          </a:r>
          <a:r>
            <a:rPr lang="en-US" sz="1400" b="0" i="0" dirty="0" err="1" smtClean="0">
              <a:latin typeface="+mj-lt"/>
            </a:rPr>
            <a:t>tiêu</a:t>
          </a:r>
          <a:r>
            <a:rPr lang="en-US" sz="1400" b="0" i="0" dirty="0" smtClean="0">
              <a:latin typeface="+mj-lt"/>
            </a:rPr>
            <a:t> </a:t>
          </a:r>
          <a:r>
            <a:rPr lang="en-US" sz="1400" b="0" i="0" dirty="0" err="1" smtClean="0">
              <a:latin typeface="+mj-lt"/>
            </a:rPr>
            <a:t>chuẩn</a:t>
          </a:r>
          <a:r>
            <a:rPr lang="en-US" sz="1400" b="0" i="0" dirty="0" smtClean="0">
              <a:latin typeface="+mj-lt"/>
            </a:rPr>
            <a:t> </a:t>
          </a:r>
          <a:r>
            <a:rPr lang="en-US" sz="1400" b="0" i="0" dirty="0" err="1" smtClean="0">
              <a:latin typeface="+mj-lt"/>
            </a:rPr>
            <a:t>của</a:t>
          </a:r>
          <a:r>
            <a:rPr lang="en-US" sz="1400" b="0" i="0" dirty="0" smtClean="0">
              <a:latin typeface="+mj-lt"/>
            </a:rPr>
            <a:t> </a:t>
          </a:r>
          <a:r>
            <a:rPr lang="en-US" sz="1400" b="0" i="0" dirty="0" err="1" smtClean="0">
              <a:latin typeface="+mj-lt"/>
            </a:rPr>
            <a:t>chân</a:t>
          </a:r>
          <a:r>
            <a:rPr lang="en-US" sz="1400" b="0" i="0" dirty="0" smtClean="0">
              <a:latin typeface="+mj-lt"/>
            </a:rPr>
            <a:t> </a:t>
          </a:r>
          <a:r>
            <a:rPr lang="en-US" sz="1400" b="0" i="0" dirty="0" err="1" smtClean="0">
              <a:latin typeface="+mj-lt"/>
            </a:rPr>
            <a:t>lý</a:t>
          </a:r>
          <a:r>
            <a:rPr lang="en-US" sz="1400" b="0" i="0" dirty="0" smtClean="0">
              <a:latin typeface="+mj-lt"/>
            </a:rPr>
            <a:t>, </a:t>
          </a:r>
          <a:r>
            <a:rPr lang="en-US" sz="1400" b="0" i="0" dirty="0" err="1" smtClean="0">
              <a:latin typeface="+mj-lt"/>
            </a:rPr>
            <a:t>kiểm</a:t>
          </a:r>
          <a:r>
            <a:rPr lang="en-US" sz="1400" b="0" i="0" dirty="0" smtClean="0">
              <a:latin typeface="+mj-lt"/>
            </a:rPr>
            <a:t> </a:t>
          </a:r>
          <a:r>
            <a:rPr lang="en-US" sz="1400" b="0" i="0" dirty="0" err="1" smtClean="0">
              <a:latin typeface="+mj-lt"/>
            </a:rPr>
            <a:t>tra</a:t>
          </a:r>
          <a:r>
            <a:rPr lang="en-US" sz="1400" b="0" i="0" dirty="0" smtClean="0">
              <a:latin typeface="+mj-lt"/>
            </a:rPr>
            <a:t> </a:t>
          </a:r>
          <a:r>
            <a:rPr lang="en-US" sz="1400" b="0" i="0" dirty="0" err="1" smtClean="0">
              <a:latin typeface="+mj-lt"/>
            </a:rPr>
            <a:t>tỉnh</a:t>
          </a:r>
          <a:r>
            <a:rPr lang="en-US" sz="1400" b="0" i="0" dirty="0" smtClean="0">
              <a:latin typeface="+mj-lt"/>
            </a:rPr>
            <a:t> </a:t>
          </a:r>
          <a:r>
            <a:rPr lang="en-US" sz="1400" b="0" i="0" dirty="0" err="1" smtClean="0">
              <a:latin typeface="+mj-lt"/>
            </a:rPr>
            <a:t>chân</a:t>
          </a:r>
          <a:r>
            <a:rPr lang="en-US" sz="1400" b="0" i="0" dirty="0" smtClean="0">
              <a:latin typeface="+mj-lt"/>
            </a:rPr>
            <a:t> </a:t>
          </a:r>
          <a:r>
            <a:rPr lang="en-US" sz="1400" b="0" i="0" dirty="0" err="1" smtClean="0">
              <a:latin typeface="+mj-lt"/>
            </a:rPr>
            <a:t>lý</a:t>
          </a:r>
          <a:r>
            <a:rPr lang="en-US" sz="1400" b="0" i="0" dirty="0" smtClean="0">
              <a:latin typeface="+mj-lt"/>
            </a:rPr>
            <a:t> </a:t>
          </a:r>
          <a:r>
            <a:rPr lang="en-US" sz="1400" b="0" i="0" dirty="0" err="1" smtClean="0">
              <a:latin typeface="+mj-lt"/>
            </a:rPr>
            <a:t>của</a:t>
          </a:r>
          <a:r>
            <a:rPr lang="en-US" sz="1400" b="0" i="0" dirty="0" smtClean="0">
              <a:latin typeface="+mj-lt"/>
            </a:rPr>
            <a:t> </a:t>
          </a:r>
          <a:r>
            <a:rPr lang="en-US" sz="1400" b="0" i="0" dirty="0" err="1" smtClean="0">
              <a:latin typeface="+mj-lt"/>
            </a:rPr>
            <a:t>quá</a:t>
          </a:r>
          <a:r>
            <a:rPr lang="en-US" sz="1400" b="0" i="0" dirty="0" smtClean="0">
              <a:latin typeface="+mj-lt"/>
            </a:rPr>
            <a:t> </a:t>
          </a:r>
          <a:r>
            <a:rPr lang="en-US" sz="1400" b="0" i="0" dirty="0" err="1" smtClean="0">
              <a:latin typeface="+mj-lt"/>
            </a:rPr>
            <a:t>trình</a:t>
          </a:r>
          <a:r>
            <a:rPr lang="en-US" sz="1400" b="0" i="0" dirty="0" smtClean="0">
              <a:latin typeface="+mj-lt"/>
            </a:rPr>
            <a:t> </a:t>
          </a:r>
          <a:r>
            <a:rPr lang="en-US" sz="1400" b="0" i="0" dirty="0" err="1" smtClean="0">
              <a:latin typeface="+mj-lt"/>
            </a:rPr>
            <a:t>nhận</a:t>
          </a:r>
          <a:r>
            <a:rPr lang="en-US" sz="1400" b="0" i="0" dirty="0" smtClean="0">
              <a:latin typeface="+mj-lt"/>
            </a:rPr>
            <a:t> </a:t>
          </a:r>
          <a:r>
            <a:rPr lang="en-US" sz="1400" b="0" i="0" dirty="0" err="1" smtClean="0">
              <a:latin typeface="+mj-lt"/>
            </a:rPr>
            <a:t>thức</a:t>
          </a:r>
          <a:endParaRPr lang="en-US" sz="1400" dirty="0">
            <a:latin typeface="+mj-lt"/>
          </a:endParaRPr>
        </a:p>
      </dgm:t>
    </dgm:pt>
    <dgm:pt modelId="{760CC5AA-13B5-48D8-8610-AC745F44383D}" type="parTrans" cxnId="{E98BBC67-AA99-4C77-8943-FF09540C0352}">
      <dgm:prSet custT="1">
        <dgm:style>
          <a:lnRef idx="2">
            <a:schemeClr val="dk1"/>
          </a:lnRef>
          <a:fillRef idx="1">
            <a:schemeClr val="lt1"/>
          </a:fillRef>
          <a:effectRef idx="0">
            <a:schemeClr val="dk1"/>
          </a:effectRef>
          <a:fontRef idx="minor">
            <a:schemeClr val="dk1"/>
          </a:fontRef>
        </dgm:style>
      </dgm:prSet>
      <dgm:spPr/>
      <dgm:t>
        <a:bodyPr/>
        <a:lstStyle/>
        <a:p>
          <a:endParaRPr lang="en-US" sz="500"/>
        </a:p>
      </dgm:t>
    </dgm:pt>
    <dgm:pt modelId="{0CCE8619-8018-463B-A45E-10CB1F781016}" type="sibTrans" cxnId="{E98BBC67-AA99-4C77-8943-FF09540C0352}">
      <dgm:prSet/>
      <dgm:spPr/>
      <dgm:t>
        <a:bodyPr/>
        <a:lstStyle/>
        <a:p>
          <a:endParaRPr lang="en-US"/>
        </a:p>
      </dgm:t>
    </dgm:pt>
    <dgm:pt modelId="{6B2A52EA-0E46-44EC-BBC0-BCA8B677C20C}" type="pres">
      <dgm:prSet presAssocID="{4D78EDB1-27F2-444B-A4A0-21FE6E4E51F1}" presName="diagram" presStyleCnt="0">
        <dgm:presLayoutVars>
          <dgm:chPref val="1"/>
          <dgm:dir/>
          <dgm:animOne val="branch"/>
          <dgm:animLvl val="lvl"/>
          <dgm:resizeHandles val="exact"/>
        </dgm:presLayoutVars>
      </dgm:prSet>
      <dgm:spPr/>
      <dgm:t>
        <a:bodyPr/>
        <a:lstStyle/>
        <a:p>
          <a:endParaRPr lang="en-US"/>
        </a:p>
      </dgm:t>
    </dgm:pt>
    <dgm:pt modelId="{C93AB43D-1596-491A-91D7-8722678F9D0C}" type="pres">
      <dgm:prSet presAssocID="{1D6EDDF0-80FA-41F9-90D0-42A0800385AB}" presName="root1" presStyleCnt="0"/>
      <dgm:spPr/>
    </dgm:pt>
    <dgm:pt modelId="{FCEB4571-25DE-4D2B-99DD-D93A6B81D601}" type="pres">
      <dgm:prSet presAssocID="{1D6EDDF0-80FA-41F9-90D0-42A0800385AB}" presName="LevelOneTextNode" presStyleLbl="node0" presStyleIdx="0" presStyleCnt="1">
        <dgm:presLayoutVars>
          <dgm:chPref val="3"/>
        </dgm:presLayoutVars>
      </dgm:prSet>
      <dgm:spPr/>
      <dgm:t>
        <a:bodyPr/>
        <a:lstStyle/>
        <a:p>
          <a:endParaRPr lang="en-US"/>
        </a:p>
      </dgm:t>
    </dgm:pt>
    <dgm:pt modelId="{8FC91276-62E7-45F5-B002-112AE4F6FC24}" type="pres">
      <dgm:prSet presAssocID="{1D6EDDF0-80FA-41F9-90D0-42A0800385AB}" presName="level2hierChild" presStyleCnt="0"/>
      <dgm:spPr/>
    </dgm:pt>
    <dgm:pt modelId="{C448DC8D-2D53-4F9E-8B21-089C69079513}" type="pres">
      <dgm:prSet presAssocID="{0B359CAF-78B1-4879-BFC3-E76C059FC600}" presName="conn2-1" presStyleLbl="parChTrans1D2" presStyleIdx="0" presStyleCnt="4"/>
      <dgm:spPr/>
      <dgm:t>
        <a:bodyPr/>
        <a:lstStyle/>
        <a:p>
          <a:endParaRPr lang="en-US"/>
        </a:p>
      </dgm:t>
    </dgm:pt>
    <dgm:pt modelId="{6C84A425-C77D-4A64-8A0F-EAB9D3B6572B}" type="pres">
      <dgm:prSet presAssocID="{0B359CAF-78B1-4879-BFC3-E76C059FC600}" presName="connTx" presStyleLbl="parChTrans1D2" presStyleIdx="0" presStyleCnt="4"/>
      <dgm:spPr/>
      <dgm:t>
        <a:bodyPr/>
        <a:lstStyle/>
        <a:p>
          <a:endParaRPr lang="en-US"/>
        </a:p>
      </dgm:t>
    </dgm:pt>
    <dgm:pt modelId="{15C7BCAD-4371-49A6-8321-F37D02992D53}" type="pres">
      <dgm:prSet presAssocID="{66F19DF7-36B5-4E54-B10B-26F792393B43}" presName="root2" presStyleCnt="0"/>
      <dgm:spPr/>
    </dgm:pt>
    <dgm:pt modelId="{45E86B4F-09B3-4266-903F-07840C62D35B}" type="pres">
      <dgm:prSet presAssocID="{66F19DF7-36B5-4E54-B10B-26F792393B43}" presName="LevelTwoTextNode" presStyleLbl="node2" presStyleIdx="0" presStyleCnt="4">
        <dgm:presLayoutVars>
          <dgm:chPref val="3"/>
        </dgm:presLayoutVars>
      </dgm:prSet>
      <dgm:spPr/>
      <dgm:t>
        <a:bodyPr/>
        <a:lstStyle/>
        <a:p>
          <a:endParaRPr lang="en-US"/>
        </a:p>
      </dgm:t>
    </dgm:pt>
    <dgm:pt modelId="{1BE948C0-4013-4C9C-87AB-4D9B162648F3}" type="pres">
      <dgm:prSet presAssocID="{66F19DF7-36B5-4E54-B10B-26F792393B43}" presName="level3hierChild" presStyleCnt="0"/>
      <dgm:spPr/>
    </dgm:pt>
    <dgm:pt modelId="{5C635C06-B7F2-4978-85A5-898E42FDD975}" type="pres">
      <dgm:prSet presAssocID="{AA8C70F5-944E-43FE-A78A-74AA941B7D84}" presName="conn2-1" presStyleLbl="parChTrans1D2" presStyleIdx="1" presStyleCnt="4"/>
      <dgm:spPr/>
      <dgm:t>
        <a:bodyPr/>
        <a:lstStyle/>
        <a:p>
          <a:endParaRPr lang="en-US"/>
        </a:p>
      </dgm:t>
    </dgm:pt>
    <dgm:pt modelId="{6D936B73-DC3E-456E-8DE1-06D49C9FF576}" type="pres">
      <dgm:prSet presAssocID="{AA8C70F5-944E-43FE-A78A-74AA941B7D84}" presName="connTx" presStyleLbl="parChTrans1D2" presStyleIdx="1" presStyleCnt="4"/>
      <dgm:spPr/>
      <dgm:t>
        <a:bodyPr/>
        <a:lstStyle/>
        <a:p>
          <a:endParaRPr lang="en-US"/>
        </a:p>
      </dgm:t>
    </dgm:pt>
    <dgm:pt modelId="{2FC1F2CE-A065-43A8-B4C9-B3EC4E149908}" type="pres">
      <dgm:prSet presAssocID="{25EE31A5-0C9C-4A98-941F-2EC40B9EDD4E}" presName="root2" presStyleCnt="0"/>
      <dgm:spPr/>
    </dgm:pt>
    <dgm:pt modelId="{2D87EAE8-30B6-4CC7-948E-38358077A4EE}" type="pres">
      <dgm:prSet presAssocID="{25EE31A5-0C9C-4A98-941F-2EC40B9EDD4E}" presName="LevelTwoTextNode" presStyleLbl="node2" presStyleIdx="1" presStyleCnt="4">
        <dgm:presLayoutVars>
          <dgm:chPref val="3"/>
        </dgm:presLayoutVars>
      </dgm:prSet>
      <dgm:spPr/>
      <dgm:t>
        <a:bodyPr/>
        <a:lstStyle/>
        <a:p>
          <a:endParaRPr lang="en-US"/>
        </a:p>
      </dgm:t>
    </dgm:pt>
    <dgm:pt modelId="{814D1AE5-29C7-4BB6-906F-7E96E9C5E7FC}" type="pres">
      <dgm:prSet presAssocID="{25EE31A5-0C9C-4A98-941F-2EC40B9EDD4E}" presName="level3hierChild" presStyleCnt="0"/>
      <dgm:spPr/>
    </dgm:pt>
    <dgm:pt modelId="{6DCB3E76-2ED9-401A-B6DF-F83645ACB26E}" type="pres">
      <dgm:prSet presAssocID="{A4F7C645-0B24-4901-BE57-177ACE622AB0}" presName="conn2-1" presStyleLbl="parChTrans1D2" presStyleIdx="2" presStyleCnt="4"/>
      <dgm:spPr/>
      <dgm:t>
        <a:bodyPr/>
        <a:lstStyle/>
        <a:p>
          <a:endParaRPr lang="en-US"/>
        </a:p>
      </dgm:t>
    </dgm:pt>
    <dgm:pt modelId="{C4186254-2D22-42FE-8D12-40BE9C08EC2E}" type="pres">
      <dgm:prSet presAssocID="{A4F7C645-0B24-4901-BE57-177ACE622AB0}" presName="connTx" presStyleLbl="parChTrans1D2" presStyleIdx="2" presStyleCnt="4"/>
      <dgm:spPr/>
      <dgm:t>
        <a:bodyPr/>
        <a:lstStyle/>
        <a:p>
          <a:endParaRPr lang="en-US"/>
        </a:p>
      </dgm:t>
    </dgm:pt>
    <dgm:pt modelId="{31203AB2-E8E8-441F-8B96-C470E2FB1D59}" type="pres">
      <dgm:prSet presAssocID="{D41E3303-BAB9-456A-9472-5738E9F370CC}" presName="root2" presStyleCnt="0"/>
      <dgm:spPr/>
    </dgm:pt>
    <dgm:pt modelId="{ADCB7CD5-4A36-40EB-94CE-7A80C836074F}" type="pres">
      <dgm:prSet presAssocID="{D41E3303-BAB9-456A-9472-5738E9F370CC}" presName="LevelTwoTextNode" presStyleLbl="node2" presStyleIdx="2" presStyleCnt="4">
        <dgm:presLayoutVars>
          <dgm:chPref val="3"/>
        </dgm:presLayoutVars>
      </dgm:prSet>
      <dgm:spPr/>
      <dgm:t>
        <a:bodyPr/>
        <a:lstStyle/>
        <a:p>
          <a:endParaRPr lang="en-US"/>
        </a:p>
      </dgm:t>
    </dgm:pt>
    <dgm:pt modelId="{62B195D2-9A02-44BA-BD64-B6020CDEC795}" type="pres">
      <dgm:prSet presAssocID="{D41E3303-BAB9-456A-9472-5738E9F370CC}" presName="level3hierChild" presStyleCnt="0"/>
      <dgm:spPr/>
    </dgm:pt>
    <dgm:pt modelId="{067B7E95-FC01-4F49-915A-B789390A1CF8}" type="pres">
      <dgm:prSet presAssocID="{760CC5AA-13B5-48D8-8610-AC745F44383D}" presName="conn2-1" presStyleLbl="parChTrans1D2" presStyleIdx="3" presStyleCnt="4"/>
      <dgm:spPr/>
      <dgm:t>
        <a:bodyPr/>
        <a:lstStyle/>
        <a:p>
          <a:endParaRPr lang="en-US"/>
        </a:p>
      </dgm:t>
    </dgm:pt>
    <dgm:pt modelId="{E838FC69-D63B-4852-A738-F14EF34509ED}" type="pres">
      <dgm:prSet presAssocID="{760CC5AA-13B5-48D8-8610-AC745F44383D}" presName="connTx" presStyleLbl="parChTrans1D2" presStyleIdx="3" presStyleCnt="4"/>
      <dgm:spPr/>
      <dgm:t>
        <a:bodyPr/>
        <a:lstStyle/>
        <a:p>
          <a:endParaRPr lang="en-US"/>
        </a:p>
      </dgm:t>
    </dgm:pt>
    <dgm:pt modelId="{528EEA9E-E3B7-40A9-B39C-0DBB6E56FFD0}" type="pres">
      <dgm:prSet presAssocID="{4F320557-07EE-40CA-B4B0-B3B30C3F5D5B}" presName="root2" presStyleCnt="0"/>
      <dgm:spPr/>
    </dgm:pt>
    <dgm:pt modelId="{2DCE1C68-3F5E-4ED5-9E72-4D8DD195EEE8}" type="pres">
      <dgm:prSet presAssocID="{4F320557-07EE-40CA-B4B0-B3B30C3F5D5B}" presName="LevelTwoTextNode" presStyleLbl="node2" presStyleIdx="3" presStyleCnt="4">
        <dgm:presLayoutVars>
          <dgm:chPref val="3"/>
        </dgm:presLayoutVars>
      </dgm:prSet>
      <dgm:spPr/>
      <dgm:t>
        <a:bodyPr/>
        <a:lstStyle/>
        <a:p>
          <a:endParaRPr lang="en-US"/>
        </a:p>
      </dgm:t>
    </dgm:pt>
    <dgm:pt modelId="{AD235850-D5FE-4A03-9511-357EB61D9BDC}" type="pres">
      <dgm:prSet presAssocID="{4F320557-07EE-40CA-B4B0-B3B30C3F5D5B}" presName="level3hierChild" presStyleCnt="0"/>
      <dgm:spPr/>
    </dgm:pt>
  </dgm:ptLst>
  <dgm:cxnLst>
    <dgm:cxn modelId="{CADCCC45-F607-41C4-B11B-CCB68A005955}" type="presOf" srcId="{25EE31A5-0C9C-4A98-941F-2EC40B9EDD4E}" destId="{2D87EAE8-30B6-4CC7-948E-38358077A4EE}" srcOrd="0" destOrd="0" presId="urn:microsoft.com/office/officeart/2005/8/layout/hierarchy2"/>
    <dgm:cxn modelId="{E5518B6D-7D02-4EA1-ABB8-2E7B47A1B408}" type="presOf" srcId="{0B359CAF-78B1-4879-BFC3-E76C059FC600}" destId="{C448DC8D-2D53-4F9E-8B21-089C69079513}" srcOrd="0" destOrd="0" presId="urn:microsoft.com/office/officeart/2005/8/layout/hierarchy2"/>
    <dgm:cxn modelId="{D6DDD5B5-D7A5-4634-8B04-2079872FA86F}" srcId="{1D6EDDF0-80FA-41F9-90D0-42A0800385AB}" destId="{66F19DF7-36B5-4E54-B10B-26F792393B43}" srcOrd="0" destOrd="0" parTransId="{0B359CAF-78B1-4879-BFC3-E76C059FC600}" sibTransId="{6D9DA603-B5CC-403A-AB1F-6C819BDCF037}"/>
    <dgm:cxn modelId="{F0797F90-6BA4-4BE2-A397-DBEB2FFAEB1E}" type="presOf" srcId="{AA8C70F5-944E-43FE-A78A-74AA941B7D84}" destId="{6D936B73-DC3E-456E-8DE1-06D49C9FF576}" srcOrd="1" destOrd="0" presId="urn:microsoft.com/office/officeart/2005/8/layout/hierarchy2"/>
    <dgm:cxn modelId="{A9DA5CED-71D8-4261-8CDF-B6CA55661F0C}" type="presOf" srcId="{AA8C70F5-944E-43FE-A78A-74AA941B7D84}" destId="{5C635C06-B7F2-4978-85A5-898E42FDD975}" srcOrd="0" destOrd="0" presId="urn:microsoft.com/office/officeart/2005/8/layout/hierarchy2"/>
    <dgm:cxn modelId="{1EF0C5ED-E031-425F-9EA3-F22F93383943}" type="presOf" srcId="{760CC5AA-13B5-48D8-8610-AC745F44383D}" destId="{E838FC69-D63B-4852-A738-F14EF34509ED}" srcOrd="1" destOrd="0" presId="urn:microsoft.com/office/officeart/2005/8/layout/hierarchy2"/>
    <dgm:cxn modelId="{619967F6-81BB-44B4-9154-C2D185888B87}" type="presOf" srcId="{4D78EDB1-27F2-444B-A4A0-21FE6E4E51F1}" destId="{6B2A52EA-0E46-44EC-BBC0-BCA8B677C20C}" srcOrd="0" destOrd="0" presId="urn:microsoft.com/office/officeart/2005/8/layout/hierarchy2"/>
    <dgm:cxn modelId="{158A7DD8-92B5-4AF6-B9E0-196B6D32D058}" srcId="{4D78EDB1-27F2-444B-A4A0-21FE6E4E51F1}" destId="{1D6EDDF0-80FA-41F9-90D0-42A0800385AB}" srcOrd="0" destOrd="0" parTransId="{F41562C0-E298-479C-953C-E8E8020FEAA1}" sibTransId="{3F281E83-0502-48CB-880F-824EECF67DA1}"/>
    <dgm:cxn modelId="{C90E4AF7-BB2B-4DC3-94F0-2C9B2916D300}" type="presOf" srcId="{A4F7C645-0B24-4901-BE57-177ACE622AB0}" destId="{6DCB3E76-2ED9-401A-B6DF-F83645ACB26E}" srcOrd="0" destOrd="0" presId="urn:microsoft.com/office/officeart/2005/8/layout/hierarchy2"/>
    <dgm:cxn modelId="{E98BBC67-AA99-4C77-8943-FF09540C0352}" srcId="{1D6EDDF0-80FA-41F9-90D0-42A0800385AB}" destId="{4F320557-07EE-40CA-B4B0-B3B30C3F5D5B}" srcOrd="3" destOrd="0" parTransId="{760CC5AA-13B5-48D8-8610-AC745F44383D}" sibTransId="{0CCE8619-8018-463B-A45E-10CB1F781016}"/>
    <dgm:cxn modelId="{25396542-1839-4192-A2FF-724548866AB6}" type="presOf" srcId="{4F320557-07EE-40CA-B4B0-B3B30C3F5D5B}" destId="{2DCE1C68-3F5E-4ED5-9E72-4D8DD195EEE8}" srcOrd="0" destOrd="0" presId="urn:microsoft.com/office/officeart/2005/8/layout/hierarchy2"/>
    <dgm:cxn modelId="{8AF5DB0F-3ABC-4394-8410-12B1ACB2BEB1}" type="presOf" srcId="{D41E3303-BAB9-456A-9472-5738E9F370CC}" destId="{ADCB7CD5-4A36-40EB-94CE-7A80C836074F}" srcOrd="0" destOrd="0" presId="urn:microsoft.com/office/officeart/2005/8/layout/hierarchy2"/>
    <dgm:cxn modelId="{889824DD-4861-41B7-9CBB-F7D015519D24}" type="presOf" srcId="{A4F7C645-0B24-4901-BE57-177ACE622AB0}" destId="{C4186254-2D22-42FE-8D12-40BE9C08EC2E}" srcOrd="1" destOrd="0" presId="urn:microsoft.com/office/officeart/2005/8/layout/hierarchy2"/>
    <dgm:cxn modelId="{12F0F6A6-8886-434D-9CA5-373BC1140310}" type="presOf" srcId="{66F19DF7-36B5-4E54-B10B-26F792393B43}" destId="{45E86B4F-09B3-4266-903F-07840C62D35B}" srcOrd="0" destOrd="0" presId="urn:microsoft.com/office/officeart/2005/8/layout/hierarchy2"/>
    <dgm:cxn modelId="{C4B94627-B903-4275-B587-F510D1F5B147}" type="presOf" srcId="{0B359CAF-78B1-4879-BFC3-E76C059FC600}" destId="{6C84A425-C77D-4A64-8A0F-EAB9D3B6572B}" srcOrd="1" destOrd="0" presId="urn:microsoft.com/office/officeart/2005/8/layout/hierarchy2"/>
    <dgm:cxn modelId="{4DCD7D6A-DEAC-44BA-87A0-22B43F6180E2}" srcId="{1D6EDDF0-80FA-41F9-90D0-42A0800385AB}" destId="{D41E3303-BAB9-456A-9472-5738E9F370CC}" srcOrd="2" destOrd="0" parTransId="{A4F7C645-0B24-4901-BE57-177ACE622AB0}" sibTransId="{ADA88356-F9F9-42A9-8455-9F341D894092}"/>
    <dgm:cxn modelId="{FD8D7F8E-DF7A-4B9D-9901-9B14B7FD2217}" srcId="{1D6EDDF0-80FA-41F9-90D0-42A0800385AB}" destId="{25EE31A5-0C9C-4A98-941F-2EC40B9EDD4E}" srcOrd="1" destOrd="0" parTransId="{AA8C70F5-944E-43FE-A78A-74AA941B7D84}" sibTransId="{FF83FB2D-C490-4474-A120-22B67BA14649}"/>
    <dgm:cxn modelId="{D6400016-9AFC-4D87-A32C-8F3D72E90877}" type="presOf" srcId="{1D6EDDF0-80FA-41F9-90D0-42A0800385AB}" destId="{FCEB4571-25DE-4D2B-99DD-D93A6B81D601}" srcOrd="0" destOrd="0" presId="urn:microsoft.com/office/officeart/2005/8/layout/hierarchy2"/>
    <dgm:cxn modelId="{AB35243C-9296-4F46-9096-78658A5DF3DF}" type="presOf" srcId="{760CC5AA-13B5-48D8-8610-AC745F44383D}" destId="{067B7E95-FC01-4F49-915A-B789390A1CF8}" srcOrd="0" destOrd="0" presId="urn:microsoft.com/office/officeart/2005/8/layout/hierarchy2"/>
    <dgm:cxn modelId="{7CA57BB8-77C0-42A2-80BA-E4E65C5B5949}" type="presParOf" srcId="{6B2A52EA-0E46-44EC-BBC0-BCA8B677C20C}" destId="{C93AB43D-1596-491A-91D7-8722678F9D0C}" srcOrd="0" destOrd="0" presId="urn:microsoft.com/office/officeart/2005/8/layout/hierarchy2"/>
    <dgm:cxn modelId="{18B28140-E973-4617-BF77-21735F781B42}" type="presParOf" srcId="{C93AB43D-1596-491A-91D7-8722678F9D0C}" destId="{FCEB4571-25DE-4D2B-99DD-D93A6B81D601}" srcOrd="0" destOrd="0" presId="urn:microsoft.com/office/officeart/2005/8/layout/hierarchy2"/>
    <dgm:cxn modelId="{5523797D-6C8A-4BE9-8589-16A4FD156F39}" type="presParOf" srcId="{C93AB43D-1596-491A-91D7-8722678F9D0C}" destId="{8FC91276-62E7-45F5-B002-112AE4F6FC24}" srcOrd="1" destOrd="0" presId="urn:microsoft.com/office/officeart/2005/8/layout/hierarchy2"/>
    <dgm:cxn modelId="{03ABBD16-5EDF-4341-8A94-FD84C6FA8B8E}" type="presParOf" srcId="{8FC91276-62E7-45F5-B002-112AE4F6FC24}" destId="{C448DC8D-2D53-4F9E-8B21-089C69079513}" srcOrd="0" destOrd="0" presId="urn:microsoft.com/office/officeart/2005/8/layout/hierarchy2"/>
    <dgm:cxn modelId="{751C6B16-4B10-4289-AE6D-B9DA6B2A6A7A}" type="presParOf" srcId="{C448DC8D-2D53-4F9E-8B21-089C69079513}" destId="{6C84A425-C77D-4A64-8A0F-EAB9D3B6572B}" srcOrd="0" destOrd="0" presId="urn:microsoft.com/office/officeart/2005/8/layout/hierarchy2"/>
    <dgm:cxn modelId="{7514A119-FAB4-49E7-B81C-854C890D240A}" type="presParOf" srcId="{8FC91276-62E7-45F5-B002-112AE4F6FC24}" destId="{15C7BCAD-4371-49A6-8321-F37D02992D53}" srcOrd="1" destOrd="0" presId="urn:microsoft.com/office/officeart/2005/8/layout/hierarchy2"/>
    <dgm:cxn modelId="{D4C122D0-1C9F-478F-A990-4B6E1CEB6B3C}" type="presParOf" srcId="{15C7BCAD-4371-49A6-8321-F37D02992D53}" destId="{45E86B4F-09B3-4266-903F-07840C62D35B}" srcOrd="0" destOrd="0" presId="urn:microsoft.com/office/officeart/2005/8/layout/hierarchy2"/>
    <dgm:cxn modelId="{B3407F28-5721-4E8B-9243-C7EF24588B9D}" type="presParOf" srcId="{15C7BCAD-4371-49A6-8321-F37D02992D53}" destId="{1BE948C0-4013-4C9C-87AB-4D9B162648F3}" srcOrd="1" destOrd="0" presId="urn:microsoft.com/office/officeart/2005/8/layout/hierarchy2"/>
    <dgm:cxn modelId="{C88D79AA-4E68-4DC4-B60E-7C1C577B02BC}" type="presParOf" srcId="{8FC91276-62E7-45F5-B002-112AE4F6FC24}" destId="{5C635C06-B7F2-4978-85A5-898E42FDD975}" srcOrd="2" destOrd="0" presId="urn:microsoft.com/office/officeart/2005/8/layout/hierarchy2"/>
    <dgm:cxn modelId="{45446069-08B0-41DC-9C43-3284BB2EB068}" type="presParOf" srcId="{5C635C06-B7F2-4978-85A5-898E42FDD975}" destId="{6D936B73-DC3E-456E-8DE1-06D49C9FF576}" srcOrd="0" destOrd="0" presId="urn:microsoft.com/office/officeart/2005/8/layout/hierarchy2"/>
    <dgm:cxn modelId="{39A40183-A251-4ADF-9E8D-391EB69D73D4}" type="presParOf" srcId="{8FC91276-62E7-45F5-B002-112AE4F6FC24}" destId="{2FC1F2CE-A065-43A8-B4C9-B3EC4E149908}" srcOrd="3" destOrd="0" presId="urn:microsoft.com/office/officeart/2005/8/layout/hierarchy2"/>
    <dgm:cxn modelId="{3112FCE9-5279-4800-BE9E-A84898CB9B25}" type="presParOf" srcId="{2FC1F2CE-A065-43A8-B4C9-B3EC4E149908}" destId="{2D87EAE8-30B6-4CC7-948E-38358077A4EE}" srcOrd="0" destOrd="0" presId="urn:microsoft.com/office/officeart/2005/8/layout/hierarchy2"/>
    <dgm:cxn modelId="{FD7F54C1-8B75-4604-AAA7-1990A7885647}" type="presParOf" srcId="{2FC1F2CE-A065-43A8-B4C9-B3EC4E149908}" destId="{814D1AE5-29C7-4BB6-906F-7E96E9C5E7FC}" srcOrd="1" destOrd="0" presId="urn:microsoft.com/office/officeart/2005/8/layout/hierarchy2"/>
    <dgm:cxn modelId="{28FB0BB8-E096-4B52-BC7D-45EA38754A9F}" type="presParOf" srcId="{8FC91276-62E7-45F5-B002-112AE4F6FC24}" destId="{6DCB3E76-2ED9-401A-B6DF-F83645ACB26E}" srcOrd="4" destOrd="0" presId="urn:microsoft.com/office/officeart/2005/8/layout/hierarchy2"/>
    <dgm:cxn modelId="{B46C5953-4E00-4E52-9C08-16C62CA6D9DC}" type="presParOf" srcId="{6DCB3E76-2ED9-401A-B6DF-F83645ACB26E}" destId="{C4186254-2D22-42FE-8D12-40BE9C08EC2E}" srcOrd="0" destOrd="0" presId="urn:microsoft.com/office/officeart/2005/8/layout/hierarchy2"/>
    <dgm:cxn modelId="{6D03EFBC-79F0-4ED5-8B91-5AE918253DAE}" type="presParOf" srcId="{8FC91276-62E7-45F5-B002-112AE4F6FC24}" destId="{31203AB2-E8E8-441F-8B96-C470E2FB1D59}" srcOrd="5" destOrd="0" presId="urn:microsoft.com/office/officeart/2005/8/layout/hierarchy2"/>
    <dgm:cxn modelId="{D9D25BDE-A886-4CC4-91AA-863C313D081A}" type="presParOf" srcId="{31203AB2-E8E8-441F-8B96-C470E2FB1D59}" destId="{ADCB7CD5-4A36-40EB-94CE-7A80C836074F}" srcOrd="0" destOrd="0" presId="urn:microsoft.com/office/officeart/2005/8/layout/hierarchy2"/>
    <dgm:cxn modelId="{E4AFA775-80D6-4F2E-9284-49D6CFDF401D}" type="presParOf" srcId="{31203AB2-E8E8-441F-8B96-C470E2FB1D59}" destId="{62B195D2-9A02-44BA-BD64-B6020CDEC795}" srcOrd="1" destOrd="0" presId="urn:microsoft.com/office/officeart/2005/8/layout/hierarchy2"/>
    <dgm:cxn modelId="{DAC8EC85-51F1-4EF6-9951-0938AE905193}" type="presParOf" srcId="{8FC91276-62E7-45F5-B002-112AE4F6FC24}" destId="{067B7E95-FC01-4F49-915A-B789390A1CF8}" srcOrd="6" destOrd="0" presId="urn:microsoft.com/office/officeart/2005/8/layout/hierarchy2"/>
    <dgm:cxn modelId="{95029498-8EE0-4443-83B1-81769CBDCC7A}" type="presParOf" srcId="{067B7E95-FC01-4F49-915A-B789390A1CF8}" destId="{E838FC69-D63B-4852-A738-F14EF34509ED}" srcOrd="0" destOrd="0" presId="urn:microsoft.com/office/officeart/2005/8/layout/hierarchy2"/>
    <dgm:cxn modelId="{1A06F449-8756-48D8-A11C-2C28DDF194EC}" type="presParOf" srcId="{8FC91276-62E7-45F5-B002-112AE4F6FC24}" destId="{528EEA9E-E3B7-40A9-B39C-0DBB6E56FFD0}" srcOrd="7" destOrd="0" presId="urn:microsoft.com/office/officeart/2005/8/layout/hierarchy2"/>
    <dgm:cxn modelId="{06B02075-2008-4632-B4AC-17BEE8D243A3}" type="presParOf" srcId="{528EEA9E-E3B7-40A9-B39C-0DBB6E56FFD0}" destId="{2DCE1C68-3F5E-4ED5-9E72-4D8DD195EEE8}" srcOrd="0" destOrd="0" presId="urn:microsoft.com/office/officeart/2005/8/layout/hierarchy2"/>
    <dgm:cxn modelId="{56EB5899-FADF-409D-BC5C-DC38D47C1445}" type="presParOf" srcId="{528EEA9E-E3B7-40A9-B39C-0DBB6E56FFD0}" destId="{AD235850-D5FE-4A03-9511-357EB61D9BDC}"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51F4B6-F049-41F9-BF5D-7A2DE0EA61E8}">
      <dsp:nvSpPr>
        <dsp:cNvPr id="0" name=""/>
        <dsp:cNvSpPr/>
      </dsp:nvSpPr>
      <dsp:spPr>
        <a:xfrm>
          <a:off x="5012276" y="4429192"/>
          <a:ext cx="2014419" cy="920307"/>
        </a:xfrm>
        <a:custGeom>
          <a:avLst/>
          <a:gdLst/>
          <a:ahLst/>
          <a:cxnLst/>
          <a:rect l="0" t="0" r="0" b="0"/>
          <a:pathLst>
            <a:path>
              <a:moveTo>
                <a:pt x="0" y="0"/>
              </a:moveTo>
              <a:lnTo>
                <a:pt x="1007209" y="0"/>
              </a:lnTo>
              <a:lnTo>
                <a:pt x="1007209" y="920307"/>
              </a:lnTo>
              <a:lnTo>
                <a:pt x="2014419" y="920307"/>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b="1" kern="1200" dirty="0">
            <a:latin typeface="Book  Antiqua"/>
          </a:endParaRPr>
        </a:p>
      </dsp:txBody>
      <dsp:txXfrm>
        <a:off x="5964119" y="4833978"/>
        <a:ext cx="110734" cy="110734"/>
      </dsp:txXfrm>
    </dsp:sp>
    <dsp:sp modelId="{A706BCFA-81A7-4B10-B3A4-1EE0853E34FA}">
      <dsp:nvSpPr>
        <dsp:cNvPr id="0" name=""/>
        <dsp:cNvSpPr/>
      </dsp:nvSpPr>
      <dsp:spPr>
        <a:xfrm>
          <a:off x="5012276" y="4429192"/>
          <a:ext cx="1989222" cy="330179"/>
        </a:xfrm>
        <a:custGeom>
          <a:avLst/>
          <a:gdLst/>
          <a:ahLst/>
          <a:cxnLst/>
          <a:rect l="0" t="0" r="0" b="0"/>
          <a:pathLst>
            <a:path>
              <a:moveTo>
                <a:pt x="0" y="0"/>
              </a:moveTo>
              <a:lnTo>
                <a:pt x="994611" y="0"/>
              </a:lnTo>
              <a:lnTo>
                <a:pt x="994611" y="330179"/>
              </a:lnTo>
              <a:lnTo>
                <a:pt x="1989222" y="330179"/>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5956477" y="4543871"/>
        <a:ext cx="100821" cy="100821"/>
      </dsp:txXfrm>
    </dsp:sp>
    <dsp:sp modelId="{79100705-E0EE-42DD-9591-97E50D1FEEF9}">
      <dsp:nvSpPr>
        <dsp:cNvPr id="0" name=""/>
        <dsp:cNvSpPr/>
      </dsp:nvSpPr>
      <dsp:spPr>
        <a:xfrm>
          <a:off x="5012276" y="4188449"/>
          <a:ext cx="1997612" cy="240742"/>
        </a:xfrm>
        <a:custGeom>
          <a:avLst/>
          <a:gdLst/>
          <a:ahLst/>
          <a:cxnLst/>
          <a:rect l="0" t="0" r="0" b="0"/>
          <a:pathLst>
            <a:path>
              <a:moveTo>
                <a:pt x="0" y="240742"/>
              </a:moveTo>
              <a:lnTo>
                <a:pt x="998806" y="240742"/>
              </a:lnTo>
              <a:lnTo>
                <a:pt x="998806" y="0"/>
              </a:lnTo>
              <a:lnTo>
                <a:pt x="1997612"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5960781" y="4258519"/>
        <a:ext cx="100603" cy="100603"/>
      </dsp:txXfrm>
    </dsp:sp>
    <dsp:sp modelId="{6E053FE3-C08C-424B-8A6A-ABF39E783206}">
      <dsp:nvSpPr>
        <dsp:cNvPr id="0" name=""/>
        <dsp:cNvSpPr/>
      </dsp:nvSpPr>
      <dsp:spPr>
        <a:xfrm>
          <a:off x="5012276" y="3620069"/>
          <a:ext cx="1982235" cy="809123"/>
        </a:xfrm>
        <a:custGeom>
          <a:avLst/>
          <a:gdLst/>
          <a:ahLst/>
          <a:cxnLst/>
          <a:rect l="0" t="0" r="0" b="0"/>
          <a:pathLst>
            <a:path>
              <a:moveTo>
                <a:pt x="0" y="809123"/>
              </a:moveTo>
              <a:lnTo>
                <a:pt x="991117" y="809123"/>
              </a:lnTo>
              <a:lnTo>
                <a:pt x="991117" y="0"/>
              </a:lnTo>
              <a:lnTo>
                <a:pt x="1982235"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b="1" kern="1200" dirty="0">
            <a:latin typeface="Book  Antiqua"/>
          </a:endParaRPr>
        </a:p>
      </dsp:txBody>
      <dsp:txXfrm>
        <a:off x="5949869" y="3971105"/>
        <a:ext cx="107050" cy="107050"/>
      </dsp:txXfrm>
    </dsp:sp>
    <dsp:sp modelId="{CD7EAD7E-70C5-4EE5-82CD-AE7AD278CEAD}">
      <dsp:nvSpPr>
        <dsp:cNvPr id="0" name=""/>
        <dsp:cNvSpPr/>
      </dsp:nvSpPr>
      <dsp:spPr>
        <a:xfrm>
          <a:off x="5012276" y="3069791"/>
          <a:ext cx="1980184" cy="1359401"/>
        </a:xfrm>
        <a:custGeom>
          <a:avLst/>
          <a:gdLst/>
          <a:ahLst/>
          <a:cxnLst/>
          <a:rect l="0" t="0" r="0" b="0"/>
          <a:pathLst>
            <a:path>
              <a:moveTo>
                <a:pt x="0" y="1359401"/>
              </a:moveTo>
              <a:lnTo>
                <a:pt x="990092" y="1359401"/>
              </a:lnTo>
              <a:lnTo>
                <a:pt x="990092" y="0"/>
              </a:lnTo>
              <a:lnTo>
                <a:pt x="1980184"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400050">
            <a:lnSpc>
              <a:spcPct val="90000"/>
            </a:lnSpc>
            <a:spcBef>
              <a:spcPct val="0"/>
            </a:spcBef>
            <a:spcAft>
              <a:spcPct val="35000"/>
            </a:spcAft>
          </a:pPr>
          <a:endParaRPr lang="en-US" sz="900" b="1" kern="1200" dirty="0">
            <a:latin typeface="Book  Antiqua"/>
          </a:endParaRPr>
        </a:p>
      </dsp:txBody>
      <dsp:txXfrm>
        <a:off x="5942321" y="3689444"/>
        <a:ext cx="120094" cy="120094"/>
      </dsp:txXfrm>
    </dsp:sp>
    <dsp:sp modelId="{EE838900-BE8F-4CC5-AF1D-CDDA2BC705CB}">
      <dsp:nvSpPr>
        <dsp:cNvPr id="0" name=""/>
        <dsp:cNvSpPr/>
      </dsp:nvSpPr>
      <dsp:spPr>
        <a:xfrm>
          <a:off x="1537949" y="2608441"/>
          <a:ext cx="698491" cy="1820750"/>
        </a:xfrm>
        <a:custGeom>
          <a:avLst/>
          <a:gdLst/>
          <a:ahLst/>
          <a:cxnLst/>
          <a:rect l="0" t="0" r="0" b="0"/>
          <a:pathLst>
            <a:path>
              <a:moveTo>
                <a:pt x="0" y="0"/>
              </a:moveTo>
              <a:lnTo>
                <a:pt x="349245" y="0"/>
              </a:lnTo>
              <a:lnTo>
                <a:pt x="349245" y="1820750"/>
              </a:lnTo>
              <a:lnTo>
                <a:pt x="698491" y="182075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n-US" sz="1800" b="1" kern="1200" dirty="0">
            <a:latin typeface="Book  Antiqua"/>
          </a:endParaRPr>
        </a:p>
      </dsp:txBody>
      <dsp:txXfrm>
        <a:off x="1838441" y="3470063"/>
        <a:ext cx="97506" cy="97506"/>
      </dsp:txXfrm>
    </dsp:sp>
    <dsp:sp modelId="{D9420567-7A00-4EA5-8EE9-B00D7DB6A5F1}">
      <dsp:nvSpPr>
        <dsp:cNvPr id="0" name=""/>
        <dsp:cNvSpPr/>
      </dsp:nvSpPr>
      <dsp:spPr>
        <a:xfrm>
          <a:off x="5032051" y="2201156"/>
          <a:ext cx="2049598" cy="348340"/>
        </a:xfrm>
        <a:custGeom>
          <a:avLst/>
          <a:gdLst/>
          <a:ahLst/>
          <a:cxnLst/>
          <a:rect l="0" t="0" r="0" b="0"/>
          <a:pathLst>
            <a:path>
              <a:moveTo>
                <a:pt x="0" y="0"/>
              </a:moveTo>
              <a:lnTo>
                <a:pt x="1024799" y="0"/>
              </a:lnTo>
              <a:lnTo>
                <a:pt x="1024799" y="348340"/>
              </a:lnTo>
              <a:lnTo>
                <a:pt x="2049598" y="34834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6004875" y="2323352"/>
        <a:ext cx="103949" cy="103949"/>
      </dsp:txXfrm>
    </dsp:sp>
    <dsp:sp modelId="{3A254F4C-2A73-4A30-8267-CE4E22E0E594}">
      <dsp:nvSpPr>
        <dsp:cNvPr id="0" name=""/>
        <dsp:cNvSpPr/>
      </dsp:nvSpPr>
      <dsp:spPr>
        <a:xfrm>
          <a:off x="5032051" y="1976740"/>
          <a:ext cx="2052350" cy="224416"/>
        </a:xfrm>
        <a:custGeom>
          <a:avLst/>
          <a:gdLst/>
          <a:ahLst/>
          <a:cxnLst/>
          <a:rect l="0" t="0" r="0" b="0"/>
          <a:pathLst>
            <a:path>
              <a:moveTo>
                <a:pt x="0" y="224416"/>
              </a:moveTo>
              <a:lnTo>
                <a:pt x="1026175" y="224416"/>
              </a:lnTo>
              <a:lnTo>
                <a:pt x="1026175" y="0"/>
              </a:lnTo>
              <a:lnTo>
                <a:pt x="2052350"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6006611" y="2037334"/>
        <a:ext cx="103229" cy="103229"/>
      </dsp:txXfrm>
    </dsp:sp>
    <dsp:sp modelId="{910A8090-F230-4DDA-8EBB-748C1AEE8268}">
      <dsp:nvSpPr>
        <dsp:cNvPr id="0" name=""/>
        <dsp:cNvSpPr/>
      </dsp:nvSpPr>
      <dsp:spPr>
        <a:xfrm>
          <a:off x="1537949" y="2201156"/>
          <a:ext cx="726790" cy="407285"/>
        </a:xfrm>
        <a:custGeom>
          <a:avLst/>
          <a:gdLst/>
          <a:ahLst/>
          <a:cxnLst/>
          <a:rect l="0" t="0" r="0" b="0"/>
          <a:pathLst>
            <a:path>
              <a:moveTo>
                <a:pt x="0" y="407285"/>
              </a:moveTo>
              <a:lnTo>
                <a:pt x="363395" y="407285"/>
              </a:lnTo>
              <a:lnTo>
                <a:pt x="363395" y="0"/>
              </a:lnTo>
              <a:lnTo>
                <a:pt x="726790"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n-US" sz="1800" b="1" kern="1200" dirty="0">
            <a:latin typeface="Book  Antiqua"/>
          </a:endParaRPr>
        </a:p>
      </dsp:txBody>
      <dsp:txXfrm>
        <a:off x="1880516" y="2383971"/>
        <a:ext cx="41656" cy="41656"/>
      </dsp:txXfrm>
    </dsp:sp>
    <dsp:sp modelId="{76AC1119-19FB-4A99-ACDF-94E48E740F18}">
      <dsp:nvSpPr>
        <dsp:cNvPr id="0" name=""/>
        <dsp:cNvSpPr/>
      </dsp:nvSpPr>
      <dsp:spPr>
        <a:xfrm>
          <a:off x="5023094" y="574927"/>
          <a:ext cx="2015121" cy="908973"/>
        </a:xfrm>
        <a:custGeom>
          <a:avLst/>
          <a:gdLst/>
          <a:ahLst/>
          <a:cxnLst/>
          <a:rect l="0" t="0" r="0" b="0"/>
          <a:pathLst>
            <a:path>
              <a:moveTo>
                <a:pt x="0" y="0"/>
              </a:moveTo>
              <a:lnTo>
                <a:pt x="1007560" y="0"/>
              </a:lnTo>
              <a:lnTo>
                <a:pt x="1007560" y="908973"/>
              </a:lnTo>
              <a:lnTo>
                <a:pt x="2015121" y="908973"/>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b="1" kern="1200" dirty="0">
            <a:latin typeface="Book  Antiqua"/>
          </a:endParaRPr>
        </a:p>
      </dsp:txBody>
      <dsp:txXfrm>
        <a:off x="5975389" y="974148"/>
        <a:ext cx="110532" cy="110532"/>
      </dsp:txXfrm>
    </dsp:sp>
    <dsp:sp modelId="{8443CAC0-19D2-4EB9-B4D7-85F598B21A35}">
      <dsp:nvSpPr>
        <dsp:cNvPr id="0" name=""/>
        <dsp:cNvSpPr/>
      </dsp:nvSpPr>
      <dsp:spPr>
        <a:xfrm>
          <a:off x="5023094" y="574927"/>
          <a:ext cx="2039724" cy="327597"/>
        </a:xfrm>
        <a:custGeom>
          <a:avLst/>
          <a:gdLst/>
          <a:ahLst/>
          <a:cxnLst/>
          <a:rect l="0" t="0" r="0" b="0"/>
          <a:pathLst>
            <a:path>
              <a:moveTo>
                <a:pt x="0" y="0"/>
              </a:moveTo>
              <a:lnTo>
                <a:pt x="1019862" y="0"/>
              </a:lnTo>
              <a:lnTo>
                <a:pt x="1019862" y="327597"/>
              </a:lnTo>
              <a:lnTo>
                <a:pt x="2039724" y="327597"/>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5991310" y="687080"/>
        <a:ext cx="103293" cy="103293"/>
      </dsp:txXfrm>
    </dsp:sp>
    <dsp:sp modelId="{D3ED88F8-AF30-40A6-8FEF-B6E849C84211}">
      <dsp:nvSpPr>
        <dsp:cNvPr id="0" name=""/>
        <dsp:cNvSpPr/>
      </dsp:nvSpPr>
      <dsp:spPr>
        <a:xfrm>
          <a:off x="5023094" y="375441"/>
          <a:ext cx="2051244" cy="199486"/>
        </a:xfrm>
        <a:custGeom>
          <a:avLst/>
          <a:gdLst/>
          <a:ahLst/>
          <a:cxnLst/>
          <a:rect l="0" t="0" r="0" b="0"/>
          <a:pathLst>
            <a:path>
              <a:moveTo>
                <a:pt x="0" y="199486"/>
              </a:moveTo>
              <a:lnTo>
                <a:pt x="1025622" y="199486"/>
              </a:lnTo>
              <a:lnTo>
                <a:pt x="1025622" y="0"/>
              </a:lnTo>
              <a:lnTo>
                <a:pt x="2051244"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en-US" sz="700" b="1" kern="1200" dirty="0">
            <a:latin typeface="Book  Antiqua"/>
          </a:endParaRPr>
        </a:p>
      </dsp:txBody>
      <dsp:txXfrm>
        <a:off x="5997193" y="423661"/>
        <a:ext cx="103046" cy="103046"/>
      </dsp:txXfrm>
    </dsp:sp>
    <dsp:sp modelId="{D3DE6E93-74AF-4243-A5A6-5F59E7663DA2}">
      <dsp:nvSpPr>
        <dsp:cNvPr id="0" name=""/>
        <dsp:cNvSpPr/>
      </dsp:nvSpPr>
      <dsp:spPr>
        <a:xfrm>
          <a:off x="1537949" y="574927"/>
          <a:ext cx="748588" cy="2033513"/>
        </a:xfrm>
        <a:custGeom>
          <a:avLst/>
          <a:gdLst/>
          <a:ahLst/>
          <a:cxnLst/>
          <a:rect l="0" t="0" r="0" b="0"/>
          <a:pathLst>
            <a:path>
              <a:moveTo>
                <a:pt x="0" y="2033513"/>
              </a:moveTo>
              <a:lnTo>
                <a:pt x="374294" y="2033513"/>
              </a:lnTo>
              <a:lnTo>
                <a:pt x="374294" y="0"/>
              </a:lnTo>
              <a:lnTo>
                <a:pt x="748588" y="0"/>
              </a:lnTo>
            </a:path>
          </a:pathLst>
        </a:custGeom>
        <a:no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n-US" sz="1800" b="1" kern="1200" dirty="0">
            <a:latin typeface="Book  Antiqua"/>
          </a:endParaRPr>
        </a:p>
      </dsp:txBody>
      <dsp:txXfrm>
        <a:off x="1858070" y="1537511"/>
        <a:ext cx="108346" cy="108346"/>
      </dsp:txXfrm>
    </dsp:sp>
    <dsp:sp modelId="{1B86422D-7FD9-486B-A939-269230EB446C}">
      <dsp:nvSpPr>
        <dsp:cNvPr id="0" name=""/>
        <dsp:cNvSpPr/>
      </dsp:nvSpPr>
      <dsp:spPr>
        <a:xfrm rot="16200000">
          <a:off x="-1379843" y="2071796"/>
          <a:ext cx="4762296" cy="1073290"/>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b="1" kern="1200" dirty="0" smtClean="0">
              <a:latin typeface="Book  Antiqua"/>
            </a:rPr>
            <a:t>CHỦ NGHĨA DUY VẬT BIỆN CHỨNG</a:t>
          </a:r>
          <a:endParaRPr lang="en-US" sz="2400" b="1" kern="1200" dirty="0">
            <a:latin typeface="Book  Antiqua"/>
          </a:endParaRPr>
        </a:p>
      </dsp:txBody>
      <dsp:txXfrm>
        <a:off x="-1379843" y="2071796"/>
        <a:ext cx="4762296" cy="1073290"/>
      </dsp:txXfrm>
    </dsp:sp>
    <dsp:sp modelId="{73AD3705-13FA-411B-B1B2-D81B5EE5AB6E}">
      <dsp:nvSpPr>
        <dsp:cNvPr id="0" name=""/>
        <dsp:cNvSpPr/>
      </dsp:nvSpPr>
      <dsp:spPr>
        <a:xfrm>
          <a:off x="2286538" y="195094"/>
          <a:ext cx="2736556" cy="759667"/>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b="1" kern="1200" dirty="0" smtClean="0">
              <a:latin typeface="Book  Antiqua"/>
            </a:rPr>
            <a:t>I : VẬT CHẤT VÀ Ý THỨC</a:t>
          </a:r>
          <a:endParaRPr lang="en-US" sz="1800" b="1" kern="1200" dirty="0">
            <a:latin typeface="Book  Antiqua"/>
          </a:endParaRPr>
        </a:p>
      </dsp:txBody>
      <dsp:txXfrm>
        <a:off x="2286538" y="195094"/>
        <a:ext cx="2736556" cy="759667"/>
      </dsp:txXfrm>
    </dsp:sp>
    <dsp:sp modelId="{253F1417-496D-4CBF-9829-A71B655F8A54}">
      <dsp:nvSpPr>
        <dsp:cNvPr id="0" name=""/>
        <dsp:cNvSpPr/>
      </dsp:nvSpPr>
      <dsp:spPr>
        <a:xfrm>
          <a:off x="7074338" y="193963"/>
          <a:ext cx="2703455" cy="362956"/>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1: </a:t>
          </a:r>
          <a:r>
            <a:rPr lang="en-US" sz="1300" b="1" kern="1200" dirty="0" err="1" smtClean="0">
              <a:latin typeface="Book  Antiqua"/>
            </a:rPr>
            <a:t>Vật</a:t>
          </a:r>
          <a:r>
            <a:rPr lang="en-US" sz="1300" b="1" kern="1200" dirty="0" smtClean="0">
              <a:latin typeface="Book  Antiqua"/>
            </a:rPr>
            <a:t> </a:t>
          </a:r>
          <a:r>
            <a:rPr lang="en-US" sz="1300" b="1" kern="1200" dirty="0" err="1" smtClean="0">
              <a:latin typeface="Book  Antiqua"/>
            </a:rPr>
            <a:t>chất</a:t>
          </a:r>
          <a:r>
            <a:rPr lang="en-US" sz="1300" b="1" kern="1200" dirty="0" smtClean="0">
              <a:latin typeface="Book  Antiqua"/>
            </a:rPr>
            <a:t> </a:t>
          </a:r>
          <a:r>
            <a:rPr lang="en-US" sz="1300" b="1" kern="1200" dirty="0" err="1" smtClean="0">
              <a:latin typeface="Book  Antiqua"/>
            </a:rPr>
            <a:t>và</a:t>
          </a:r>
          <a:r>
            <a:rPr lang="en-US" sz="1300" b="1" kern="1200" dirty="0" smtClean="0">
              <a:latin typeface="Book  Antiqua"/>
            </a:rPr>
            <a:t> </a:t>
          </a:r>
          <a:r>
            <a:rPr lang="en-US" sz="1300" b="1" kern="1200" dirty="0" err="1" smtClean="0">
              <a:latin typeface="Book  Antiqua"/>
            </a:rPr>
            <a:t>các</a:t>
          </a:r>
          <a:r>
            <a:rPr lang="en-US" sz="1300" b="1" kern="1200" dirty="0" smtClean="0">
              <a:latin typeface="Book  Antiqua"/>
            </a:rPr>
            <a:t> </a:t>
          </a:r>
          <a:r>
            <a:rPr lang="en-US" sz="1300" b="1" kern="1200" dirty="0" err="1" smtClean="0">
              <a:latin typeface="Book  Antiqua"/>
            </a:rPr>
            <a:t>hình</a:t>
          </a:r>
          <a:r>
            <a:rPr lang="en-US" sz="1300" b="1" kern="1200" dirty="0" smtClean="0">
              <a:latin typeface="Book  Antiqua"/>
            </a:rPr>
            <a:t> </a:t>
          </a:r>
          <a:r>
            <a:rPr lang="en-US" sz="1300" b="1" kern="1200" dirty="0" err="1" smtClean="0">
              <a:latin typeface="Book  Antiqua"/>
            </a:rPr>
            <a:t>thức</a:t>
          </a:r>
          <a:r>
            <a:rPr lang="en-US" sz="1300" b="1" kern="1200" dirty="0" smtClean="0">
              <a:latin typeface="Book  Antiqua"/>
            </a:rPr>
            <a:t> </a:t>
          </a:r>
          <a:r>
            <a:rPr lang="en-US" sz="1300" b="1" kern="1200" dirty="0" err="1" smtClean="0">
              <a:latin typeface="Book  Antiqua"/>
            </a:rPr>
            <a:t>tồn</a:t>
          </a:r>
          <a:r>
            <a:rPr lang="en-US" sz="1300" b="1" kern="1200" dirty="0" smtClean="0">
              <a:latin typeface="Book  Antiqua"/>
            </a:rPr>
            <a:t> </a:t>
          </a:r>
          <a:r>
            <a:rPr lang="en-US" sz="1300" b="1" kern="1200" dirty="0" err="1" smtClean="0">
              <a:latin typeface="Book  Antiqua"/>
            </a:rPr>
            <a:t>tại</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vật</a:t>
          </a:r>
          <a:r>
            <a:rPr lang="en-US" sz="1300" b="1" kern="1200" dirty="0" smtClean="0">
              <a:latin typeface="Book  Antiqua"/>
            </a:rPr>
            <a:t> </a:t>
          </a:r>
          <a:r>
            <a:rPr lang="en-US" sz="1300" b="1" kern="1200" dirty="0" err="1" smtClean="0">
              <a:latin typeface="Book  Antiqua"/>
            </a:rPr>
            <a:t>chất</a:t>
          </a:r>
          <a:endParaRPr lang="en-US" sz="1300" b="1" kern="1200" dirty="0">
            <a:latin typeface="Book  Antiqua"/>
          </a:endParaRPr>
        </a:p>
      </dsp:txBody>
      <dsp:txXfrm>
        <a:off x="7074338" y="193963"/>
        <a:ext cx="2703455" cy="362956"/>
      </dsp:txXfrm>
    </dsp:sp>
    <dsp:sp modelId="{8A4977CE-2C8F-4EF0-9995-45C88AB279DF}">
      <dsp:nvSpPr>
        <dsp:cNvPr id="0" name=""/>
        <dsp:cNvSpPr/>
      </dsp:nvSpPr>
      <dsp:spPr>
        <a:xfrm>
          <a:off x="7062819" y="721047"/>
          <a:ext cx="2703455" cy="362956"/>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2 : </a:t>
          </a:r>
          <a:r>
            <a:rPr lang="en-US" sz="1300" b="1" kern="1200" dirty="0" err="1" smtClean="0">
              <a:latin typeface="Book  Antiqua"/>
            </a:rPr>
            <a:t>Nguồn</a:t>
          </a:r>
          <a:r>
            <a:rPr lang="en-US" sz="1300" b="1" kern="1200" dirty="0" smtClean="0">
              <a:latin typeface="Book  Antiqua"/>
            </a:rPr>
            <a:t> </a:t>
          </a:r>
          <a:r>
            <a:rPr lang="en-US" sz="1300" b="1" kern="1200" dirty="0" err="1" smtClean="0">
              <a:latin typeface="Book  Antiqua"/>
            </a:rPr>
            <a:t>gốc</a:t>
          </a:r>
          <a:r>
            <a:rPr lang="en-US" sz="1300" b="1" kern="1200" dirty="0" smtClean="0">
              <a:latin typeface="Book  Antiqua"/>
            </a:rPr>
            <a:t>, </a:t>
          </a:r>
          <a:r>
            <a:rPr lang="en-US" sz="1300" b="1" kern="1200" dirty="0" err="1" smtClean="0">
              <a:latin typeface="Book  Antiqua"/>
            </a:rPr>
            <a:t>bản</a:t>
          </a:r>
          <a:r>
            <a:rPr lang="en-US" sz="1300" b="1" kern="1200" dirty="0" smtClean="0">
              <a:latin typeface="Book  Antiqua"/>
            </a:rPr>
            <a:t> </a:t>
          </a:r>
          <a:r>
            <a:rPr lang="en-US" sz="1300" b="1" kern="1200" dirty="0" err="1" smtClean="0">
              <a:latin typeface="Book  Antiqua"/>
            </a:rPr>
            <a:t>chất</a:t>
          </a:r>
          <a:r>
            <a:rPr lang="en-US" sz="1300" b="1" kern="1200" dirty="0" smtClean="0">
              <a:latin typeface="Book  Antiqua"/>
            </a:rPr>
            <a:t> , </a:t>
          </a:r>
          <a:r>
            <a:rPr lang="en-US" sz="1300" b="1" kern="1200" dirty="0" err="1" smtClean="0">
              <a:latin typeface="Book  Antiqua"/>
            </a:rPr>
            <a:t>kết</a:t>
          </a:r>
          <a:r>
            <a:rPr lang="en-US" sz="1300" b="1" kern="1200" dirty="0" smtClean="0">
              <a:latin typeface="Book  Antiqua"/>
            </a:rPr>
            <a:t> </a:t>
          </a:r>
          <a:r>
            <a:rPr lang="en-US" sz="1300" b="1" kern="1200" dirty="0" err="1" smtClean="0">
              <a:latin typeface="Book  Antiqua"/>
            </a:rPr>
            <a:t>cấu</a:t>
          </a:r>
          <a:endParaRPr lang="en-US" sz="1300" b="1" kern="1200" dirty="0">
            <a:latin typeface="Book  Antiqua"/>
          </a:endParaRPr>
        </a:p>
      </dsp:txBody>
      <dsp:txXfrm>
        <a:off x="7062819" y="721047"/>
        <a:ext cx="2703455" cy="362956"/>
      </dsp:txXfrm>
    </dsp:sp>
    <dsp:sp modelId="{632B9282-3270-4D49-AD47-8C539CEC0E00}">
      <dsp:nvSpPr>
        <dsp:cNvPr id="0" name=""/>
        <dsp:cNvSpPr/>
      </dsp:nvSpPr>
      <dsp:spPr>
        <a:xfrm>
          <a:off x="7038215" y="1302423"/>
          <a:ext cx="2703455" cy="362956"/>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3: </a:t>
          </a:r>
          <a:r>
            <a:rPr lang="en-US" sz="1300" b="1" kern="1200" dirty="0" err="1" smtClean="0">
              <a:latin typeface="Book  Antiqua"/>
            </a:rPr>
            <a:t>Quan</a:t>
          </a:r>
          <a:r>
            <a:rPr lang="en-US" sz="1300" b="1" kern="1200" dirty="0" smtClean="0">
              <a:latin typeface="Book  Antiqua"/>
            </a:rPr>
            <a:t> </a:t>
          </a:r>
          <a:r>
            <a:rPr lang="en-US" sz="1300" b="1" kern="1200" dirty="0" err="1" smtClean="0">
              <a:latin typeface="Book  Antiqua"/>
            </a:rPr>
            <a:t>hệ</a:t>
          </a:r>
          <a:r>
            <a:rPr lang="en-US" sz="1300" b="1" kern="1200" dirty="0" smtClean="0">
              <a:latin typeface="Book  Antiqua"/>
            </a:rPr>
            <a:t> </a:t>
          </a:r>
          <a:r>
            <a:rPr lang="en-US" sz="1300" b="1" kern="1200" dirty="0" err="1" smtClean="0">
              <a:latin typeface="Book  Antiqua"/>
            </a:rPr>
            <a:t>giữa</a:t>
          </a:r>
          <a:r>
            <a:rPr lang="en-US" sz="1300" b="1" kern="1200" dirty="0" smtClean="0">
              <a:latin typeface="Book  Antiqua"/>
            </a:rPr>
            <a:t> </a:t>
          </a:r>
          <a:r>
            <a:rPr lang="en-US" sz="1300" b="1" kern="1200" dirty="0" err="1" smtClean="0">
              <a:latin typeface="Book  Antiqua"/>
            </a:rPr>
            <a:t>vật</a:t>
          </a:r>
          <a:r>
            <a:rPr lang="en-US" sz="1300" b="1" kern="1200" dirty="0" smtClean="0">
              <a:latin typeface="Book  Antiqua"/>
            </a:rPr>
            <a:t> </a:t>
          </a:r>
          <a:r>
            <a:rPr lang="en-US" sz="1300" b="1" kern="1200" dirty="0" err="1" smtClean="0">
              <a:latin typeface="Book  Antiqua"/>
            </a:rPr>
            <a:t>chất</a:t>
          </a:r>
          <a:r>
            <a:rPr lang="en-US" sz="1300" b="1" kern="1200" dirty="0" smtClean="0">
              <a:latin typeface="Book  Antiqua"/>
            </a:rPr>
            <a:t> </a:t>
          </a:r>
          <a:r>
            <a:rPr lang="en-US" sz="1300" b="1" kern="1200" dirty="0" err="1" smtClean="0">
              <a:latin typeface="Book  Antiqua"/>
            </a:rPr>
            <a:t>và</a:t>
          </a:r>
          <a:r>
            <a:rPr lang="en-US" sz="1300" b="1" kern="1200" dirty="0" smtClean="0">
              <a:latin typeface="Book  Antiqua"/>
            </a:rPr>
            <a:t> ý </a:t>
          </a:r>
          <a:r>
            <a:rPr lang="en-US" sz="1300" b="1" kern="1200" dirty="0" err="1" smtClean="0">
              <a:latin typeface="Book  Antiqua"/>
            </a:rPr>
            <a:t>thức</a:t>
          </a:r>
          <a:endParaRPr lang="en-US" sz="1300" b="1" kern="1200" dirty="0">
            <a:latin typeface="Book  Antiqua"/>
          </a:endParaRPr>
        </a:p>
      </dsp:txBody>
      <dsp:txXfrm>
        <a:off x="7038215" y="1302423"/>
        <a:ext cx="2703455" cy="362956"/>
      </dsp:txXfrm>
    </dsp:sp>
    <dsp:sp modelId="{1DE66291-982E-4580-9D68-7D0E0F6F71A1}">
      <dsp:nvSpPr>
        <dsp:cNvPr id="0" name=""/>
        <dsp:cNvSpPr/>
      </dsp:nvSpPr>
      <dsp:spPr>
        <a:xfrm>
          <a:off x="2264740" y="1908067"/>
          <a:ext cx="2767311" cy="586179"/>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b="1" kern="1200" dirty="0" smtClean="0">
              <a:latin typeface="Book  Antiqua"/>
            </a:rPr>
            <a:t>II : PHÉP BIỆN CHỨNG DUY VẬT</a:t>
          </a:r>
          <a:endParaRPr lang="en-US" sz="1800" b="1" kern="1200" dirty="0">
            <a:latin typeface="Book  Antiqua"/>
          </a:endParaRPr>
        </a:p>
      </dsp:txBody>
      <dsp:txXfrm>
        <a:off x="2264740" y="1908067"/>
        <a:ext cx="2767311" cy="586179"/>
      </dsp:txXfrm>
    </dsp:sp>
    <dsp:sp modelId="{334C646C-2E35-4DD9-9718-73276BEBD940}">
      <dsp:nvSpPr>
        <dsp:cNvPr id="0" name=""/>
        <dsp:cNvSpPr/>
      </dsp:nvSpPr>
      <dsp:spPr>
        <a:xfrm>
          <a:off x="7084401" y="1779771"/>
          <a:ext cx="2678905" cy="393939"/>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1 : </a:t>
          </a:r>
          <a:r>
            <a:rPr lang="en-US" sz="1300" b="1" kern="1200" dirty="0" err="1" smtClean="0">
              <a:latin typeface="Book  Antiqua"/>
            </a:rPr>
            <a:t>Hai</a:t>
          </a:r>
          <a:r>
            <a:rPr lang="en-US" sz="1300" b="1" kern="1200" dirty="0" smtClean="0">
              <a:latin typeface="Book  Antiqua"/>
            </a:rPr>
            <a:t> </a:t>
          </a:r>
          <a:r>
            <a:rPr lang="en-US" sz="1300" b="1" kern="1200" dirty="0" err="1" smtClean="0">
              <a:latin typeface="Book  Antiqua"/>
            </a:rPr>
            <a:t>loại</a:t>
          </a:r>
          <a:r>
            <a:rPr lang="en-US" sz="1300" b="1" kern="1200" dirty="0" smtClean="0">
              <a:latin typeface="Book  Antiqua"/>
            </a:rPr>
            <a:t> </a:t>
          </a:r>
          <a:r>
            <a:rPr lang="en-US" sz="1300" b="1" kern="1200" dirty="0" err="1" smtClean="0">
              <a:latin typeface="Book  Antiqua"/>
            </a:rPr>
            <a:t>hình</a:t>
          </a:r>
          <a:r>
            <a:rPr lang="en-US" sz="1300" b="1" kern="1200" dirty="0" smtClean="0">
              <a:latin typeface="Book  Antiqua"/>
            </a:rPr>
            <a:t> </a:t>
          </a:r>
          <a:r>
            <a:rPr lang="en-US" sz="1300" b="1" kern="1200" dirty="0" err="1" smtClean="0">
              <a:latin typeface="Book  Antiqua"/>
            </a:rPr>
            <a:t>biện</a:t>
          </a:r>
          <a:r>
            <a:rPr lang="en-US" sz="1300" b="1" kern="1200" dirty="0" smtClean="0">
              <a:latin typeface="Book  Antiqua"/>
            </a:rPr>
            <a:t> </a:t>
          </a:r>
          <a:r>
            <a:rPr lang="en-US" sz="1300" b="1" kern="1200" dirty="0" err="1" smtClean="0">
              <a:latin typeface="Book  Antiqua"/>
            </a:rPr>
            <a:t>chứng</a:t>
          </a:r>
          <a:r>
            <a:rPr lang="en-US" sz="1300" b="1" kern="1200" dirty="0" smtClean="0">
              <a:latin typeface="Book  Antiqua"/>
            </a:rPr>
            <a:t> </a:t>
          </a:r>
          <a:r>
            <a:rPr lang="en-US" sz="1300" b="1" kern="1200" dirty="0" err="1" smtClean="0">
              <a:latin typeface="Book  Antiqua"/>
            </a:rPr>
            <a:t>và</a:t>
          </a:r>
          <a:r>
            <a:rPr lang="en-US" sz="1300" b="1" kern="1200" dirty="0" smtClean="0">
              <a:latin typeface="Book  Antiqua"/>
            </a:rPr>
            <a:t> </a:t>
          </a:r>
          <a:r>
            <a:rPr lang="en-US" sz="1300" b="1" kern="1200" dirty="0" err="1" smtClean="0">
              <a:latin typeface="Book  Antiqua"/>
            </a:rPr>
            <a:t>phép</a:t>
          </a:r>
          <a:r>
            <a:rPr lang="en-US" sz="1300" b="1" kern="1200" dirty="0" smtClean="0">
              <a:latin typeface="Book  Antiqua"/>
            </a:rPr>
            <a:t> </a:t>
          </a:r>
          <a:r>
            <a:rPr lang="en-US" sz="1300" b="1" kern="1200" dirty="0" err="1" smtClean="0">
              <a:latin typeface="Book  Antiqua"/>
            </a:rPr>
            <a:t>biện</a:t>
          </a:r>
          <a:r>
            <a:rPr lang="en-US" sz="1300" b="1" kern="1200" dirty="0" smtClean="0">
              <a:latin typeface="Book  Antiqua"/>
            </a:rPr>
            <a:t> </a:t>
          </a:r>
          <a:r>
            <a:rPr lang="en-US" sz="1300" b="1" kern="1200" dirty="0" err="1" smtClean="0">
              <a:latin typeface="Book  Antiqua"/>
            </a:rPr>
            <a:t>chứng</a:t>
          </a:r>
          <a:r>
            <a:rPr lang="en-US" sz="1300" b="1" kern="1200" dirty="0" smtClean="0">
              <a:latin typeface="Book  Antiqua"/>
            </a:rPr>
            <a:t> </a:t>
          </a:r>
          <a:r>
            <a:rPr lang="en-US" sz="1300" b="1" kern="1200" dirty="0" err="1" smtClean="0">
              <a:latin typeface="Book  Antiqua"/>
            </a:rPr>
            <a:t>duy</a:t>
          </a:r>
          <a:r>
            <a:rPr lang="en-US" sz="1300" b="1" kern="1200" dirty="0" smtClean="0">
              <a:latin typeface="Book  Antiqua"/>
            </a:rPr>
            <a:t> </a:t>
          </a:r>
          <a:r>
            <a:rPr lang="en-US" sz="1300" b="1" kern="1200" dirty="0" err="1" smtClean="0">
              <a:latin typeface="Book  Antiqua"/>
            </a:rPr>
            <a:t>vật</a:t>
          </a:r>
          <a:r>
            <a:rPr lang="en-US" sz="1300" b="1" kern="1200" dirty="0" smtClean="0">
              <a:latin typeface="Book  Antiqua"/>
            </a:rPr>
            <a:t> </a:t>
          </a:r>
          <a:endParaRPr lang="en-US" sz="1300" b="1" kern="1200" dirty="0">
            <a:latin typeface="Book  Antiqua"/>
          </a:endParaRPr>
        </a:p>
      </dsp:txBody>
      <dsp:txXfrm>
        <a:off x="7084401" y="1779771"/>
        <a:ext cx="2678905" cy="393939"/>
      </dsp:txXfrm>
    </dsp:sp>
    <dsp:sp modelId="{012CEF3B-6545-4827-A4F9-9AE64724EB4C}">
      <dsp:nvSpPr>
        <dsp:cNvPr id="0" name=""/>
        <dsp:cNvSpPr/>
      </dsp:nvSpPr>
      <dsp:spPr>
        <a:xfrm>
          <a:off x="7081649" y="2352527"/>
          <a:ext cx="2678905" cy="393939"/>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2: </a:t>
          </a:r>
          <a:r>
            <a:rPr lang="en-US" sz="1300" b="1" kern="1200" dirty="0" err="1" smtClean="0">
              <a:latin typeface="Book  Antiqua"/>
            </a:rPr>
            <a:t>Nội</a:t>
          </a:r>
          <a:r>
            <a:rPr lang="en-US" sz="1300" b="1" kern="1200" dirty="0" smtClean="0">
              <a:latin typeface="Book  Antiqua"/>
            </a:rPr>
            <a:t> dung </a:t>
          </a:r>
          <a:r>
            <a:rPr lang="en-US" sz="1300" b="1" kern="1200" dirty="0" err="1" smtClean="0">
              <a:latin typeface="Book  Antiqua"/>
            </a:rPr>
            <a:t>phép</a:t>
          </a:r>
          <a:r>
            <a:rPr lang="en-US" sz="1300" b="1" kern="1200" dirty="0" smtClean="0">
              <a:latin typeface="Book  Antiqua"/>
            </a:rPr>
            <a:t> </a:t>
          </a:r>
          <a:r>
            <a:rPr lang="en-US" sz="1300" b="1" kern="1200" dirty="0" err="1" smtClean="0">
              <a:latin typeface="Book  Antiqua"/>
            </a:rPr>
            <a:t>biện</a:t>
          </a:r>
          <a:r>
            <a:rPr lang="en-US" sz="1300" b="1" kern="1200" dirty="0" smtClean="0">
              <a:latin typeface="Book  Antiqua"/>
            </a:rPr>
            <a:t> </a:t>
          </a:r>
          <a:r>
            <a:rPr lang="en-US" sz="1300" b="1" kern="1200" dirty="0" err="1" smtClean="0">
              <a:latin typeface="Book  Antiqua"/>
            </a:rPr>
            <a:t>chứng</a:t>
          </a:r>
          <a:r>
            <a:rPr lang="en-US" sz="1300" b="1" kern="1200" dirty="0" smtClean="0">
              <a:latin typeface="Book  Antiqua"/>
            </a:rPr>
            <a:t> </a:t>
          </a:r>
          <a:r>
            <a:rPr lang="en-US" sz="1300" b="1" kern="1200" dirty="0" err="1" smtClean="0">
              <a:latin typeface="Book  Antiqua"/>
            </a:rPr>
            <a:t>duy</a:t>
          </a:r>
          <a:r>
            <a:rPr lang="en-US" sz="1300" b="1" kern="1200" dirty="0" smtClean="0">
              <a:latin typeface="Book  Antiqua"/>
            </a:rPr>
            <a:t> </a:t>
          </a:r>
          <a:r>
            <a:rPr lang="en-US" sz="1300" b="1" kern="1200" dirty="0" err="1" smtClean="0">
              <a:latin typeface="Book  Antiqua"/>
            </a:rPr>
            <a:t>vật</a:t>
          </a:r>
          <a:r>
            <a:rPr lang="en-US" sz="1300" b="1" kern="1200" dirty="0" smtClean="0">
              <a:latin typeface="Book  Antiqua"/>
            </a:rPr>
            <a:t> </a:t>
          </a:r>
          <a:endParaRPr lang="en-US" sz="1300" b="1" kern="1200" dirty="0">
            <a:latin typeface="Book  Antiqua"/>
          </a:endParaRPr>
        </a:p>
      </dsp:txBody>
      <dsp:txXfrm>
        <a:off x="7081649" y="2352527"/>
        <a:ext cx="2678905" cy="393939"/>
      </dsp:txXfrm>
    </dsp:sp>
    <dsp:sp modelId="{A573D5CE-B221-4345-9399-F957CAEDCB48}">
      <dsp:nvSpPr>
        <dsp:cNvPr id="0" name=""/>
        <dsp:cNvSpPr/>
      </dsp:nvSpPr>
      <dsp:spPr>
        <a:xfrm>
          <a:off x="2236440" y="4144923"/>
          <a:ext cx="2775836" cy="568537"/>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b="1" kern="1200" dirty="0" smtClean="0">
              <a:latin typeface="Book  Antiqua"/>
            </a:rPr>
            <a:t>III : LÝ LUẬN NHẬN THỨC</a:t>
          </a:r>
          <a:endParaRPr lang="en-US" sz="1800" b="1" kern="1200" dirty="0">
            <a:latin typeface="Book  Antiqua"/>
          </a:endParaRPr>
        </a:p>
      </dsp:txBody>
      <dsp:txXfrm>
        <a:off x="2236440" y="4144923"/>
        <a:ext cx="2775836" cy="568537"/>
      </dsp:txXfrm>
    </dsp:sp>
    <dsp:sp modelId="{9DFA291D-842D-4D4D-A164-3C49BC3D7A63}">
      <dsp:nvSpPr>
        <dsp:cNvPr id="0" name=""/>
        <dsp:cNvSpPr/>
      </dsp:nvSpPr>
      <dsp:spPr>
        <a:xfrm>
          <a:off x="6992461" y="2861944"/>
          <a:ext cx="2768498" cy="415694"/>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1: </a:t>
          </a:r>
          <a:r>
            <a:rPr lang="en-US" sz="1300" b="1" kern="1200" dirty="0" err="1" smtClean="0">
              <a:latin typeface="Book  Antiqua"/>
            </a:rPr>
            <a:t>Các</a:t>
          </a:r>
          <a:r>
            <a:rPr lang="en-US" sz="1300" b="1" kern="1200" dirty="0" smtClean="0">
              <a:latin typeface="Book  Antiqua"/>
            </a:rPr>
            <a:t> </a:t>
          </a:r>
          <a:r>
            <a:rPr lang="en-US" sz="1300" b="1" kern="1200" dirty="0" err="1" smtClean="0">
              <a:latin typeface="Book  Antiqua"/>
            </a:rPr>
            <a:t>nguyên</a:t>
          </a:r>
          <a:r>
            <a:rPr lang="en-US" sz="1300" b="1" kern="1200" dirty="0" smtClean="0">
              <a:latin typeface="Book  Antiqua"/>
            </a:rPr>
            <a:t> </a:t>
          </a:r>
          <a:r>
            <a:rPr lang="en-US" sz="1300" b="1" kern="1200" dirty="0" err="1" smtClean="0">
              <a:latin typeface="Book  Antiqua"/>
            </a:rPr>
            <a:t>tắc</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lý</a:t>
          </a:r>
          <a:r>
            <a:rPr lang="en-US" sz="1300" b="1" kern="1200" dirty="0" smtClean="0">
              <a:latin typeface="Book  Antiqua"/>
            </a:rPr>
            <a:t> </a:t>
          </a:r>
          <a:r>
            <a:rPr lang="en-US" sz="1300" b="1" kern="1200" dirty="0" err="1" smtClean="0">
              <a:latin typeface="Book  Antiqua"/>
            </a:rPr>
            <a:t>luận</a:t>
          </a:r>
          <a:r>
            <a:rPr lang="en-US" sz="1300" b="1" kern="1200" dirty="0" smtClean="0">
              <a:latin typeface="Book  Antiqua"/>
            </a:rPr>
            <a:t> </a:t>
          </a:r>
          <a:r>
            <a:rPr lang="en-US" sz="1300" b="1" kern="1200" dirty="0" err="1" smtClean="0">
              <a:latin typeface="Book  Antiqua"/>
            </a:rPr>
            <a:t>nhận</a:t>
          </a:r>
          <a:r>
            <a:rPr lang="en-US" sz="1300" b="1" kern="1200" dirty="0" smtClean="0">
              <a:latin typeface="Book  Antiqua"/>
            </a:rPr>
            <a:t> </a:t>
          </a:r>
          <a:r>
            <a:rPr lang="en-US" sz="1300" b="1" kern="1200" dirty="0" err="1" smtClean="0">
              <a:latin typeface="Book  Antiqua"/>
            </a:rPr>
            <a:t>thức</a:t>
          </a:r>
          <a:r>
            <a:rPr lang="en-US" sz="1300" b="1" kern="1200" dirty="0" smtClean="0">
              <a:latin typeface="Book  Antiqua"/>
            </a:rPr>
            <a:t> </a:t>
          </a:r>
          <a:r>
            <a:rPr lang="en-US" sz="1300" b="1" kern="1200" dirty="0" err="1" smtClean="0">
              <a:latin typeface="Book  Antiqua"/>
            </a:rPr>
            <a:t>duy</a:t>
          </a:r>
          <a:r>
            <a:rPr lang="en-US" sz="1300" b="1" kern="1200" dirty="0" smtClean="0">
              <a:latin typeface="Book  Antiqua"/>
            </a:rPr>
            <a:t> </a:t>
          </a:r>
          <a:r>
            <a:rPr lang="en-US" sz="1300" b="1" kern="1200" dirty="0" err="1" smtClean="0">
              <a:latin typeface="Book  Antiqua"/>
            </a:rPr>
            <a:t>vật</a:t>
          </a:r>
          <a:r>
            <a:rPr lang="en-US" sz="1300" b="1" kern="1200" dirty="0" smtClean="0">
              <a:latin typeface="Book  Antiqua"/>
            </a:rPr>
            <a:t> </a:t>
          </a:r>
          <a:r>
            <a:rPr lang="en-US" sz="1300" b="1" kern="1200" dirty="0" err="1" smtClean="0">
              <a:latin typeface="Book  Antiqua"/>
            </a:rPr>
            <a:t>biện</a:t>
          </a:r>
          <a:r>
            <a:rPr lang="en-US" sz="1300" b="1" kern="1200" dirty="0" smtClean="0">
              <a:latin typeface="Book  Antiqua"/>
            </a:rPr>
            <a:t> </a:t>
          </a:r>
          <a:r>
            <a:rPr lang="en-US" sz="1300" b="1" kern="1200" dirty="0" err="1" smtClean="0">
              <a:latin typeface="Book  Antiqua"/>
            </a:rPr>
            <a:t>chứng</a:t>
          </a:r>
          <a:endParaRPr lang="en-US" sz="1300" b="1" kern="1200" dirty="0">
            <a:latin typeface="Book  Antiqua"/>
          </a:endParaRPr>
        </a:p>
      </dsp:txBody>
      <dsp:txXfrm>
        <a:off x="6992461" y="2861944"/>
        <a:ext cx="2768498" cy="415694"/>
      </dsp:txXfrm>
    </dsp:sp>
    <dsp:sp modelId="{8C30C802-E5DF-4DB4-9724-5B2D30E28C04}">
      <dsp:nvSpPr>
        <dsp:cNvPr id="0" name=""/>
        <dsp:cNvSpPr/>
      </dsp:nvSpPr>
      <dsp:spPr>
        <a:xfrm>
          <a:off x="6994512" y="3412222"/>
          <a:ext cx="2768498" cy="415694"/>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2 : </a:t>
          </a:r>
          <a:r>
            <a:rPr lang="en-US" sz="1300" b="1" kern="1200" dirty="0" err="1" smtClean="0">
              <a:latin typeface="Book  Antiqua"/>
            </a:rPr>
            <a:t>Nguồn</a:t>
          </a:r>
          <a:r>
            <a:rPr lang="en-US" sz="1300" b="1" kern="1200" dirty="0" smtClean="0">
              <a:latin typeface="Book  Antiqua"/>
            </a:rPr>
            <a:t> </a:t>
          </a:r>
          <a:r>
            <a:rPr lang="en-US" sz="1300" b="1" kern="1200" dirty="0" err="1" smtClean="0">
              <a:latin typeface="Book  Antiqua"/>
            </a:rPr>
            <a:t>gốc</a:t>
          </a:r>
          <a:r>
            <a:rPr lang="en-US" sz="1300" b="1" kern="1200" dirty="0" smtClean="0">
              <a:latin typeface="Book  Antiqua"/>
            </a:rPr>
            <a:t> , </a:t>
          </a:r>
          <a:r>
            <a:rPr lang="en-US" sz="1300" b="1" kern="1200" dirty="0" err="1" smtClean="0">
              <a:latin typeface="Book  Antiqua"/>
            </a:rPr>
            <a:t>bản</a:t>
          </a:r>
          <a:r>
            <a:rPr lang="en-US" sz="1300" b="1" kern="1200" dirty="0" smtClean="0">
              <a:latin typeface="Book  Antiqua"/>
            </a:rPr>
            <a:t> </a:t>
          </a:r>
          <a:r>
            <a:rPr lang="en-US" sz="1300" b="1" kern="1200" dirty="0" err="1" smtClean="0">
              <a:latin typeface="Book  Antiqua"/>
            </a:rPr>
            <a:t>chất</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nhận</a:t>
          </a:r>
          <a:r>
            <a:rPr lang="en-US" sz="1300" b="1" kern="1200" dirty="0" smtClean="0">
              <a:latin typeface="Book  Antiqua"/>
            </a:rPr>
            <a:t> </a:t>
          </a:r>
          <a:r>
            <a:rPr lang="en-US" sz="1300" b="1" kern="1200" dirty="0" err="1" smtClean="0">
              <a:latin typeface="Book  Antiqua"/>
            </a:rPr>
            <a:t>thức</a:t>
          </a:r>
          <a:r>
            <a:rPr lang="en-US" sz="1300" b="1" kern="1200" dirty="0" smtClean="0">
              <a:latin typeface="Book  Antiqua"/>
            </a:rPr>
            <a:t> </a:t>
          </a:r>
          <a:endParaRPr lang="en-US" sz="1300" b="1" kern="1200" dirty="0">
            <a:latin typeface="Book  Antiqua"/>
          </a:endParaRPr>
        </a:p>
      </dsp:txBody>
      <dsp:txXfrm>
        <a:off x="6994512" y="3412222"/>
        <a:ext cx="2768498" cy="415694"/>
      </dsp:txXfrm>
    </dsp:sp>
    <dsp:sp modelId="{A03FC9B9-2561-4050-A3A3-4C6A0A900F4D}">
      <dsp:nvSpPr>
        <dsp:cNvPr id="0" name=""/>
        <dsp:cNvSpPr/>
      </dsp:nvSpPr>
      <dsp:spPr>
        <a:xfrm>
          <a:off x="7009889" y="3980602"/>
          <a:ext cx="2768498" cy="415694"/>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3: </a:t>
          </a:r>
          <a:r>
            <a:rPr lang="en-US" sz="1300" b="1" kern="1200" dirty="0" err="1" smtClean="0">
              <a:latin typeface="Book  Antiqua"/>
            </a:rPr>
            <a:t>Thực</a:t>
          </a:r>
          <a:r>
            <a:rPr lang="en-US" sz="1300" b="1" kern="1200" dirty="0" smtClean="0">
              <a:latin typeface="Book  Antiqua"/>
            </a:rPr>
            <a:t> </a:t>
          </a:r>
          <a:r>
            <a:rPr lang="en-US" sz="1300" b="1" kern="1200" dirty="0" err="1" smtClean="0">
              <a:latin typeface="Book  Antiqua"/>
            </a:rPr>
            <a:t>tiễn</a:t>
          </a:r>
          <a:r>
            <a:rPr lang="en-US" sz="1300" b="1" kern="1200" dirty="0" smtClean="0">
              <a:latin typeface="Book  Antiqua"/>
            </a:rPr>
            <a:t> </a:t>
          </a:r>
          <a:r>
            <a:rPr lang="en-US" sz="1300" b="1" kern="1200" dirty="0" err="1" smtClean="0">
              <a:latin typeface="Book  Antiqua"/>
            </a:rPr>
            <a:t>và</a:t>
          </a:r>
          <a:r>
            <a:rPr lang="en-US" sz="1300" b="1" kern="1200" dirty="0" smtClean="0">
              <a:latin typeface="Book  Antiqua"/>
            </a:rPr>
            <a:t> </a:t>
          </a:r>
          <a:r>
            <a:rPr lang="en-US" sz="1300" b="1" kern="1200" dirty="0" err="1" smtClean="0">
              <a:latin typeface="Book  Antiqua"/>
            </a:rPr>
            <a:t>vai</a:t>
          </a:r>
          <a:r>
            <a:rPr lang="en-US" sz="1300" b="1" kern="1200" dirty="0" smtClean="0">
              <a:latin typeface="Book  Antiqua"/>
            </a:rPr>
            <a:t> </a:t>
          </a:r>
          <a:r>
            <a:rPr lang="en-US" sz="1300" b="1" kern="1200" dirty="0" err="1" smtClean="0">
              <a:latin typeface="Book  Antiqua"/>
            </a:rPr>
            <a:t>trò</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thực</a:t>
          </a:r>
          <a:r>
            <a:rPr lang="en-US" sz="1300" b="1" kern="1200" dirty="0" smtClean="0">
              <a:latin typeface="Book  Antiqua"/>
            </a:rPr>
            <a:t> </a:t>
          </a:r>
          <a:r>
            <a:rPr lang="en-US" sz="1300" b="1" kern="1200" dirty="0" err="1" smtClean="0">
              <a:latin typeface="Book  Antiqua"/>
            </a:rPr>
            <a:t>tiễn</a:t>
          </a:r>
          <a:r>
            <a:rPr lang="en-US" sz="1300" b="1" kern="1200" dirty="0" smtClean="0">
              <a:latin typeface="Book  Antiqua"/>
            </a:rPr>
            <a:t> </a:t>
          </a:r>
          <a:r>
            <a:rPr lang="en-US" sz="1300" b="1" kern="1200" dirty="0" err="1" smtClean="0">
              <a:latin typeface="Book  Antiqua"/>
            </a:rPr>
            <a:t>đối</a:t>
          </a:r>
          <a:r>
            <a:rPr lang="en-US" sz="1300" b="1" kern="1200" dirty="0" smtClean="0">
              <a:latin typeface="Book  Antiqua"/>
            </a:rPr>
            <a:t> </a:t>
          </a:r>
          <a:r>
            <a:rPr lang="en-US" sz="1300" b="1" kern="1200" dirty="0" err="1" smtClean="0">
              <a:latin typeface="Book  Antiqua"/>
            </a:rPr>
            <a:t>với</a:t>
          </a:r>
          <a:r>
            <a:rPr lang="en-US" sz="1300" b="1" kern="1200" dirty="0" smtClean="0">
              <a:latin typeface="Book  Antiqua"/>
            </a:rPr>
            <a:t> </a:t>
          </a:r>
          <a:r>
            <a:rPr lang="en-US" sz="1300" b="1" kern="1200" dirty="0" err="1" smtClean="0">
              <a:latin typeface="Book  Antiqua"/>
            </a:rPr>
            <a:t>nhận</a:t>
          </a:r>
          <a:r>
            <a:rPr lang="en-US" sz="1300" b="1" kern="1200" dirty="0" smtClean="0">
              <a:latin typeface="Book  Antiqua"/>
            </a:rPr>
            <a:t> </a:t>
          </a:r>
          <a:r>
            <a:rPr lang="en-US" sz="1300" b="1" kern="1200" dirty="0" err="1" smtClean="0">
              <a:latin typeface="Book  Antiqua"/>
            </a:rPr>
            <a:t>thức</a:t>
          </a:r>
          <a:endParaRPr lang="en-US" sz="1300" b="1" kern="1200" dirty="0">
            <a:latin typeface="Book  Antiqua"/>
          </a:endParaRPr>
        </a:p>
      </dsp:txBody>
      <dsp:txXfrm>
        <a:off x="7009889" y="3980602"/>
        <a:ext cx="2768498" cy="415694"/>
      </dsp:txXfrm>
    </dsp:sp>
    <dsp:sp modelId="{7948A2C5-1975-4AAB-BAB3-F99F9B598E9C}">
      <dsp:nvSpPr>
        <dsp:cNvPr id="0" name=""/>
        <dsp:cNvSpPr/>
      </dsp:nvSpPr>
      <dsp:spPr>
        <a:xfrm>
          <a:off x="7001499" y="4551525"/>
          <a:ext cx="2768498" cy="415694"/>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4 : </a:t>
          </a:r>
          <a:r>
            <a:rPr lang="en-US" sz="1300" b="1" kern="1200" dirty="0" err="1" smtClean="0">
              <a:latin typeface="Book  Antiqua"/>
            </a:rPr>
            <a:t>Các</a:t>
          </a:r>
          <a:r>
            <a:rPr lang="en-US" sz="1300" b="1" kern="1200" dirty="0" smtClean="0">
              <a:latin typeface="Book  Antiqua"/>
            </a:rPr>
            <a:t> </a:t>
          </a:r>
          <a:r>
            <a:rPr lang="en-US" sz="1300" b="1" kern="1200" dirty="0" err="1" smtClean="0">
              <a:latin typeface="Book  Antiqua"/>
            </a:rPr>
            <a:t>giai</a:t>
          </a:r>
          <a:r>
            <a:rPr lang="en-US" sz="1300" b="1" kern="1200" dirty="0" smtClean="0">
              <a:latin typeface="Book  Antiqua"/>
            </a:rPr>
            <a:t> </a:t>
          </a:r>
          <a:r>
            <a:rPr lang="en-US" sz="1300" b="1" kern="1200" dirty="0" err="1" smtClean="0">
              <a:latin typeface="Book  Antiqua"/>
            </a:rPr>
            <a:t>đoạn</a:t>
          </a:r>
          <a:r>
            <a:rPr lang="en-US" sz="1300" b="1" kern="1200" dirty="0" smtClean="0">
              <a:latin typeface="Book  Antiqua"/>
            </a:rPr>
            <a:t> </a:t>
          </a:r>
          <a:r>
            <a:rPr lang="en-US" sz="1300" b="1" kern="1200" dirty="0" err="1" smtClean="0">
              <a:latin typeface="Book  Antiqua"/>
            </a:rPr>
            <a:t>cơ</a:t>
          </a:r>
          <a:r>
            <a:rPr lang="en-US" sz="1300" b="1" kern="1200" dirty="0" smtClean="0">
              <a:latin typeface="Book  Antiqua"/>
            </a:rPr>
            <a:t> </a:t>
          </a:r>
          <a:r>
            <a:rPr lang="en-US" sz="1300" b="1" kern="1200" dirty="0" err="1" smtClean="0">
              <a:latin typeface="Book  Antiqua"/>
            </a:rPr>
            <a:t>bản</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quá</a:t>
          </a:r>
          <a:r>
            <a:rPr lang="en-US" sz="1300" b="1" kern="1200" dirty="0" smtClean="0">
              <a:latin typeface="Book  Antiqua"/>
            </a:rPr>
            <a:t> </a:t>
          </a:r>
          <a:r>
            <a:rPr lang="en-US" sz="1300" b="1" kern="1200" dirty="0" err="1" smtClean="0">
              <a:latin typeface="Book  Antiqua"/>
            </a:rPr>
            <a:t>trình</a:t>
          </a:r>
          <a:r>
            <a:rPr lang="en-US" sz="1300" b="1" kern="1200" dirty="0" smtClean="0">
              <a:latin typeface="Book  Antiqua"/>
            </a:rPr>
            <a:t> </a:t>
          </a:r>
          <a:r>
            <a:rPr lang="en-US" sz="1300" b="1" kern="1200" dirty="0" err="1" smtClean="0">
              <a:latin typeface="Book  Antiqua"/>
            </a:rPr>
            <a:t>nhận</a:t>
          </a:r>
          <a:r>
            <a:rPr lang="en-US" sz="1300" b="1" kern="1200" dirty="0" smtClean="0">
              <a:latin typeface="Book  Antiqua"/>
            </a:rPr>
            <a:t> </a:t>
          </a:r>
          <a:r>
            <a:rPr lang="en-US" sz="1300" b="1" kern="1200" dirty="0" err="1" smtClean="0">
              <a:latin typeface="Book  Antiqua"/>
            </a:rPr>
            <a:t>thức</a:t>
          </a:r>
          <a:endParaRPr lang="en-US" sz="1300" b="1" kern="1200" dirty="0">
            <a:latin typeface="Book  Antiqua"/>
          </a:endParaRPr>
        </a:p>
      </dsp:txBody>
      <dsp:txXfrm>
        <a:off x="7001499" y="4551525"/>
        <a:ext cx="2768498" cy="415694"/>
      </dsp:txXfrm>
    </dsp:sp>
    <dsp:sp modelId="{CA3BBFBC-5AD2-4E46-8DEA-720EB807C85C}">
      <dsp:nvSpPr>
        <dsp:cNvPr id="0" name=""/>
        <dsp:cNvSpPr/>
      </dsp:nvSpPr>
      <dsp:spPr>
        <a:xfrm>
          <a:off x="7026696" y="5141652"/>
          <a:ext cx="2768498" cy="415694"/>
        </a:xfrm>
        <a:prstGeom prst="rect">
          <a:avLst/>
        </a:prstGeom>
        <a:solidFill>
          <a:schemeClr val="lt1"/>
        </a:solidFill>
        <a:ln w="12700"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b="1" kern="1200" dirty="0" smtClean="0">
              <a:latin typeface="Book  Antiqua"/>
            </a:rPr>
            <a:t>5 : </a:t>
          </a:r>
          <a:r>
            <a:rPr lang="en-US" sz="1300" b="1" kern="1200" smtClean="0">
              <a:latin typeface="Book  Antiqua"/>
            </a:rPr>
            <a:t>Tính</a:t>
          </a:r>
          <a:r>
            <a:rPr lang="en-US" sz="1300" b="1" kern="1200" dirty="0" smtClean="0">
              <a:latin typeface="Book  Antiqua"/>
            </a:rPr>
            <a:t> </a:t>
          </a:r>
          <a:r>
            <a:rPr lang="en-US" sz="1300" b="1" kern="1200" dirty="0" err="1" smtClean="0">
              <a:latin typeface="Book  Antiqua"/>
            </a:rPr>
            <a:t>chất</a:t>
          </a:r>
          <a:r>
            <a:rPr lang="en-US" sz="1300" b="1" kern="1200" dirty="0" smtClean="0">
              <a:latin typeface="Book  Antiqua"/>
            </a:rPr>
            <a:t> </a:t>
          </a:r>
          <a:r>
            <a:rPr lang="en-US" sz="1300" b="1" kern="1200" dirty="0" err="1" smtClean="0">
              <a:latin typeface="Book  Antiqua"/>
            </a:rPr>
            <a:t>của</a:t>
          </a:r>
          <a:r>
            <a:rPr lang="en-US" sz="1300" b="1" kern="1200" dirty="0" smtClean="0">
              <a:latin typeface="Book  Antiqua"/>
            </a:rPr>
            <a:t> </a:t>
          </a:r>
          <a:r>
            <a:rPr lang="en-US" sz="1300" b="1" kern="1200" dirty="0" err="1" smtClean="0">
              <a:latin typeface="Book  Antiqua"/>
            </a:rPr>
            <a:t>chân</a:t>
          </a:r>
          <a:r>
            <a:rPr lang="en-US" sz="1300" b="1" kern="1200" dirty="0" smtClean="0">
              <a:latin typeface="Book  Antiqua"/>
            </a:rPr>
            <a:t> </a:t>
          </a:r>
          <a:r>
            <a:rPr lang="en-US" sz="1300" b="1" kern="1200" dirty="0" err="1" smtClean="0">
              <a:latin typeface="Book  Antiqua"/>
            </a:rPr>
            <a:t>lí</a:t>
          </a:r>
          <a:endParaRPr lang="en-US" sz="1300" b="1" kern="1200" dirty="0">
            <a:latin typeface="Book  Antiqua"/>
          </a:endParaRPr>
        </a:p>
      </dsp:txBody>
      <dsp:txXfrm>
        <a:off x="7026696" y="5141652"/>
        <a:ext cx="2768498" cy="4156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A15915-7CB6-42DC-95BE-D7920CF505D7}">
      <dsp:nvSpPr>
        <dsp:cNvPr id="0" name=""/>
        <dsp:cNvSpPr/>
      </dsp:nvSpPr>
      <dsp:spPr>
        <a:xfrm>
          <a:off x="1912" y="2167308"/>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vi-VN" sz="3000" kern="1200" dirty="0" smtClean="0"/>
            <a:t>Nguồn gốc của ý thức</a:t>
          </a:r>
          <a:endParaRPr lang="en-US" sz="3000" kern="1200" dirty="0"/>
        </a:p>
      </dsp:txBody>
      <dsp:txXfrm>
        <a:off x="31210" y="2196606"/>
        <a:ext cx="1941996" cy="941700"/>
      </dsp:txXfrm>
    </dsp:sp>
    <dsp:sp modelId="{5D5753A4-7764-43E2-B400-A2BD31B7CDBE}">
      <dsp:nvSpPr>
        <dsp:cNvPr id="0" name=""/>
        <dsp:cNvSpPr/>
      </dsp:nvSpPr>
      <dsp:spPr>
        <a:xfrm rot="18289469">
          <a:off x="1701968" y="2075410"/>
          <a:ext cx="1401307" cy="33750"/>
        </a:xfrm>
        <a:custGeom>
          <a:avLst/>
          <a:gdLst/>
          <a:ahLst/>
          <a:cxnLst/>
          <a:rect l="0" t="0" r="0" b="0"/>
          <a:pathLst>
            <a:path>
              <a:moveTo>
                <a:pt x="0" y="16875"/>
              </a:moveTo>
              <a:lnTo>
                <a:pt x="1401307" y="16875"/>
              </a:lnTo>
            </a:path>
          </a:pathLst>
        </a:cu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367589" y="2057253"/>
        <a:ext cx="70065" cy="70065"/>
      </dsp:txXfrm>
    </dsp:sp>
    <dsp:sp modelId="{D47F1CAA-EF01-4B46-B0FB-018DB0FFB201}">
      <dsp:nvSpPr>
        <dsp:cNvPr id="0" name=""/>
        <dsp:cNvSpPr/>
      </dsp:nvSpPr>
      <dsp:spPr>
        <a:xfrm>
          <a:off x="2802741" y="1016967"/>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vi-VN" sz="3000" kern="1200" dirty="0" smtClean="0"/>
            <a:t>Nguồn gốc xã hội</a:t>
          </a:r>
          <a:endParaRPr lang="en-US" sz="3000" kern="1200" dirty="0"/>
        </a:p>
      </dsp:txBody>
      <dsp:txXfrm>
        <a:off x="2832039" y="1046265"/>
        <a:ext cx="1941996" cy="941700"/>
      </dsp:txXfrm>
    </dsp:sp>
    <dsp:sp modelId="{CF14842B-24B6-411E-9975-A547646494C8}">
      <dsp:nvSpPr>
        <dsp:cNvPr id="0" name=""/>
        <dsp:cNvSpPr/>
      </dsp:nvSpPr>
      <dsp:spPr>
        <a:xfrm rot="19457599">
          <a:off x="4710704" y="1212655"/>
          <a:ext cx="985494" cy="33750"/>
        </a:xfrm>
        <a:custGeom>
          <a:avLst/>
          <a:gdLst/>
          <a:ahLst/>
          <a:cxnLst/>
          <a:rect l="0" t="0" r="0" b="0"/>
          <a:pathLst>
            <a:path>
              <a:moveTo>
                <a:pt x="0" y="16875"/>
              </a:moveTo>
              <a:lnTo>
                <a:pt x="985494" y="16875"/>
              </a:lnTo>
            </a:path>
          </a:pathLst>
        </a:cu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78814" y="1204893"/>
        <a:ext cx="49274" cy="49274"/>
      </dsp:txXfrm>
    </dsp:sp>
    <dsp:sp modelId="{308227B7-D0B2-4C0C-87DE-17FE8FD12E17}">
      <dsp:nvSpPr>
        <dsp:cNvPr id="0" name=""/>
        <dsp:cNvSpPr/>
      </dsp:nvSpPr>
      <dsp:spPr>
        <a:xfrm>
          <a:off x="5603569" y="441797"/>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vi-VN" sz="3000" kern="1200" dirty="0" smtClean="0"/>
            <a:t>Lao động</a:t>
          </a:r>
          <a:endParaRPr lang="en-US" sz="3000" kern="1200" dirty="0"/>
        </a:p>
      </dsp:txBody>
      <dsp:txXfrm>
        <a:off x="5632867" y="471095"/>
        <a:ext cx="1941996" cy="941700"/>
      </dsp:txXfrm>
    </dsp:sp>
    <dsp:sp modelId="{383D53CC-A9D4-43A6-B38F-04D1304AD347}">
      <dsp:nvSpPr>
        <dsp:cNvPr id="0" name=""/>
        <dsp:cNvSpPr/>
      </dsp:nvSpPr>
      <dsp:spPr>
        <a:xfrm rot="2142401">
          <a:off x="4710704" y="1787825"/>
          <a:ext cx="985494" cy="33750"/>
        </a:xfrm>
        <a:custGeom>
          <a:avLst/>
          <a:gdLst/>
          <a:ahLst/>
          <a:cxnLst/>
          <a:rect l="0" t="0" r="0" b="0"/>
          <a:pathLst>
            <a:path>
              <a:moveTo>
                <a:pt x="0" y="16875"/>
              </a:moveTo>
              <a:lnTo>
                <a:pt x="985494" y="16875"/>
              </a:lnTo>
            </a:path>
          </a:pathLst>
        </a:cu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78814" y="1780063"/>
        <a:ext cx="49274" cy="49274"/>
      </dsp:txXfrm>
    </dsp:sp>
    <dsp:sp modelId="{856AB168-FAE6-43B1-A92A-870DE3D25E40}">
      <dsp:nvSpPr>
        <dsp:cNvPr id="0" name=""/>
        <dsp:cNvSpPr/>
      </dsp:nvSpPr>
      <dsp:spPr>
        <a:xfrm>
          <a:off x="5603569" y="1592137"/>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vi-VN" sz="3000" kern="1200" dirty="0" smtClean="0"/>
            <a:t>Ngôn ngữ</a:t>
          </a:r>
          <a:endParaRPr lang="en-US" sz="3000" kern="1200" dirty="0"/>
        </a:p>
      </dsp:txBody>
      <dsp:txXfrm>
        <a:off x="5632867" y="1621435"/>
        <a:ext cx="1941996" cy="941700"/>
      </dsp:txXfrm>
    </dsp:sp>
    <dsp:sp modelId="{ACB33FC2-8FA8-4A02-821E-EE4E798B3D1F}">
      <dsp:nvSpPr>
        <dsp:cNvPr id="0" name=""/>
        <dsp:cNvSpPr/>
      </dsp:nvSpPr>
      <dsp:spPr>
        <a:xfrm rot="3310531">
          <a:off x="1701968" y="3225751"/>
          <a:ext cx="1401307" cy="33750"/>
        </a:xfrm>
        <a:custGeom>
          <a:avLst/>
          <a:gdLst/>
          <a:ahLst/>
          <a:cxnLst/>
          <a:rect l="0" t="0" r="0" b="0"/>
          <a:pathLst>
            <a:path>
              <a:moveTo>
                <a:pt x="0" y="16875"/>
              </a:moveTo>
              <a:lnTo>
                <a:pt x="1401307" y="16875"/>
              </a:lnTo>
            </a:path>
          </a:pathLst>
        </a:cu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367589" y="3207593"/>
        <a:ext cx="70065" cy="70065"/>
      </dsp:txXfrm>
    </dsp:sp>
    <dsp:sp modelId="{FD38CFB1-29D2-40D4-B570-589CB41FDDF2}">
      <dsp:nvSpPr>
        <dsp:cNvPr id="0" name=""/>
        <dsp:cNvSpPr/>
      </dsp:nvSpPr>
      <dsp:spPr>
        <a:xfrm>
          <a:off x="2802741" y="3317648"/>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vi-VN" sz="3000" kern="1200" dirty="0" smtClean="0"/>
            <a:t>Nguồn gốc tự nhiên</a:t>
          </a:r>
          <a:endParaRPr lang="en-US" sz="3000" kern="1200" dirty="0"/>
        </a:p>
      </dsp:txBody>
      <dsp:txXfrm>
        <a:off x="2832039" y="3346946"/>
        <a:ext cx="1941996" cy="941700"/>
      </dsp:txXfrm>
    </dsp:sp>
    <dsp:sp modelId="{02EE32C6-140E-4E92-B6AE-661E972594F2}">
      <dsp:nvSpPr>
        <dsp:cNvPr id="0" name=""/>
        <dsp:cNvSpPr/>
      </dsp:nvSpPr>
      <dsp:spPr>
        <a:xfrm rot="19457599">
          <a:off x="4710704" y="3513336"/>
          <a:ext cx="985494" cy="33750"/>
        </a:xfrm>
        <a:custGeom>
          <a:avLst/>
          <a:gdLst/>
          <a:ahLst/>
          <a:cxnLst/>
          <a:rect l="0" t="0" r="0" b="0"/>
          <a:pathLst>
            <a:path>
              <a:moveTo>
                <a:pt x="0" y="16875"/>
              </a:moveTo>
              <a:lnTo>
                <a:pt x="985494" y="16875"/>
              </a:lnTo>
            </a:path>
          </a:pathLst>
        </a:cu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78814" y="3505573"/>
        <a:ext cx="49274" cy="49274"/>
      </dsp:txXfrm>
    </dsp:sp>
    <dsp:sp modelId="{D9B91743-DE9C-407D-B20A-A7112EEBBE28}">
      <dsp:nvSpPr>
        <dsp:cNvPr id="0" name=""/>
        <dsp:cNvSpPr/>
      </dsp:nvSpPr>
      <dsp:spPr>
        <a:xfrm>
          <a:off x="5603569" y="2742478"/>
          <a:ext cx="2000592" cy="1000296"/>
        </a:xfrm>
        <a:prstGeom prst="roundRect">
          <a:avLst>
            <a:gd name="adj" fmla="val 10000"/>
          </a:avLst>
        </a:prstGeom>
        <a:noFill/>
        <a:ln w="12700" cap="flat" cmpd="sng" algn="ctr">
          <a:noFill/>
          <a:prstDash val="solid"/>
          <a:miter lim="800000"/>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GB" sz="3000" kern="1200" dirty="0" err="1" smtClean="0"/>
            <a:t>Bộ</a:t>
          </a:r>
          <a:r>
            <a:rPr lang="en-GB" sz="3000" kern="1200" dirty="0" smtClean="0"/>
            <a:t> </a:t>
          </a:r>
          <a:r>
            <a:rPr lang="en-GB" sz="3000" kern="1200" dirty="0" err="1" smtClean="0"/>
            <a:t>óc</a:t>
          </a:r>
          <a:r>
            <a:rPr lang="en-GB" sz="3000" kern="1200" dirty="0" smtClean="0"/>
            <a:t> </a:t>
          </a:r>
          <a:r>
            <a:rPr lang="en-GB" sz="3000" kern="1200" dirty="0" err="1" smtClean="0"/>
            <a:t>người</a:t>
          </a:r>
          <a:endParaRPr lang="vi-VN" sz="3000" kern="1200" dirty="0" smtClean="0"/>
        </a:p>
      </dsp:txBody>
      <dsp:txXfrm>
        <a:off x="5632867" y="2771776"/>
        <a:ext cx="1941996" cy="941700"/>
      </dsp:txXfrm>
    </dsp:sp>
    <dsp:sp modelId="{FEC0B80A-16ED-49DC-BD69-5B6368F6693E}">
      <dsp:nvSpPr>
        <dsp:cNvPr id="0" name=""/>
        <dsp:cNvSpPr/>
      </dsp:nvSpPr>
      <dsp:spPr>
        <a:xfrm rot="2802369">
          <a:off x="4620311" y="4224811"/>
          <a:ext cx="1164779" cy="33750"/>
        </a:xfrm>
        <a:custGeom>
          <a:avLst/>
          <a:gdLst/>
          <a:ahLst/>
          <a:cxnLst/>
          <a:rect l="0" t="0" r="0" b="0"/>
          <a:pathLst>
            <a:path>
              <a:moveTo>
                <a:pt x="0" y="16875"/>
              </a:moveTo>
              <a:lnTo>
                <a:pt x="1164779" y="16875"/>
              </a:lnTo>
            </a:path>
          </a:pathLst>
        </a:custGeom>
        <a:noFill/>
        <a:ln w="12700" cap="flat" cmpd="sng" algn="ctr">
          <a:no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73581" y="4212567"/>
        <a:ext cx="58238" cy="58238"/>
      </dsp:txXfrm>
    </dsp:sp>
    <dsp:sp modelId="{FEB0454D-E5E4-4254-9561-02C1D89E77A7}">
      <dsp:nvSpPr>
        <dsp:cNvPr id="0" name=""/>
        <dsp:cNvSpPr/>
      </dsp:nvSpPr>
      <dsp:spPr>
        <a:xfrm>
          <a:off x="5602069" y="4165429"/>
          <a:ext cx="2000592" cy="1000296"/>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GB" sz="3000" kern="1200" dirty="0" err="1" smtClean="0"/>
            <a:t>Thế</a:t>
          </a:r>
          <a:r>
            <a:rPr lang="en-GB" sz="3000" kern="1200" dirty="0" smtClean="0"/>
            <a:t> </a:t>
          </a:r>
          <a:r>
            <a:rPr lang="en-GB" sz="3000" kern="1200" dirty="0" err="1" smtClean="0"/>
            <a:t>giới</a:t>
          </a:r>
          <a:r>
            <a:rPr lang="en-GB" sz="3000" kern="1200" dirty="0" smtClean="0"/>
            <a:t> </a:t>
          </a:r>
          <a:r>
            <a:rPr lang="en-GB" sz="3000" kern="1200" dirty="0" err="1" smtClean="0"/>
            <a:t>khách</a:t>
          </a:r>
          <a:r>
            <a:rPr lang="en-GB" sz="3000" kern="1200" dirty="0" smtClean="0"/>
            <a:t> </a:t>
          </a:r>
          <a:r>
            <a:rPr lang="en-GB" sz="3000" kern="1200" dirty="0" err="1" smtClean="0"/>
            <a:t>quan</a:t>
          </a:r>
          <a:endParaRPr lang="en-US" sz="3000" kern="1200" dirty="0"/>
        </a:p>
      </dsp:txBody>
      <dsp:txXfrm>
        <a:off x="5631367" y="4194727"/>
        <a:ext cx="1941996" cy="9417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EB4571-25DE-4D2B-99DD-D93A6B81D601}">
      <dsp:nvSpPr>
        <dsp:cNvPr id="0" name=""/>
        <dsp:cNvSpPr/>
      </dsp:nvSpPr>
      <dsp:spPr>
        <a:xfrm>
          <a:off x="389426" y="1554857"/>
          <a:ext cx="1801597" cy="900798"/>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err="1" smtClean="0"/>
            <a:t>Thực</a:t>
          </a:r>
          <a:r>
            <a:rPr lang="en-US" sz="2400" kern="1200" dirty="0" smtClean="0"/>
            <a:t> </a:t>
          </a:r>
          <a:r>
            <a:rPr lang="en-US" sz="2400" kern="1200" dirty="0" err="1" smtClean="0"/>
            <a:t>tiễn</a:t>
          </a:r>
          <a:endParaRPr lang="en-US" sz="2400" kern="1200" dirty="0"/>
        </a:p>
      </dsp:txBody>
      <dsp:txXfrm>
        <a:off x="415809" y="1581240"/>
        <a:ext cx="1748831" cy="848032"/>
      </dsp:txXfrm>
    </dsp:sp>
    <dsp:sp modelId="{C448DC8D-2D53-4F9E-8B21-089C69079513}">
      <dsp:nvSpPr>
        <dsp:cNvPr id="0" name=""/>
        <dsp:cNvSpPr/>
      </dsp:nvSpPr>
      <dsp:spPr>
        <a:xfrm rot="17692822">
          <a:off x="1694918" y="1208102"/>
          <a:ext cx="1712850" cy="40429"/>
        </a:xfrm>
        <a:custGeom>
          <a:avLst/>
          <a:gdLst/>
          <a:ahLst/>
          <a:cxnLst/>
          <a:rect l="0" t="0" r="0" b="0"/>
          <a:pathLst>
            <a:path>
              <a:moveTo>
                <a:pt x="0" y="20214"/>
              </a:moveTo>
              <a:lnTo>
                <a:pt x="1712850" y="20214"/>
              </a:lnTo>
            </a:path>
          </a:pathLst>
        </a:custGeom>
        <a:no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508522" y="1185496"/>
        <a:ext cx="85642" cy="85642"/>
      </dsp:txXfrm>
    </dsp:sp>
    <dsp:sp modelId="{45E86B4F-09B3-4266-903F-07840C62D35B}">
      <dsp:nvSpPr>
        <dsp:cNvPr id="0" name=""/>
        <dsp:cNvSpPr/>
      </dsp:nvSpPr>
      <dsp:spPr>
        <a:xfrm>
          <a:off x="2911663" y="979"/>
          <a:ext cx="1801597" cy="900798"/>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vi-VN" sz="1600" kern="1200" dirty="0" smtClean="0">
              <a:latin typeface="+mj-lt"/>
            </a:rPr>
            <a:t>Là cơ sở của nhận thức</a:t>
          </a:r>
          <a:endParaRPr lang="en-US" sz="1600" kern="1200" dirty="0">
            <a:latin typeface="+mj-lt"/>
          </a:endParaRPr>
        </a:p>
      </dsp:txBody>
      <dsp:txXfrm>
        <a:off x="2938046" y="27362"/>
        <a:ext cx="1748831" cy="848032"/>
      </dsp:txXfrm>
    </dsp:sp>
    <dsp:sp modelId="{5C635C06-B7F2-4978-85A5-898E42FDD975}">
      <dsp:nvSpPr>
        <dsp:cNvPr id="0" name=""/>
        <dsp:cNvSpPr/>
      </dsp:nvSpPr>
      <dsp:spPr>
        <a:xfrm rot="19457599">
          <a:off x="2107609" y="1726061"/>
          <a:ext cx="887469" cy="40429"/>
        </a:xfrm>
        <a:custGeom>
          <a:avLst/>
          <a:gdLst/>
          <a:ahLst/>
          <a:cxnLst/>
          <a:rect l="0" t="0" r="0" b="0"/>
          <a:pathLst>
            <a:path>
              <a:moveTo>
                <a:pt x="0" y="20214"/>
              </a:moveTo>
              <a:lnTo>
                <a:pt x="887469" y="20214"/>
              </a:lnTo>
            </a:path>
          </a:pathLst>
        </a:custGeom>
        <a:no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0" rIns="12700" bIns="0" numCol="1" spcCol="1270" anchor="ctr" anchorCtr="0">
          <a:noAutofit/>
        </a:bodyPr>
        <a:lstStyle/>
        <a:p>
          <a:pPr lvl="0" algn="ctr" defTabSz="177800">
            <a:lnSpc>
              <a:spcPct val="90000"/>
            </a:lnSpc>
            <a:spcBef>
              <a:spcPct val="0"/>
            </a:spcBef>
            <a:spcAft>
              <a:spcPct val="35000"/>
            </a:spcAft>
          </a:pPr>
          <a:endParaRPr lang="en-US" sz="400" kern="1200"/>
        </a:p>
      </dsp:txBody>
      <dsp:txXfrm>
        <a:off x="2529157" y="1724090"/>
        <a:ext cx="44373" cy="44373"/>
      </dsp:txXfrm>
    </dsp:sp>
    <dsp:sp modelId="{2D87EAE8-30B6-4CC7-948E-38358077A4EE}">
      <dsp:nvSpPr>
        <dsp:cNvPr id="0" name=""/>
        <dsp:cNvSpPr/>
      </dsp:nvSpPr>
      <dsp:spPr>
        <a:xfrm>
          <a:off x="2911663" y="1036897"/>
          <a:ext cx="1801597" cy="900798"/>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err="1" smtClean="0">
              <a:latin typeface="+mj-lt"/>
            </a:rPr>
            <a:t>Thực</a:t>
          </a:r>
          <a:r>
            <a:rPr lang="en-US" sz="1600" kern="1200" dirty="0" smtClean="0">
              <a:latin typeface="+mj-lt"/>
            </a:rPr>
            <a:t> </a:t>
          </a:r>
          <a:r>
            <a:rPr lang="en-US" sz="1600" kern="1200" dirty="0" err="1" smtClean="0">
              <a:latin typeface="+mj-lt"/>
            </a:rPr>
            <a:t>tiễn</a:t>
          </a:r>
          <a:r>
            <a:rPr lang="en-US" sz="1600" kern="1200" dirty="0" smtClean="0">
              <a:latin typeface="+mj-lt"/>
            </a:rPr>
            <a:t> </a:t>
          </a:r>
          <a:r>
            <a:rPr lang="en-US" sz="1600" kern="1200" dirty="0" err="1" smtClean="0">
              <a:latin typeface="+mj-lt"/>
            </a:rPr>
            <a:t>là</a:t>
          </a:r>
          <a:r>
            <a:rPr lang="en-US" sz="1600" kern="1200" dirty="0" smtClean="0">
              <a:latin typeface="+mj-lt"/>
            </a:rPr>
            <a:t> </a:t>
          </a:r>
          <a:r>
            <a:rPr lang="en-US" sz="1600" kern="1200" dirty="0" err="1" smtClean="0">
              <a:latin typeface="+mj-lt"/>
            </a:rPr>
            <a:t>mục</a:t>
          </a:r>
          <a:r>
            <a:rPr lang="en-US" sz="1600" kern="1200" dirty="0" smtClean="0">
              <a:latin typeface="+mj-lt"/>
            </a:rPr>
            <a:t> </a:t>
          </a:r>
          <a:r>
            <a:rPr lang="en-US" sz="1600" kern="1200" dirty="0" err="1" smtClean="0">
              <a:latin typeface="+mj-lt"/>
            </a:rPr>
            <a:t>đích</a:t>
          </a:r>
          <a:r>
            <a:rPr lang="en-US" sz="1600" kern="1200" dirty="0" smtClean="0">
              <a:latin typeface="+mj-lt"/>
            </a:rPr>
            <a:t> </a:t>
          </a:r>
          <a:r>
            <a:rPr lang="en-US" sz="1600" kern="1200" dirty="0" err="1" smtClean="0">
              <a:latin typeface="+mj-lt"/>
            </a:rPr>
            <a:t>của</a:t>
          </a:r>
          <a:r>
            <a:rPr lang="en-US" sz="1600" kern="1200" dirty="0" smtClean="0">
              <a:latin typeface="+mj-lt"/>
            </a:rPr>
            <a:t> </a:t>
          </a:r>
          <a:r>
            <a:rPr lang="en-US" sz="1600" kern="1200" dirty="0" err="1" smtClean="0">
              <a:latin typeface="+mj-lt"/>
            </a:rPr>
            <a:t>nhận</a:t>
          </a:r>
          <a:r>
            <a:rPr lang="en-US" sz="1600" kern="1200" dirty="0" smtClean="0">
              <a:latin typeface="+mj-lt"/>
            </a:rPr>
            <a:t> </a:t>
          </a:r>
          <a:r>
            <a:rPr lang="en-US" sz="1600" kern="1200" dirty="0" err="1" smtClean="0">
              <a:latin typeface="+mj-lt"/>
            </a:rPr>
            <a:t>thức</a:t>
          </a:r>
          <a:endParaRPr lang="en-US" sz="1600" kern="1200" dirty="0">
            <a:latin typeface="+mj-lt"/>
          </a:endParaRPr>
        </a:p>
      </dsp:txBody>
      <dsp:txXfrm>
        <a:off x="2938046" y="1063280"/>
        <a:ext cx="1748831" cy="848032"/>
      </dsp:txXfrm>
    </dsp:sp>
    <dsp:sp modelId="{6DCB3E76-2ED9-401A-B6DF-F83645ACB26E}">
      <dsp:nvSpPr>
        <dsp:cNvPr id="0" name=""/>
        <dsp:cNvSpPr/>
      </dsp:nvSpPr>
      <dsp:spPr>
        <a:xfrm rot="2142401">
          <a:off x="2107609" y="2244021"/>
          <a:ext cx="887469" cy="40429"/>
        </a:xfrm>
        <a:custGeom>
          <a:avLst/>
          <a:gdLst/>
          <a:ahLst/>
          <a:cxnLst/>
          <a:rect l="0" t="0" r="0" b="0"/>
          <a:pathLst>
            <a:path>
              <a:moveTo>
                <a:pt x="0" y="20214"/>
              </a:moveTo>
              <a:lnTo>
                <a:pt x="887469" y="20214"/>
              </a:lnTo>
            </a:path>
          </a:pathLst>
        </a:custGeom>
        <a:no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0" rIns="12700" bIns="0" numCol="1" spcCol="1270" anchor="ctr" anchorCtr="0">
          <a:noAutofit/>
        </a:bodyPr>
        <a:lstStyle/>
        <a:p>
          <a:pPr lvl="0" algn="ctr" defTabSz="177800">
            <a:lnSpc>
              <a:spcPct val="90000"/>
            </a:lnSpc>
            <a:spcBef>
              <a:spcPct val="0"/>
            </a:spcBef>
            <a:spcAft>
              <a:spcPct val="35000"/>
            </a:spcAft>
          </a:pPr>
          <a:endParaRPr lang="en-US" sz="400" kern="1200"/>
        </a:p>
      </dsp:txBody>
      <dsp:txXfrm>
        <a:off x="2529157" y="2242049"/>
        <a:ext cx="44373" cy="44373"/>
      </dsp:txXfrm>
    </dsp:sp>
    <dsp:sp modelId="{ADCB7CD5-4A36-40EB-94CE-7A80C836074F}">
      <dsp:nvSpPr>
        <dsp:cNvPr id="0" name=""/>
        <dsp:cNvSpPr/>
      </dsp:nvSpPr>
      <dsp:spPr>
        <a:xfrm>
          <a:off x="2911663" y="2072816"/>
          <a:ext cx="1801597" cy="900798"/>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err="1" smtClean="0">
              <a:latin typeface="+mj-lt"/>
            </a:rPr>
            <a:t>Là</a:t>
          </a:r>
          <a:r>
            <a:rPr lang="en-US" sz="1600" kern="1200" dirty="0" smtClean="0">
              <a:latin typeface="+mj-lt"/>
            </a:rPr>
            <a:t> </a:t>
          </a:r>
          <a:r>
            <a:rPr lang="en-US" sz="1600" kern="1200" dirty="0" err="1" smtClean="0">
              <a:latin typeface="+mj-lt"/>
            </a:rPr>
            <a:t>động</a:t>
          </a:r>
          <a:r>
            <a:rPr lang="en-US" sz="1600" kern="1200" dirty="0" smtClean="0">
              <a:latin typeface="+mj-lt"/>
            </a:rPr>
            <a:t> </a:t>
          </a:r>
          <a:r>
            <a:rPr lang="en-US" sz="1600" kern="1200" dirty="0" err="1" smtClean="0">
              <a:latin typeface="+mj-lt"/>
            </a:rPr>
            <a:t>lực</a:t>
          </a:r>
          <a:r>
            <a:rPr lang="en-US" sz="1600" kern="1200" dirty="0" smtClean="0">
              <a:latin typeface="+mj-lt"/>
            </a:rPr>
            <a:t> </a:t>
          </a:r>
          <a:r>
            <a:rPr lang="en-US" sz="1600" kern="1200" dirty="0" err="1" smtClean="0">
              <a:latin typeface="+mj-lt"/>
            </a:rPr>
            <a:t>của</a:t>
          </a:r>
          <a:r>
            <a:rPr lang="en-US" sz="1600" kern="1200" dirty="0" smtClean="0">
              <a:latin typeface="+mj-lt"/>
            </a:rPr>
            <a:t> </a:t>
          </a:r>
          <a:r>
            <a:rPr lang="en-US" sz="1600" kern="1200" dirty="0" err="1" smtClean="0">
              <a:latin typeface="+mj-lt"/>
            </a:rPr>
            <a:t>nhận</a:t>
          </a:r>
          <a:r>
            <a:rPr lang="en-US" sz="1600" kern="1200" dirty="0" smtClean="0">
              <a:latin typeface="+mj-lt"/>
            </a:rPr>
            <a:t> </a:t>
          </a:r>
          <a:r>
            <a:rPr lang="en-US" sz="1600" kern="1200" dirty="0" err="1" smtClean="0">
              <a:latin typeface="+mj-lt"/>
            </a:rPr>
            <a:t>thức</a:t>
          </a:r>
          <a:endParaRPr lang="en-US" sz="1600" kern="1200" dirty="0">
            <a:latin typeface="+mj-lt"/>
          </a:endParaRPr>
        </a:p>
      </dsp:txBody>
      <dsp:txXfrm>
        <a:off x="2938046" y="2099199"/>
        <a:ext cx="1748831" cy="848032"/>
      </dsp:txXfrm>
    </dsp:sp>
    <dsp:sp modelId="{067B7E95-FC01-4F49-915A-B789390A1CF8}">
      <dsp:nvSpPr>
        <dsp:cNvPr id="0" name=""/>
        <dsp:cNvSpPr/>
      </dsp:nvSpPr>
      <dsp:spPr>
        <a:xfrm rot="3907178">
          <a:off x="1694918" y="2761980"/>
          <a:ext cx="1712850" cy="40429"/>
        </a:xfrm>
        <a:custGeom>
          <a:avLst/>
          <a:gdLst/>
          <a:ahLst/>
          <a:cxnLst/>
          <a:rect l="0" t="0" r="0" b="0"/>
          <a:pathLst>
            <a:path>
              <a:moveTo>
                <a:pt x="0" y="20214"/>
              </a:moveTo>
              <a:lnTo>
                <a:pt x="1712850" y="20214"/>
              </a:lnTo>
            </a:path>
          </a:pathLst>
        </a:custGeom>
        <a:no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508522" y="2739374"/>
        <a:ext cx="85642" cy="85642"/>
      </dsp:txXfrm>
    </dsp:sp>
    <dsp:sp modelId="{2DCE1C68-3F5E-4ED5-9E72-4D8DD195EEE8}">
      <dsp:nvSpPr>
        <dsp:cNvPr id="0" name=""/>
        <dsp:cNvSpPr/>
      </dsp:nvSpPr>
      <dsp:spPr>
        <a:xfrm>
          <a:off x="2911663" y="3108735"/>
          <a:ext cx="1801597" cy="900798"/>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i="0" kern="1200" dirty="0" err="1" smtClean="0">
              <a:latin typeface="+mj-lt"/>
            </a:rPr>
            <a:t>Là</a:t>
          </a:r>
          <a:r>
            <a:rPr lang="en-US" sz="1400" b="0" i="0" kern="1200" dirty="0" smtClean="0">
              <a:latin typeface="+mj-lt"/>
            </a:rPr>
            <a:t> </a:t>
          </a:r>
          <a:r>
            <a:rPr lang="en-US" sz="1400" b="0" i="0" kern="1200" dirty="0" err="1" smtClean="0">
              <a:latin typeface="+mj-lt"/>
            </a:rPr>
            <a:t>tiêu</a:t>
          </a:r>
          <a:r>
            <a:rPr lang="en-US" sz="1400" b="0" i="0" kern="1200" dirty="0" smtClean="0">
              <a:latin typeface="+mj-lt"/>
            </a:rPr>
            <a:t> </a:t>
          </a:r>
          <a:r>
            <a:rPr lang="en-US" sz="1400" b="0" i="0" kern="1200" dirty="0" err="1" smtClean="0">
              <a:latin typeface="+mj-lt"/>
            </a:rPr>
            <a:t>chuẩn</a:t>
          </a:r>
          <a:r>
            <a:rPr lang="en-US" sz="1400" b="0" i="0" kern="1200" dirty="0" smtClean="0">
              <a:latin typeface="+mj-lt"/>
            </a:rPr>
            <a:t> </a:t>
          </a:r>
          <a:r>
            <a:rPr lang="en-US" sz="1400" b="0" i="0" kern="1200" dirty="0" err="1" smtClean="0">
              <a:latin typeface="+mj-lt"/>
            </a:rPr>
            <a:t>của</a:t>
          </a:r>
          <a:r>
            <a:rPr lang="en-US" sz="1400" b="0" i="0" kern="1200" dirty="0" smtClean="0">
              <a:latin typeface="+mj-lt"/>
            </a:rPr>
            <a:t> </a:t>
          </a:r>
          <a:r>
            <a:rPr lang="en-US" sz="1400" b="0" i="0" kern="1200" dirty="0" err="1" smtClean="0">
              <a:latin typeface="+mj-lt"/>
            </a:rPr>
            <a:t>chân</a:t>
          </a:r>
          <a:r>
            <a:rPr lang="en-US" sz="1400" b="0" i="0" kern="1200" dirty="0" smtClean="0">
              <a:latin typeface="+mj-lt"/>
            </a:rPr>
            <a:t> </a:t>
          </a:r>
          <a:r>
            <a:rPr lang="en-US" sz="1400" b="0" i="0" kern="1200" dirty="0" err="1" smtClean="0">
              <a:latin typeface="+mj-lt"/>
            </a:rPr>
            <a:t>lý</a:t>
          </a:r>
          <a:r>
            <a:rPr lang="en-US" sz="1400" b="0" i="0" kern="1200" dirty="0" smtClean="0">
              <a:latin typeface="+mj-lt"/>
            </a:rPr>
            <a:t>, </a:t>
          </a:r>
          <a:r>
            <a:rPr lang="en-US" sz="1400" b="0" i="0" kern="1200" dirty="0" err="1" smtClean="0">
              <a:latin typeface="+mj-lt"/>
            </a:rPr>
            <a:t>kiểm</a:t>
          </a:r>
          <a:r>
            <a:rPr lang="en-US" sz="1400" b="0" i="0" kern="1200" dirty="0" smtClean="0">
              <a:latin typeface="+mj-lt"/>
            </a:rPr>
            <a:t> </a:t>
          </a:r>
          <a:r>
            <a:rPr lang="en-US" sz="1400" b="0" i="0" kern="1200" dirty="0" err="1" smtClean="0">
              <a:latin typeface="+mj-lt"/>
            </a:rPr>
            <a:t>tra</a:t>
          </a:r>
          <a:r>
            <a:rPr lang="en-US" sz="1400" b="0" i="0" kern="1200" dirty="0" smtClean="0">
              <a:latin typeface="+mj-lt"/>
            </a:rPr>
            <a:t> </a:t>
          </a:r>
          <a:r>
            <a:rPr lang="en-US" sz="1400" b="0" i="0" kern="1200" dirty="0" err="1" smtClean="0">
              <a:latin typeface="+mj-lt"/>
            </a:rPr>
            <a:t>tỉnh</a:t>
          </a:r>
          <a:r>
            <a:rPr lang="en-US" sz="1400" b="0" i="0" kern="1200" dirty="0" smtClean="0">
              <a:latin typeface="+mj-lt"/>
            </a:rPr>
            <a:t> </a:t>
          </a:r>
          <a:r>
            <a:rPr lang="en-US" sz="1400" b="0" i="0" kern="1200" dirty="0" err="1" smtClean="0">
              <a:latin typeface="+mj-lt"/>
            </a:rPr>
            <a:t>chân</a:t>
          </a:r>
          <a:r>
            <a:rPr lang="en-US" sz="1400" b="0" i="0" kern="1200" dirty="0" smtClean="0">
              <a:latin typeface="+mj-lt"/>
            </a:rPr>
            <a:t> </a:t>
          </a:r>
          <a:r>
            <a:rPr lang="en-US" sz="1400" b="0" i="0" kern="1200" dirty="0" err="1" smtClean="0">
              <a:latin typeface="+mj-lt"/>
            </a:rPr>
            <a:t>lý</a:t>
          </a:r>
          <a:r>
            <a:rPr lang="en-US" sz="1400" b="0" i="0" kern="1200" dirty="0" smtClean="0">
              <a:latin typeface="+mj-lt"/>
            </a:rPr>
            <a:t> </a:t>
          </a:r>
          <a:r>
            <a:rPr lang="en-US" sz="1400" b="0" i="0" kern="1200" dirty="0" err="1" smtClean="0">
              <a:latin typeface="+mj-lt"/>
            </a:rPr>
            <a:t>của</a:t>
          </a:r>
          <a:r>
            <a:rPr lang="en-US" sz="1400" b="0" i="0" kern="1200" dirty="0" smtClean="0">
              <a:latin typeface="+mj-lt"/>
            </a:rPr>
            <a:t> </a:t>
          </a:r>
          <a:r>
            <a:rPr lang="en-US" sz="1400" b="0" i="0" kern="1200" dirty="0" err="1" smtClean="0">
              <a:latin typeface="+mj-lt"/>
            </a:rPr>
            <a:t>quá</a:t>
          </a:r>
          <a:r>
            <a:rPr lang="en-US" sz="1400" b="0" i="0" kern="1200" dirty="0" smtClean="0">
              <a:latin typeface="+mj-lt"/>
            </a:rPr>
            <a:t> </a:t>
          </a:r>
          <a:r>
            <a:rPr lang="en-US" sz="1400" b="0" i="0" kern="1200" dirty="0" err="1" smtClean="0">
              <a:latin typeface="+mj-lt"/>
            </a:rPr>
            <a:t>trình</a:t>
          </a:r>
          <a:r>
            <a:rPr lang="en-US" sz="1400" b="0" i="0" kern="1200" dirty="0" smtClean="0">
              <a:latin typeface="+mj-lt"/>
            </a:rPr>
            <a:t> </a:t>
          </a:r>
          <a:r>
            <a:rPr lang="en-US" sz="1400" b="0" i="0" kern="1200" dirty="0" err="1" smtClean="0">
              <a:latin typeface="+mj-lt"/>
            </a:rPr>
            <a:t>nhận</a:t>
          </a:r>
          <a:r>
            <a:rPr lang="en-US" sz="1400" b="0" i="0" kern="1200" dirty="0" smtClean="0">
              <a:latin typeface="+mj-lt"/>
            </a:rPr>
            <a:t> </a:t>
          </a:r>
          <a:r>
            <a:rPr lang="en-US" sz="1400" b="0" i="0" kern="1200" dirty="0" err="1" smtClean="0">
              <a:latin typeface="+mj-lt"/>
            </a:rPr>
            <a:t>thức</a:t>
          </a:r>
          <a:endParaRPr lang="en-US" sz="1400" kern="1200" dirty="0">
            <a:latin typeface="+mj-lt"/>
          </a:endParaRPr>
        </a:p>
      </dsp:txBody>
      <dsp:txXfrm>
        <a:off x="2938046" y="3135118"/>
        <a:ext cx="1748831" cy="848032"/>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11.jpg>
</file>

<file path=ppt/media/image12.jpg>
</file>

<file path=ppt/media/image13.jpg>
</file>

<file path=ppt/media/image14.jpg>
</file>

<file path=ppt/media/image15.jpeg>
</file>

<file path=ppt/media/image2.png>
</file>

<file path=ppt/media/image3.jpg>
</file>

<file path=ppt/media/image4.pn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605210-23E7-4306-809F-5F1B2E461BE1}" type="datetimeFigureOut">
              <a:rPr lang="en-US" smtClean="0"/>
              <a:t>10/27/2021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F7E1B-EB2B-4CF2-B724-AFB8361147AC}" type="slidenum">
              <a:rPr lang="en-US" smtClean="0"/>
              <a:t>‹#›</a:t>
            </a:fld>
            <a:endParaRPr lang="en-US"/>
          </a:p>
        </p:txBody>
      </p:sp>
    </p:spTree>
    <p:extLst>
      <p:ext uri="{BB962C8B-B14F-4D97-AF65-F5344CB8AC3E}">
        <p14:creationId xmlns:p14="http://schemas.microsoft.com/office/powerpoint/2010/main" val="1565861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5F7E1B-EB2B-4CF2-B724-AFB8361147AC}" type="slidenum">
              <a:rPr lang="en-US" smtClean="0"/>
              <a:t>47</a:t>
            </a:fld>
            <a:endParaRPr lang="en-US"/>
          </a:p>
        </p:txBody>
      </p:sp>
    </p:spTree>
    <p:extLst>
      <p:ext uri="{BB962C8B-B14F-4D97-AF65-F5344CB8AC3E}">
        <p14:creationId xmlns:p14="http://schemas.microsoft.com/office/powerpoint/2010/main" val="32603172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0A18C6C-455F-4D24-8EA9-15EF85D37868}" type="datetimeFigureOut">
              <a:rPr lang="en-US" smtClean="0"/>
              <a:t>10/27/2021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4257759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A18C6C-455F-4D24-8EA9-15EF85D37868}" type="datetimeFigureOut">
              <a:rPr lang="en-US" smtClean="0"/>
              <a:t>10/27/2021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178256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A18C6C-455F-4D24-8EA9-15EF85D37868}" type="datetimeFigureOut">
              <a:rPr lang="en-US" smtClean="0"/>
              <a:t>10/27/2021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27624374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ull widht image">
    <p:spTree>
      <p:nvGrpSpPr>
        <p:cNvPr id="1" name=""/>
        <p:cNvGrpSpPr/>
        <p:nvPr/>
      </p:nvGrpSpPr>
      <p:grpSpPr>
        <a:xfrm>
          <a:off x="0" y="0"/>
          <a:ext cx="0" cy="0"/>
          <a:chOff x="0" y="0"/>
          <a:chExt cx="0" cy="0"/>
        </a:xfrm>
      </p:grpSpPr>
      <p:sp>
        <p:nvSpPr>
          <p:cNvPr id="146"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a:t>Full </a:t>
            </a:r>
            <a:r>
              <a:rPr lang="es-ES_tradnl" dirty="0" err="1"/>
              <a:t>widht</a:t>
            </a:r>
            <a:r>
              <a:rPr lang="es-ES_tradnl" dirty="0"/>
              <a:t> </a:t>
            </a:r>
            <a:r>
              <a:rPr lang="es-ES_tradnl" dirty="0" err="1"/>
              <a:t>image</a:t>
            </a:r>
            <a:endParaRPr lang="es-ES_tradnl" dirty="0"/>
          </a:p>
        </p:txBody>
      </p:sp>
      <p:cxnSp>
        <p:nvCxnSpPr>
          <p:cNvPr id="147" name="Straight Connector 146"/>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48"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6" name="Picture Placeholder 3"/>
          <p:cNvSpPr>
            <a:spLocks noGrp="1"/>
          </p:cNvSpPr>
          <p:nvPr>
            <p:ph type="pic" sz="quarter" idx="43"/>
          </p:nvPr>
        </p:nvSpPr>
        <p:spPr>
          <a:xfrm>
            <a:off x="0" y="1412776"/>
            <a:ext cx="12192000" cy="3708412"/>
          </a:xfrm>
          <a:prstGeom prst="rect">
            <a:avLst/>
          </a:prstGeom>
        </p:spPr>
        <p:txBody>
          <a:bodyPr vert="horz" lIns="91425" tIns="45712" rIns="91425" bIns="45712" anchor="ctr"/>
          <a:lstStyle>
            <a:lvl1pPr marL="0" indent="0" algn="ctr">
              <a:buNone/>
              <a:defRPr sz="1200">
                <a:solidFill>
                  <a:schemeClr val="tx1">
                    <a:lumMod val="50000"/>
                    <a:lumOff val="50000"/>
                  </a:schemeClr>
                </a:solidFill>
                <a:latin typeface="Lato Regular"/>
                <a:cs typeface="Lato Regular"/>
              </a:defRPr>
            </a:lvl1pPr>
          </a:lstStyle>
          <a:p>
            <a:r>
              <a:rPr lang="en-US" smtClean="0"/>
              <a:t>Click icon to add picture</a:t>
            </a:r>
            <a:endParaRPr lang="en-US" dirty="0"/>
          </a:p>
        </p:txBody>
      </p:sp>
      <p:sp>
        <p:nvSpPr>
          <p:cNvPr id="9" name="Text Placeholder 7"/>
          <p:cNvSpPr>
            <a:spLocks noGrp="1"/>
          </p:cNvSpPr>
          <p:nvPr>
            <p:ph type="body" sz="quarter" idx="44" hasCustomPrompt="1"/>
          </p:nvPr>
        </p:nvSpPr>
        <p:spPr>
          <a:xfrm>
            <a:off x="765687" y="5288783"/>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10" name="Text Placeholder 2"/>
          <p:cNvSpPr>
            <a:spLocks noGrp="1"/>
          </p:cNvSpPr>
          <p:nvPr>
            <p:ph type="body" sz="quarter" idx="16" hasCustomPrompt="1"/>
          </p:nvPr>
        </p:nvSpPr>
        <p:spPr>
          <a:xfrm>
            <a:off x="765687" y="5589240"/>
            <a:ext cx="10688828" cy="900100"/>
          </a:xfrm>
          <a:prstGeom prst="rect">
            <a:avLst/>
          </a:prstGeom>
        </p:spPr>
        <p:txBody>
          <a:bodyPr vert="horz" lIns="243756" tIns="121879" rIns="243756" bIns="121879"/>
          <a:lstStyle>
            <a:lvl1pPr marL="0" indent="0" algn="ctr">
              <a:lnSpc>
                <a:spcPct val="150000"/>
              </a:lnSpc>
              <a:buNone/>
              <a:defRPr sz="95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r>
              <a:rPr lang="en-US" dirty="0" err="1"/>
              <a:t>Duis</a:t>
            </a:r>
            <a:r>
              <a:rPr lang="en-US" dirty="0"/>
              <a:t> </a:t>
            </a:r>
            <a:r>
              <a:rPr lang="en-US" dirty="0" err="1"/>
              <a:t>congue</a:t>
            </a:r>
            <a:r>
              <a:rPr lang="en-US" dirty="0"/>
              <a:t> </a:t>
            </a:r>
            <a:r>
              <a:rPr lang="en-US" dirty="0" err="1"/>
              <a:t>eros</a:t>
            </a:r>
            <a:r>
              <a:rPr lang="en-US" dirty="0"/>
              <a:t> </a:t>
            </a:r>
            <a:r>
              <a:rPr lang="en-US" dirty="0" err="1"/>
              <a:t>vel</a:t>
            </a:r>
            <a:r>
              <a:rPr lang="en-US" dirty="0"/>
              <a:t> </a:t>
            </a:r>
            <a:r>
              <a:rPr lang="en-US" dirty="0" err="1"/>
              <a:t>lectus</a:t>
            </a:r>
            <a:r>
              <a:rPr lang="en-US" dirty="0"/>
              <a:t> semper semper. </a:t>
            </a:r>
            <a:r>
              <a:rPr lang="en-US" dirty="0" err="1"/>
              <a:t>Nullam</a:t>
            </a:r>
            <a:r>
              <a:rPr lang="en-US" dirty="0"/>
              <a:t> </a:t>
            </a:r>
            <a:r>
              <a:rPr lang="en-US" dirty="0" err="1"/>
              <a:t>finibus</a:t>
            </a:r>
            <a:r>
              <a:rPr lang="en-US" dirty="0"/>
              <a:t> </a:t>
            </a:r>
            <a:r>
              <a:rPr lang="en-US" dirty="0" err="1"/>
              <a:t>nisl</a:t>
            </a:r>
            <a:r>
              <a:rPr lang="en-US" dirty="0"/>
              <a:t> </a:t>
            </a:r>
            <a:r>
              <a:rPr lang="en-US" dirty="0" err="1"/>
              <a:t>ut</a:t>
            </a:r>
            <a:r>
              <a:rPr lang="en-US" dirty="0"/>
              <a:t> ligula </a:t>
            </a:r>
            <a:r>
              <a:rPr lang="en-US" dirty="0" err="1"/>
              <a:t>vestibulum</a:t>
            </a:r>
            <a:r>
              <a:rPr lang="en-US" dirty="0"/>
              <a:t>, </a:t>
            </a:r>
            <a:r>
              <a:rPr lang="en-US" dirty="0" err="1"/>
              <a:t>ut</a:t>
            </a:r>
            <a:r>
              <a:rPr lang="en-US" dirty="0"/>
              <a:t> semper ex </a:t>
            </a:r>
            <a:r>
              <a:rPr lang="en-US" dirty="0" err="1"/>
              <a:t>suscipit</a:t>
            </a:r>
            <a:r>
              <a:rPr lang="en-US" dirty="0"/>
              <a:t>. </a:t>
            </a:r>
            <a:r>
              <a:rPr lang="en-US" dirty="0" err="1"/>
              <a:t>Cras</a:t>
            </a:r>
            <a:r>
              <a:rPr lang="en-US" dirty="0"/>
              <a:t> </a:t>
            </a:r>
            <a:r>
              <a:rPr lang="en-US" dirty="0" err="1"/>
              <a:t>fringilla</a:t>
            </a:r>
            <a:r>
              <a:rPr lang="en-US" dirty="0"/>
              <a:t> </a:t>
            </a:r>
            <a:r>
              <a:rPr lang="en-US" dirty="0" err="1"/>
              <a:t>suscipit</a:t>
            </a:r>
            <a:r>
              <a:rPr lang="en-US" dirty="0"/>
              <a:t> </a:t>
            </a:r>
            <a:r>
              <a:rPr lang="en-US" dirty="0" err="1"/>
              <a:t>cursus</a:t>
            </a:r>
            <a:r>
              <a:rPr lang="en-US" dirty="0"/>
              <a:t>. </a:t>
            </a:r>
            <a:r>
              <a:rPr lang="en-US" dirty="0" err="1"/>
              <a:t>Aenean</a:t>
            </a:r>
            <a:r>
              <a:rPr lang="en-US" dirty="0"/>
              <a:t> </a:t>
            </a:r>
            <a:r>
              <a:rPr lang="en-US" dirty="0" err="1"/>
              <a:t>accumsan</a:t>
            </a:r>
            <a:r>
              <a:rPr lang="en-US" dirty="0"/>
              <a:t> </a:t>
            </a:r>
            <a:r>
              <a:rPr lang="en-US" dirty="0" err="1"/>
              <a:t>malesuada</a:t>
            </a:r>
            <a:r>
              <a:rPr lang="en-US" dirty="0"/>
              <a:t> </a:t>
            </a:r>
            <a:r>
              <a:rPr lang="en-US" dirty="0" err="1"/>
              <a:t>hendrerit</a:t>
            </a:r>
            <a:r>
              <a:rPr lang="en-US" dirty="0"/>
              <a:t>. </a:t>
            </a:r>
            <a:r>
              <a:rPr lang="en-US" dirty="0" err="1"/>
              <a:t>Morbi</a:t>
            </a:r>
            <a:r>
              <a:rPr lang="en-US" dirty="0"/>
              <a:t> sit </a:t>
            </a:r>
            <a:r>
              <a:rPr lang="en-US" dirty="0" err="1"/>
              <a:t>amet</a:t>
            </a:r>
            <a:r>
              <a:rPr lang="en-US" dirty="0"/>
              <a:t> dolor ante. </a:t>
            </a:r>
            <a:r>
              <a:rPr lang="en-US" dirty="0" err="1"/>
              <a:t>Duis</a:t>
            </a:r>
            <a:r>
              <a:rPr lang="en-US" dirty="0"/>
              <a:t> </a:t>
            </a:r>
            <a:r>
              <a:rPr lang="en-US" dirty="0" err="1"/>
              <a:t>quis</a:t>
            </a:r>
            <a:r>
              <a:rPr lang="en-US" dirty="0"/>
              <a:t> </a:t>
            </a:r>
            <a:r>
              <a:rPr lang="en-US" dirty="0" err="1"/>
              <a:t>viverra</a:t>
            </a:r>
            <a:r>
              <a:rPr lang="en-US" dirty="0"/>
              <a:t> </a:t>
            </a:r>
            <a:r>
              <a:rPr lang="en-US" dirty="0" err="1"/>
              <a:t>urna</a:t>
            </a:r>
            <a:r>
              <a:rPr lang="en-US" dirty="0"/>
              <a:t>, in </a:t>
            </a:r>
            <a:r>
              <a:rPr lang="en-US" dirty="0" err="1"/>
              <a:t>ultricies</a:t>
            </a:r>
            <a:r>
              <a:rPr lang="en-US" dirty="0"/>
              <a:t> diam. </a:t>
            </a:r>
            <a:r>
              <a:rPr lang="en-US" dirty="0" err="1"/>
              <a:t>Morbi</a:t>
            </a:r>
            <a:r>
              <a:rPr lang="en-US" dirty="0"/>
              <a:t> </a:t>
            </a:r>
            <a:r>
              <a:rPr lang="en-US" dirty="0" err="1"/>
              <a:t>sodales</a:t>
            </a:r>
            <a:r>
              <a:rPr lang="en-US" dirty="0"/>
              <a:t> </a:t>
            </a:r>
            <a:r>
              <a:rPr lang="en-US" dirty="0" err="1"/>
              <a:t>volutpat</a:t>
            </a:r>
            <a:r>
              <a:rPr lang="en-US" dirty="0"/>
              <a:t> </a:t>
            </a:r>
            <a:r>
              <a:rPr lang="en-US" dirty="0" err="1"/>
              <a:t>tellus</a:t>
            </a:r>
            <a:r>
              <a:rPr lang="en-US" dirty="0"/>
              <a:t>, </a:t>
            </a:r>
            <a:r>
              <a:rPr lang="en-US" dirty="0" err="1"/>
              <a:t>quis</a:t>
            </a:r>
            <a:r>
              <a:rPr lang="en-US" dirty="0"/>
              <a:t> </a:t>
            </a:r>
            <a:r>
              <a:rPr lang="en-US" dirty="0" err="1"/>
              <a:t>aliquam</a:t>
            </a:r>
            <a:r>
              <a:rPr lang="en-US" dirty="0"/>
              <a:t> </a:t>
            </a:r>
            <a:r>
              <a:rPr lang="en-US" dirty="0" err="1"/>
              <a:t>urna</a:t>
            </a:r>
            <a:r>
              <a:rPr lang="en-US" dirty="0"/>
              <a:t> </a:t>
            </a:r>
            <a:r>
              <a:rPr lang="en-US" dirty="0" err="1"/>
              <a:t>cursus</a:t>
            </a:r>
            <a:r>
              <a:rPr lang="en-US" dirty="0"/>
              <a:t> et. </a:t>
            </a:r>
          </a:p>
        </p:txBody>
      </p:sp>
    </p:spTree>
    <p:extLst>
      <p:ext uri="{BB962C8B-B14F-4D97-AF65-F5344CB8AC3E}">
        <p14:creationId xmlns:p14="http://schemas.microsoft.com/office/powerpoint/2010/main" val="4280659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300"/>
                                  </p:stCondLst>
                                  <p:childTnLst>
                                    <p:set>
                                      <p:cBhvr>
                                        <p:cTn id="6" dur="1" fill="hold">
                                          <p:stCondLst>
                                            <p:cond delay="0"/>
                                          </p:stCondLst>
                                        </p:cTn>
                                        <p:tgtEl>
                                          <p:spTgt spid="146">
                                            <p:txEl>
                                              <p:pRg st="0" end="0"/>
                                            </p:txEl>
                                          </p:spTgt>
                                        </p:tgtEl>
                                        <p:attrNameLst>
                                          <p:attrName>style.visibility</p:attrName>
                                        </p:attrNameLst>
                                      </p:cBhvr>
                                      <p:to>
                                        <p:strVal val="visible"/>
                                      </p:to>
                                    </p:set>
                                    <p:animEffect transition="in" filter="fade">
                                      <p:cBhvr>
                                        <p:cTn id="7" dur="300"/>
                                        <p:tgtEl>
                                          <p:spTgt spid="146">
                                            <p:txEl>
                                              <p:pRg st="0" end="0"/>
                                            </p:txEl>
                                          </p:spTgt>
                                        </p:tgtEl>
                                      </p:cBhvr>
                                    </p:animEffect>
                                    <p:anim calcmode="lin" valueType="num">
                                      <p:cBhvr>
                                        <p:cTn id="8" dur="300" fill="hold"/>
                                        <p:tgtEl>
                                          <p:spTgt spid="146">
                                            <p:txEl>
                                              <p:pRg st="0" end="0"/>
                                            </p:txEl>
                                          </p:spTgt>
                                        </p:tgtEl>
                                        <p:attrNameLst>
                                          <p:attrName>ppt_x</p:attrName>
                                        </p:attrNameLst>
                                      </p:cBhvr>
                                      <p:tavLst>
                                        <p:tav tm="0">
                                          <p:val>
                                            <p:strVal val="#ppt_x"/>
                                          </p:val>
                                        </p:tav>
                                        <p:tav tm="100000">
                                          <p:val>
                                            <p:strVal val="#ppt_x"/>
                                          </p:val>
                                        </p:tav>
                                      </p:tavLst>
                                    </p:anim>
                                    <p:anim calcmode="lin" valueType="num">
                                      <p:cBhvr>
                                        <p:cTn id="9" dur="300" fill="hold"/>
                                        <p:tgtEl>
                                          <p:spTgt spid="14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600"/>
                            </p:stCondLst>
                            <p:childTnLst>
                              <p:par>
                                <p:cTn id="11" presetID="22" presetClass="entr" presetSubtype="8"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wipe(left)">
                                      <p:cBhvr>
                                        <p:cTn id="13" dur="200"/>
                                        <p:tgtEl>
                                          <p:spTgt spid="147"/>
                                        </p:tgtEl>
                                      </p:cBhvr>
                                    </p:animEffect>
                                  </p:childTnLst>
                                </p:cTn>
                              </p:par>
                              <p:par>
                                <p:cTn id="14" presetID="42" presetClass="entr" presetSubtype="0" fill="hold" grpId="0" nodeType="withEffect">
                                  <p:stCondLst>
                                    <p:cond delay="200"/>
                                  </p:stCondLst>
                                  <p:childTnLst>
                                    <p:set>
                                      <p:cBhvr>
                                        <p:cTn id="15" dur="1" fill="hold">
                                          <p:stCondLst>
                                            <p:cond delay="0"/>
                                          </p:stCondLst>
                                        </p:cTn>
                                        <p:tgtEl>
                                          <p:spTgt spid="148">
                                            <p:txEl>
                                              <p:pRg st="0" end="0"/>
                                            </p:txEl>
                                          </p:spTgt>
                                        </p:tgtEl>
                                        <p:attrNameLst>
                                          <p:attrName>style.visibility</p:attrName>
                                        </p:attrNameLst>
                                      </p:cBhvr>
                                      <p:to>
                                        <p:strVal val="visible"/>
                                      </p:to>
                                    </p:set>
                                    <p:animEffect transition="in" filter="fade">
                                      <p:cBhvr>
                                        <p:cTn id="16" dur="500"/>
                                        <p:tgtEl>
                                          <p:spTgt spid="148">
                                            <p:txEl>
                                              <p:pRg st="0" end="0"/>
                                            </p:txEl>
                                          </p:spTgt>
                                        </p:tgtEl>
                                      </p:cBhvr>
                                    </p:animEffect>
                                    <p:anim calcmode="lin" valueType="num">
                                      <p:cBhvr>
                                        <p:cTn id="17" dur="500" fill="hold"/>
                                        <p:tgtEl>
                                          <p:spTgt spid="148">
                                            <p:txEl>
                                              <p:pRg st="0" end="0"/>
                                            </p:txEl>
                                          </p:spTgt>
                                        </p:tgtEl>
                                        <p:attrNameLst>
                                          <p:attrName>ppt_x</p:attrName>
                                        </p:attrNameLst>
                                      </p:cBhvr>
                                      <p:tavLst>
                                        <p:tav tm="0">
                                          <p:val>
                                            <p:strVal val="#ppt_x"/>
                                          </p:val>
                                        </p:tav>
                                        <p:tav tm="100000">
                                          <p:val>
                                            <p:strVal val="#ppt_x"/>
                                          </p:val>
                                        </p:tav>
                                      </p:tavLst>
                                    </p:anim>
                                    <p:anim calcmode="lin" valueType="num">
                                      <p:cBhvr>
                                        <p:cTn id="18" dur="500" fill="hold"/>
                                        <p:tgtEl>
                                          <p:spTgt spid="148">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1300"/>
                            </p:stCondLst>
                            <p:childTnLst>
                              <p:par>
                                <p:cTn id="20" presetID="53" presetClass="entr" presetSubtype="16" fill="hold" grpId="0" nodeType="afterEffect" nodePh="1">
                                  <p:stCondLst>
                                    <p:cond delay="0"/>
                                  </p:stCondLst>
                                  <p:endCondLst>
                                    <p:cond evt="begin" delay="0">
                                      <p:tn val="20"/>
                                    </p:cond>
                                  </p:endCondLst>
                                  <p:childTnLst>
                                    <p:set>
                                      <p:cBhvr>
                                        <p:cTn id="21" dur="1" fill="hold">
                                          <p:stCondLst>
                                            <p:cond delay="0"/>
                                          </p:stCondLst>
                                        </p:cTn>
                                        <p:tgtEl>
                                          <p:spTgt spid="6"/>
                                        </p:tgtEl>
                                        <p:attrNameLst>
                                          <p:attrName>style.visibility</p:attrName>
                                        </p:attrNameLst>
                                      </p:cBhvr>
                                      <p:to>
                                        <p:strVal val="visible"/>
                                      </p:to>
                                    </p:set>
                                    <p:anim calcmode="lin" valueType="num">
                                      <p:cBhvr>
                                        <p:cTn id="22" dur="300" fill="hold"/>
                                        <p:tgtEl>
                                          <p:spTgt spid="6"/>
                                        </p:tgtEl>
                                        <p:attrNameLst>
                                          <p:attrName>ppt_w</p:attrName>
                                        </p:attrNameLst>
                                      </p:cBhvr>
                                      <p:tavLst>
                                        <p:tav tm="0">
                                          <p:val>
                                            <p:fltVal val="0"/>
                                          </p:val>
                                        </p:tav>
                                        <p:tav tm="100000">
                                          <p:val>
                                            <p:strVal val="#ppt_w"/>
                                          </p:val>
                                        </p:tav>
                                      </p:tavLst>
                                    </p:anim>
                                    <p:anim calcmode="lin" valueType="num">
                                      <p:cBhvr>
                                        <p:cTn id="23" dur="300" fill="hold"/>
                                        <p:tgtEl>
                                          <p:spTgt spid="6"/>
                                        </p:tgtEl>
                                        <p:attrNameLst>
                                          <p:attrName>ppt_h</p:attrName>
                                        </p:attrNameLst>
                                      </p:cBhvr>
                                      <p:tavLst>
                                        <p:tav tm="0">
                                          <p:val>
                                            <p:fltVal val="0"/>
                                          </p:val>
                                        </p:tav>
                                        <p:tav tm="100000">
                                          <p:val>
                                            <p:strVal val="#ppt_h"/>
                                          </p:val>
                                        </p:tav>
                                      </p:tavLst>
                                    </p:anim>
                                    <p:animEffect transition="in" filter="fade">
                                      <p:cBhvr>
                                        <p:cTn id="24" dur="300"/>
                                        <p:tgtEl>
                                          <p:spTgt spid="6"/>
                                        </p:tgtEl>
                                      </p:cBhvr>
                                    </p:animEffect>
                                  </p:childTnLst>
                                </p:cTn>
                              </p:par>
                              <p:par>
                                <p:cTn id="25" presetID="42" presetClass="entr" presetSubtype="0" fill="hold" grpId="0" nodeType="withEffect">
                                  <p:stCondLst>
                                    <p:cond delay="20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anim calcmode="lin" valueType="num">
                                      <p:cBhvr>
                                        <p:cTn id="28"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9">
                                            <p:txEl>
                                              <p:pRg st="0" end="0"/>
                                            </p:txEl>
                                          </p:spTgt>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80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fade">
                                      <p:cBhvr>
                                        <p:cTn id="32"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build="p">
        <p:tmplLst>
          <p:tmpl lvl="1">
            <p:tnLst>
              <p:par>
                <p:cTn presetID="42" presetClass="entr" presetSubtype="0" fill="hold" nodeType="withEffect">
                  <p:stCondLst>
                    <p:cond delay="300"/>
                  </p:stCondLst>
                  <p:childTnLst>
                    <p:set>
                      <p:cBhvr>
                        <p:cTn dur="1" fill="hold">
                          <p:stCondLst>
                            <p:cond delay="0"/>
                          </p:stCondLst>
                        </p:cTn>
                        <p:tgtEl>
                          <p:spTgt spid="146"/>
                        </p:tgtEl>
                        <p:attrNameLst>
                          <p:attrName>style.visibility</p:attrName>
                        </p:attrNameLst>
                      </p:cBhvr>
                      <p:to>
                        <p:strVal val="visible"/>
                      </p:to>
                    </p:set>
                    <p:animEffect transition="in" filter="fade">
                      <p:cBhvr>
                        <p:cTn dur="300"/>
                        <p:tgtEl>
                          <p:spTgt spid="146"/>
                        </p:tgtEl>
                      </p:cBhvr>
                    </p:animEffect>
                    <p:anim calcmode="lin" valueType="num">
                      <p:cBhvr>
                        <p:cTn dur="300" fill="hold"/>
                        <p:tgtEl>
                          <p:spTgt spid="146"/>
                        </p:tgtEl>
                        <p:attrNameLst>
                          <p:attrName>ppt_x</p:attrName>
                        </p:attrNameLst>
                      </p:cBhvr>
                      <p:tavLst>
                        <p:tav tm="0">
                          <p:val>
                            <p:strVal val="#ppt_x"/>
                          </p:val>
                        </p:tav>
                        <p:tav tm="100000">
                          <p:val>
                            <p:strVal val="#ppt_x"/>
                          </p:val>
                        </p:tav>
                      </p:tavLst>
                    </p:anim>
                    <p:anim calcmode="lin" valueType="num">
                      <p:cBhvr>
                        <p:cTn dur="300" fill="hold"/>
                        <p:tgtEl>
                          <p:spTgt spid="146"/>
                        </p:tgtEl>
                        <p:attrNameLst>
                          <p:attrName>ppt_y</p:attrName>
                        </p:attrNameLst>
                      </p:cBhvr>
                      <p:tavLst>
                        <p:tav tm="0">
                          <p:val>
                            <p:strVal val="#ppt_y+.1"/>
                          </p:val>
                        </p:tav>
                        <p:tav tm="100000">
                          <p:val>
                            <p:strVal val="#ppt_y"/>
                          </p:val>
                        </p:tav>
                      </p:tavLst>
                    </p:anim>
                  </p:childTnLst>
                </p:cTn>
              </p:par>
            </p:tnLst>
          </p:tmpl>
        </p:tmplLst>
      </p:bldP>
      <p:bldP spid="148" grpId="0" build="p">
        <p:tmplLst>
          <p:tmpl lvl="1">
            <p:tnLst>
              <p:par>
                <p:cTn presetID="42" presetClass="entr" presetSubtype="0" fill="hold" nodeType="withEffect">
                  <p:stCondLst>
                    <p:cond delay="200"/>
                  </p:stCondLst>
                  <p:childTnLst>
                    <p:set>
                      <p:cBhvr>
                        <p:cTn dur="1" fill="hold">
                          <p:stCondLst>
                            <p:cond delay="0"/>
                          </p:stCondLst>
                        </p:cTn>
                        <p:tgtEl>
                          <p:spTgt spid="148"/>
                        </p:tgtEl>
                        <p:attrNameLst>
                          <p:attrName>style.visibility</p:attrName>
                        </p:attrNameLst>
                      </p:cBhvr>
                      <p:to>
                        <p:strVal val="visible"/>
                      </p:to>
                    </p:set>
                    <p:animEffect transition="in" filter="fade">
                      <p:cBhvr>
                        <p:cTn dur="500"/>
                        <p:tgtEl>
                          <p:spTgt spid="148"/>
                        </p:tgtEl>
                      </p:cBhvr>
                    </p:animEffect>
                    <p:anim calcmode="lin" valueType="num">
                      <p:cBhvr>
                        <p:cTn dur="500" fill="hold"/>
                        <p:tgtEl>
                          <p:spTgt spid="148"/>
                        </p:tgtEl>
                        <p:attrNameLst>
                          <p:attrName>ppt_x</p:attrName>
                        </p:attrNameLst>
                      </p:cBhvr>
                      <p:tavLst>
                        <p:tav tm="0">
                          <p:val>
                            <p:strVal val="#ppt_x"/>
                          </p:val>
                        </p:tav>
                        <p:tav tm="100000">
                          <p:val>
                            <p:strVal val="#ppt_x"/>
                          </p:val>
                        </p:tav>
                      </p:tavLst>
                    </p:anim>
                    <p:anim calcmode="lin" valueType="num">
                      <p:cBhvr>
                        <p:cTn dur="500" fill="hold"/>
                        <p:tgtEl>
                          <p:spTgt spid="148"/>
                        </p:tgtEl>
                        <p:attrNameLst>
                          <p:attrName>ppt_y</p:attrName>
                        </p:attrNameLst>
                      </p:cBhvr>
                      <p:tavLst>
                        <p:tav tm="0">
                          <p:val>
                            <p:strVal val="#ppt_y+.1"/>
                          </p:val>
                        </p:tav>
                        <p:tav tm="100000">
                          <p:val>
                            <p:strVal val="#ppt_y"/>
                          </p:val>
                        </p:tav>
                      </p:tavLst>
                    </p:anim>
                  </p:childTnLst>
                </p:cTn>
              </p:par>
            </p:tnLst>
          </p:tmpl>
        </p:tmplLst>
      </p:bldP>
      <p:bldP spid="6" grpId="0"/>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nodePh="1">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with image 3">
    <p:spTree>
      <p:nvGrpSpPr>
        <p:cNvPr id="1" name=""/>
        <p:cNvGrpSpPr/>
        <p:nvPr/>
      </p:nvGrpSpPr>
      <p:grpSpPr>
        <a:xfrm>
          <a:off x="0" y="0"/>
          <a:ext cx="0" cy="0"/>
          <a:chOff x="0" y="0"/>
          <a:chExt cx="0" cy="0"/>
        </a:xfrm>
      </p:grpSpPr>
      <p:sp>
        <p:nvSpPr>
          <p:cNvPr id="146"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a:t>Text </a:t>
            </a:r>
            <a:r>
              <a:rPr lang="es-ES_tradnl" dirty="0" err="1"/>
              <a:t>with</a:t>
            </a:r>
            <a:r>
              <a:rPr lang="es-ES_tradnl" dirty="0"/>
              <a:t> </a:t>
            </a:r>
            <a:r>
              <a:rPr lang="es-ES_tradnl" dirty="0" err="1"/>
              <a:t>image</a:t>
            </a:r>
            <a:r>
              <a:rPr lang="es-ES_tradnl" dirty="0"/>
              <a:t> 3</a:t>
            </a:r>
          </a:p>
        </p:txBody>
      </p:sp>
      <p:cxnSp>
        <p:nvCxnSpPr>
          <p:cNvPr id="147" name="Straight Connector 146"/>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48"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6" name="Picture Placeholder 3"/>
          <p:cNvSpPr>
            <a:spLocks noGrp="1"/>
          </p:cNvSpPr>
          <p:nvPr>
            <p:ph type="pic" sz="quarter" idx="43"/>
          </p:nvPr>
        </p:nvSpPr>
        <p:spPr>
          <a:xfrm>
            <a:off x="6298425" y="1628800"/>
            <a:ext cx="5150316" cy="4572508"/>
          </a:xfrm>
          <a:prstGeom prst="rect">
            <a:avLst/>
          </a:prstGeom>
        </p:spPr>
        <p:txBody>
          <a:bodyPr vert="horz" lIns="91425" tIns="45712" rIns="91425" bIns="45712" anchor="ctr"/>
          <a:lstStyle>
            <a:lvl1pPr marL="0" indent="0" algn="ctr">
              <a:buNone/>
              <a:defRPr sz="1200">
                <a:solidFill>
                  <a:schemeClr val="tx1">
                    <a:lumMod val="50000"/>
                    <a:lumOff val="50000"/>
                  </a:schemeClr>
                </a:solidFill>
                <a:latin typeface="Lato Regular"/>
                <a:cs typeface="Lato Regular"/>
              </a:defRPr>
            </a:lvl1pPr>
          </a:lstStyle>
          <a:p>
            <a:r>
              <a:rPr lang="en-US" smtClean="0"/>
              <a:t>Click icon to add picture</a:t>
            </a:r>
            <a:endParaRPr lang="en-US" dirty="0"/>
          </a:p>
        </p:txBody>
      </p:sp>
      <p:sp>
        <p:nvSpPr>
          <p:cNvPr id="10" name="Text Placeholder 2"/>
          <p:cNvSpPr>
            <a:spLocks noGrp="1"/>
          </p:cNvSpPr>
          <p:nvPr>
            <p:ph type="body" sz="quarter" idx="16" hasCustomPrompt="1"/>
          </p:nvPr>
        </p:nvSpPr>
        <p:spPr>
          <a:xfrm>
            <a:off x="763496" y="1448780"/>
            <a:ext cx="5322516" cy="4824536"/>
          </a:xfrm>
          <a:prstGeom prst="rect">
            <a:avLst/>
          </a:prstGeom>
        </p:spPr>
        <p:txBody>
          <a:bodyPr vert="horz" lIns="243756" tIns="121879" rIns="243756" bIns="121879"/>
          <a:lstStyle>
            <a:lvl1pPr marL="0" indent="0" algn="just">
              <a:lnSpc>
                <a:spcPct val="150000"/>
              </a:lnSpc>
              <a:buNone/>
              <a:defRPr sz="950" baseline="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r>
              <a:rPr lang="en-US" dirty="0" err="1"/>
              <a:t>Duis</a:t>
            </a:r>
            <a:r>
              <a:rPr lang="en-US" dirty="0"/>
              <a:t> </a:t>
            </a:r>
            <a:r>
              <a:rPr lang="en-US" dirty="0" err="1"/>
              <a:t>congue</a:t>
            </a:r>
            <a:r>
              <a:rPr lang="en-US" dirty="0"/>
              <a:t> </a:t>
            </a:r>
            <a:r>
              <a:rPr lang="en-US" dirty="0" err="1"/>
              <a:t>eros</a:t>
            </a:r>
            <a:r>
              <a:rPr lang="en-US" dirty="0"/>
              <a:t> </a:t>
            </a:r>
            <a:r>
              <a:rPr lang="en-US" dirty="0" err="1"/>
              <a:t>vel</a:t>
            </a:r>
            <a:r>
              <a:rPr lang="en-US" dirty="0"/>
              <a:t> </a:t>
            </a:r>
            <a:r>
              <a:rPr lang="en-US" dirty="0" err="1"/>
              <a:t>lectus</a:t>
            </a:r>
            <a:r>
              <a:rPr lang="en-US" dirty="0"/>
              <a:t> semper semper. </a:t>
            </a:r>
            <a:r>
              <a:rPr lang="en-US" dirty="0" err="1"/>
              <a:t>Nullam</a:t>
            </a:r>
            <a:r>
              <a:rPr lang="en-US" dirty="0"/>
              <a:t> </a:t>
            </a:r>
            <a:r>
              <a:rPr lang="en-US" dirty="0" err="1"/>
              <a:t>finibus</a:t>
            </a:r>
            <a:r>
              <a:rPr lang="en-US" dirty="0"/>
              <a:t> </a:t>
            </a:r>
            <a:r>
              <a:rPr lang="en-US" dirty="0" err="1"/>
              <a:t>nisl</a:t>
            </a:r>
            <a:r>
              <a:rPr lang="en-US" dirty="0"/>
              <a:t> </a:t>
            </a:r>
            <a:r>
              <a:rPr lang="en-US" dirty="0" err="1"/>
              <a:t>ut</a:t>
            </a:r>
            <a:r>
              <a:rPr lang="en-US" dirty="0"/>
              <a:t> ligula </a:t>
            </a:r>
            <a:r>
              <a:rPr lang="en-US" dirty="0" err="1"/>
              <a:t>vestibulum</a:t>
            </a:r>
            <a:r>
              <a:rPr lang="en-US" dirty="0"/>
              <a:t>, </a:t>
            </a:r>
            <a:r>
              <a:rPr lang="en-US" dirty="0" err="1"/>
              <a:t>ut</a:t>
            </a:r>
            <a:r>
              <a:rPr lang="en-US" dirty="0"/>
              <a:t> semper ex </a:t>
            </a:r>
            <a:r>
              <a:rPr lang="en-US" dirty="0" err="1"/>
              <a:t>suscipit</a:t>
            </a:r>
            <a:r>
              <a:rPr lang="en-US" dirty="0"/>
              <a:t>. </a:t>
            </a:r>
            <a:r>
              <a:rPr lang="en-US" dirty="0" err="1"/>
              <a:t>Cras</a:t>
            </a:r>
            <a:r>
              <a:rPr lang="en-US" dirty="0"/>
              <a:t> </a:t>
            </a:r>
            <a:r>
              <a:rPr lang="en-US" dirty="0" err="1"/>
              <a:t>fringilla</a:t>
            </a:r>
            <a:r>
              <a:rPr lang="en-US" dirty="0"/>
              <a:t> </a:t>
            </a:r>
            <a:r>
              <a:rPr lang="en-US" dirty="0" err="1"/>
              <a:t>suscipit</a:t>
            </a:r>
            <a:r>
              <a:rPr lang="en-US" dirty="0"/>
              <a:t> </a:t>
            </a:r>
            <a:r>
              <a:rPr lang="en-US" dirty="0" err="1"/>
              <a:t>cursus</a:t>
            </a:r>
            <a:r>
              <a:rPr lang="en-US" dirty="0"/>
              <a:t>. </a:t>
            </a:r>
            <a:r>
              <a:rPr lang="en-US" dirty="0" err="1"/>
              <a:t>Aenean</a:t>
            </a:r>
            <a:r>
              <a:rPr lang="en-US" dirty="0"/>
              <a:t> </a:t>
            </a:r>
            <a:r>
              <a:rPr lang="en-US" dirty="0" err="1"/>
              <a:t>accumsan</a:t>
            </a:r>
            <a:r>
              <a:rPr lang="en-US" dirty="0"/>
              <a:t> </a:t>
            </a:r>
            <a:r>
              <a:rPr lang="en-US" dirty="0" err="1"/>
              <a:t>malesuada</a:t>
            </a:r>
            <a:r>
              <a:rPr lang="en-US" dirty="0"/>
              <a:t> </a:t>
            </a:r>
            <a:r>
              <a:rPr lang="en-US" dirty="0" err="1"/>
              <a:t>hendrerit</a:t>
            </a:r>
            <a:r>
              <a:rPr lang="en-US" dirty="0"/>
              <a:t>. </a:t>
            </a:r>
            <a:r>
              <a:rPr lang="en-US" dirty="0" err="1"/>
              <a:t>Morbi</a:t>
            </a:r>
            <a:r>
              <a:rPr lang="en-US" dirty="0"/>
              <a:t> sit </a:t>
            </a:r>
            <a:r>
              <a:rPr lang="en-US" dirty="0" err="1"/>
              <a:t>amet</a:t>
            </a:r>
            <a:r>
              <a:rPr lang="en-US" dirty="0"/>
              <a:t> dolor ante. </a:t>
            </a:r>
            <a:r>
              <a:rPr lang="en-US" dirty="0" err="1"/>
              <a:t>Duis</a:t>
            </a:r>
            <a:r>
              <a:rPr lang="en-US" dirty="0"/>
              <a:t> </a:t>
            </a:r>
            <a:r>
              <a:rPr lang="en-US" dirty="0" err="1"/>
              <a:t>quis</a:t>
            </a:r>
            <a:r>
              <a:rPr lang="en-US" dirty="0"/>
              <a:t> </a:t>
            </a:r>
            <a:r>
              <a:rPr lang="en-US" dirty="0" err="1"/>
              <a:t>viverra</a:t>
            </a:r>
            <a:r>
              <a:rPr lang="en-US" dirty="0"/>
              <a:t> </a:t>
            </a:r>
            <a:r>
              <a:rPr lang="en-US" dirty="0" err="1"/>
              <a:t>urna</a:t>
            </a:r>
            <a:r>
              <a:rPr lang="en-US" dirty="0"/>
              <a:t>, in </a:t>
            </a:r>
            <a:r>
              <a:rPr lang="en-US" dirty="0" err="1"/>
              <a:t>ultricies</a:t>
            </a:r>
            <a:r>
              <a:rPr lang="en-US" dirty="0"/>
              <a:t> diam. </a:t>
            </a:r>
            <a:r>
              <a:rPr lang="en-US" dirty="0" err="1"/>
              <a:t>Morbi</a:t>
            </a:r>
            <a:r>
              <a:rPr lang="en-US" dirty="0"/>
              <a:t> </a:t>
            </a:r>
            <a:r>
              <a:rPr lang="en-US" dirty="0" err="1"/>
              <a:t>sodales</a:t>
            </a:r>
            <a:r>
              <a:rPr lang="en-US" dirty="0"/>
              <a:t> </a:t>
            </a:r>
            <a:r>
              <a:rPr lang="en-US" dirty="0" err="1"/>
              <a:t>volutpat</a:t>
            </a:r>
            <a:r>
              <a:rPr lang="en-US" dirty="0"/>
              <a:t> </a:t>
            </a:r>
            <a:r>
              <a:rPr lang="en-US" dirty="0" err="1"/>
              <a:t>tellus</a:t>
            </a:r>
            <a:r>
              <a:rPr lang="en-US" dirty="0"/>
              <a:t>, </a:t>
            </a:r>
            <a:r>
              <a:rPr lang="en-US" dirty="0" err="1"/>
              <a:t>quis</a:t>
            </a:r>
            <a:r>
              <a:rPr lang="en-US" dirty="0"/>
              <a:t> </a:t>
            </a:r>
            <a:r>
              <a:rPr lang="en-US" dirty="0" err="1"/>
              <a:t>aliquam</a:t>
            </a:r>
            <a:r>
              <a:rPr lang="en-US" dirty="0"/>
              <a:t> </a:t>
            </a:r>
            <a:r>
              <a:rPr lang="en-US" dirty="0" err="1"/>
              <a:t>urna</a:t>
            </a:r>
            <a:r>
              <a:rPr lang="en-US" dirty="0"/>
              <a:t> </a:t>
            </a:r>
            <a:r>
              <a:rPr lang="en-US" dirty="0" err="1"/>
              <a:t>cursus</a:t>
            </a:r>
            <a:r>
              <a:rPr lang="en-US" dirty="0"/>
              <a:t> et. </a:t>
            </a:r>
            <a:r>
              <a:rPr lang="en-US" dirty="0" err="1"/>
              <a:t>Proin</a:t>
            </a:r>
            <a:r>
              <a:rPr lang="en-US" dirty="0"/>
              <a:t> </a:t>
            </a:r>
            <a:r>
              <a:rPr lang="en-US" dirty="0" err="1"/>
              <a:t>commodo</a:t>
            </a:r>
            <a:r>
              <a:rPr lang="en-US" dirty="0"/>
              <a:t> </a:t>
            </a:r>
            <a:r>
              <a:rPr lang="en-US" dirty="0" err="1"/>
              <a:t>arcu</a:t>
            </a:r>
            <a:r>
              <a:rPr lang="en-US" dirty="0"/>
              <a:t> </a:t>
            </a:r>
            <a:r>
              <a:rPr lang="en-US" dirty="0" err="1"/>
              <a:t>nec</a:t>
            </a:r>
            <a:r>
              <a:rPr lang="en-US" dirty="0"/>
              <a:t> nisi </a:t>
            </a:r>
            <a:r>
              <a:rPr lang="en-US" dirty="0" err="1"/>
              <a:t>rhoncus</a:t>
            </a:r>
            <a:r>
              <a:rPr lang="en-US" dirty="0"/>
              <a:t> </a:t>
            </a:r>
            <a:r>
              <a:rPr lang="en-US" dirty="0" err="1"/>
              <a:t>dapibus</a:t>
            </a:r>
            <a:r>
              <a:rPr lang="en-US" dirty="0"/>
              <a:t>. </a:t>
            </a:r>
            <a:r>
              <a:rPr lang="en-US" dirty="0" err="1"/>
              <a:t>Praesent</a:t>
            </a:r>
            <a:r>
              <a:rPr lang="en-US" dirty="0"/>
              <a:t> </a:t>
            </a:r>
            <a:r>
              <a:rPr lang="en-US" dirty="0" err="1"/>
              <a:t>nec</a:t>
            </a:r>
            <a:r>
              <a:rPr lang="en-US" dirty="0"/>
              <a:t> </a:t>
            </a:r>
            <a:r>
              <a:rPr lang="en-US" dirty="0" err="1"/>
              <a:t>elit</a:t>
            </a:r>
            <a:r>
              <a:rPr lang="en-US" dirty="0"/>
              <a:t> non </a:t>
            </a:r>
            <a:r>
              <a:rPr lang="en-US" dirty="0" err="1"/>
              <a:t>metus</a:t>
            </a:r>
            <a:r>
              <a:rPr lang="en-US" dirty="0"/>
              <a:t> </a:t>
            </a:r>
            <a:r>
              <a:rPr lang="en-US" dirty="0" err="1"/>
              <a:t>mollis</a:t>
            </a:r>
            <a:r>
              <a:rPr lang="en-US" dirty="0"/>
              <a:t> </a:t>
            </a:r>
            <a:r>
              <a:rPr lang="en-US" dirty="0" err="1"/>
              <a:t>placerat</a:t>
            </a:r>
            <a:r>
              <a:rPr lang="en-US" dirty="0"/>
              <a:t>. </a:t>
            </a:r>
            <a:r>
              <a:rPr lang="en-US" dirty="0" err="1"/>
              <a:t>Vivamus</a:t>
            </a:r>
            <a:r>
              <a:rPr lang="en-US" dirty="0"/>
              <a:t> </a:t>
            </a:r>
            <a:r>
              <a:rPr lang="en-US" dirty="0" err="1"/>
              <a:t>porta</a:t>
            </a:r>
            <a:r>
              <a:rPr lang="en-US" dirty="0"/>
              <a:t> </a:t>
            </a:r>
            <a:r>
              <a:rPr lang="en-US" dirty="0" err="1"/>
              <a:t>pulvinar</a:t>
            </a:r>
            <a:r>
              <a:rPr lang="en-US" dirty="0"/>
              <a:t> </a:t>
            </a:r>
            <a:r>
              <a:rPr lang="en-US" dirty="0" err="1"/>
              <a:t>iaculis</a:t>
            </a:r>
            <a:r>
              <a:rPr lang="en-US" dirty="0"/>
              <a:t>. </a:t>
            </a:r>
            <a:r>
              <a:rPr lang="en-US" dirty="0" err="1"/>
              <a:t>Donec</a:t>
            </a:r>
            <a:r>
              <a:rPr lang="en-US" dirty="0"/>
              <a:t> </a:t>
            </a:r>
            <a:r>
              <a:rPr lang="en-US" dirty="0" err="1"/>
              <a:t>augue</a:t>
            </a:r>
            <a:r>
              <a:rPr lang="en-US" dirty="0"/>
              <a:t> </a:t>
            </a:r>
            <a:r>
              <a:rPr lang="en-US" dirty="0" err="1"/>
              <a:t>arcu</a:t>
            </a:r>
            <a:r>
              <a:rPr lang="en-US" dirty="0"/>
              <a:t>, </a:t>
            </a:r>
            <a:r>
              <a:rPr lang="en-US" dirty="0" err="1"/>
              <a:t>volutpat</a:t>
            </a:r>
            <a:r>
              <a:rPr lang="en-US" dirty="0"/>
              <a:t> </a:t>
            </a:r>
            <a:r>
              <a:rPr lang="en-US" dirty="0" err="1"/>
              <a:t>nec</a:t>
            </a:r>
            <a:r>
              <a:rPr lang="en-US" dirty="0"/>
              <a:t> </a:t>
            </a:r>
            <a:r>
              <a:rPr lang="en-US" dirty="0" err="1"/>
              <a:t>risus</a:t>
            </a:r>
            <a:r>
              <a:rPr lang="en-US" dirty="0"/>
              <a:t> </a:t>
            </a:r>
            <a:r>
              <a:rPr lang="en-US" dirty="0" err="1"/>
              <a:t>eget</a:t>
            </a:r>
            <a:r>
              <a:rPr lang="en-US" dirty="0"/>
              <a:t>, </a:t>
            </a:r>
            <a:r>
              <a:rPr lang="en-US" dirty="0" err="1"/>
              <a:t>finibus</a:t>
            </a:r>
            <a:r>
              <a:rPr lang="en-US" dirty="0"/>
              <a:t> </a:t>
            </a:r>
            <a:r>
              <a:rPr lang="en-US" dirty="0" err="1"/>
              <a:t>lacinia</a:t>
            </a:r>
            <a:r>
              <a:rPr lang="en-US" dirty="0"/>
              <a:t> ligula. </a:t>
            </a:r>
            <a:r>
              <a:rPr lang="en-US" dirty="0" err="1"/>
              <a:t>Curabitur</a:t>
            </a:r>
            <a:r>
              <a:rPr lang="en-US" dirty="0"/>
              <a:t> </a:t>
            </a:r>
            <a:r>
              <a:rPr lang="en-US" dirty="0" err="1"/>
              <a:t>bibendum</a:t>
            </a:r>
            <a:r>
              <a:rPr lang="en-US" dirty="0"/>
              <a:t> </a:t>
            </a:r>
            <a:r>
              <a:rPr lang="en-US" dirty="0" err="1"/>
              <a:t>arcu</a:t>
            </a:r>
            <a:r>
              <a:rPr lang="en-US" dirty="0"/>
              <a:t> sit </a:t>
            </a:r>
            <a:r>
              <a:rPr lang="en-US" dirty="0" err="1"/>
              <a:t>amet</a:t>
            </a:r>
            <a:r>
              <a:rPr lang="en-US" dirty="0"/>
              <a:t> </a:t>
            </a:r>
            <a:r>
              <a:rPr lang="en-US" dirty="0" err="1"/>
              <a:t>faucibus</a:t>
            </a:r>
            <a:r>
              <a:rPr lang="en-US" dirty="0"/>
              <a:t> </a:t>
            </a:r>
            <a:r>
              <a:rPr lang="en-US" dirty="0" err="1"/>
              <a:t>posuere</a:t>
            </a:r>
            <a:r>
              <a:rPr lang="en-US" dirty="0"/>
              <a:t>. </a:t>
            </a:r>
            <a:r>
              <a:rPr lang="en-US" dirty="0" err="1"/>
              <a:t>Donec</a:t>
            </a:r>
            <a:r>
              <a:rPr lang="en-US" dirty="0"/>
              <a:t> a </a:t>
            </a:r>
            <a:r>
              <a:rPr lang="en-US" dirty="0" err="1"/>
              <a:t>est</a:t>
            </a:r>
            <a:r>
              <a:rPr lang="en-US" dirty="0"/>
              <a:t> at </a:t>
            </a:r>
            <a:r>
              <a:rPr lang="en-US" dirty="0" err="1"/>
              <a:t>arcu</a:t>
            </a:r>
            <a:r>
              <a:rPr lang="en-US" dirty="0"/>
              <a:t> </a:t>
            </a:r>
            <a:r>
              <a:rPr lang="en-US" dirty="0" err="1"/>
              <a:t>congue</a:t>
            </a:r>
            <a:r>
              <a:rPr lang="en-US" dirty="0"/>
              <a:t> </a:t>
            </a:r>
            <a:r>
              <a:rPr lang="en-US" dirty="0" err="1"/>
              <a:t>congue</a:t>
            </a:r>
            <a:r>
              <a:rPr lang="en-US" dirty="0"/>
              <a:t> </a:t>
            </a:r>
            <a:r>
              <a:rPr lang="en-US" dirty="0" err="1"/>
              <a:t>vel</a:t>
            </a:r>
            <a:r>
              <a:rPr lang="en-US" dirty="0"/>
              <a:t> </a:t>
            </a:r>
            <a:r>
              <a:rPr lang="en-US" dirty="0" err="1"/>
              <a:t>eget</a:t>
            </a:r>
            <a:r>
              <a:rPr lang="en-US" dirty="0"/>
              <a:t> ex. </a:t>
            </a:r>
            <a:r>
              <a:rPr lang="en-US" dirty="0" err="1"/>
              <a:t>Duis</a:t>
            </a:r>
            <a:r>
              <a:rPr lang="en-US" dirty="0"/>
              <a:t> </a:t>
            </a:r>
            <a:r>
              <a:rPr lang="en-US" dirty="0" err="1"/>
              <a:t>auctor</a:t>
            </a:r>
            <a:r>
              <a:rPr lang="en-US" dirty="0"/>
              <a:t> </a:t>
            </a:r>
            <a:r>
              <a:rPr lang="en-US" dirty="0" err="1"/>
              <a:t>lectus</a:t>
            </a:r>
            <a:r>
              <a:rPr lang="en-US" dirty="0"/>
              <a:t> </a:t>
            </a:r>
            <a:r>
              <a:rPr lang="en-US" dirty="0" err="1"/>
              <a:t>maximus</a:t>
            </a:r>
            <a:r>
              <a:rPr lang="en-US" dirty="0"/>
              <a:t> </a:t>
            </a:r>
            <a:r>
              <a:rPr lang="en-US" dirty="0" err="1"/>
              <a:t>sapien</a:t>
            </a:r>
            <a:r>
              <a:rPr lang="en-US" dirty="0"/>
              <a:t> </a:t>
            </a:r>
            <a:r>
              <a:rPr lang="en-US" dirty="0" err="1"/>
              <a:t>suscipit</a:t>
            </a:r>
            <a:r>
              <a:rPr lang="en-US" dirty="0"/>
              <a:t> </a:t>
            </a:r>
            <a:r>
              <a:rPr lang="en-US" dirty="0" err="1"/>
              <a:t>interdum</a:t>
            </a:r>
            <a:r>
              <a:rPr lang="en-US" dirty="0"/>
              <a:t>.</a:t>
            </a:r>
          </a:p>
          <a:p>
            <a:pPr lvl="0"/>
            <a:endParaRPr lang="en-US" dirty="0"/>
          </a:p>
          <a:p>
            <a:pPr lvl="0"/>
            <a:r>
              <a:rPr lang="en-US" dirty="0" err="1"/>
              <a:t>Curabitur</a:t>
            </a:r>
            <a:r>
              <a:rPr lang="en-US" dirty="0"/>
              <a:t> </a:t>
            </a:r>
            <a:r>
              <a:rPr lang="en-US" dirty="0" err="1"/>
              <a:t>rhoncus</a:t>
            </a:r>
            <a:r>
              <a:rPr lang="en-US" dirty="0"/>
              <a:t>, </a:t>
            </a:r>
            <a:r>
              <a:rPr lang="en-US" dirty="0" err="1"/>
              <a:t>diam</a:t>
            </a:r>
            <a:r>
              <a:rPr lang="en-US" dirty="0"/>
              <a:t> </a:t>
            </a:r>
            <a:r>
              <a:rPr lang="en-US" dirty="0" err="1"/>
              <a:t>vel</a:t>
            </a:r>
            <a:r>
              <a:rPr lang="en-US" dirty="0"/>
              <a:t> </a:t>
            </a:r>
            <a:r>
              <a:rPr lang="en-US" dirty="0" err="1"/>
              <a:t>congue</a:t>
            </a:r>
            <a:r>
              <a:rPr lang="en-US" dirty="0"/>
              <a:t> </a:t>
            </a:r>
            <a:r>
              <a:rPr lang="en-US" dirty="0" err="1"/>
              <a:t>pulvinar</a:t>
            </a:r>
            <a:r>
              <a:rPr lang="en-US" dirty="0"/>
              <a:t>, </a:t>
            </a:r>
            <a:r>
              <a:rPr lang="en-US" dirty="0" err="1"/>
              <a:t>erat</a:t>
            </a:r>
            <a:r>
              <a:rPr lang="en-US" dirty="0"/>
              <a:t> </a:t>
            </a:r>
            <a:r>
              <a:rPr lang="en-US" dirty="0" err="1"/>
              <a:t>massa</a:t>
            </a:r>
            <a:r>
              <a:rPr lang="en-US" dirty="0"/>
              <a:t> </a:t>
            </a:r>
            <a:r>
              <a:rPr lang="en-US" dirty="0" err="1"/>
              <a:t>lacinia</a:t>
            </a:r>
            <a:r>
              <a:rPr lang="en-US" dirty="0"/>
              <a:t> </a:t>
            </a:r>
            <a:r>
              <a:rPr lang="en-US" dirty="0" err="1"/>
              <a:t>purus</a:t>
            </a:r>
            <a:r>
              <a:rPr lang="en-US" dirty="0"/>
              <a:t>, in </a:t>
            </a:r>
            <a:r>
              <a:rPr lang="en-US" dirty="0" err="1"/>
              <a:t>laoreet</a:t>
            </a:r>
            <a:r>
              <a:rPr lang="en-US" dirty="0"/>
              <a:t> </a:t>
            </a:r>
            <a:r>
              <a:rPr lang="en-US" dirty="0" err="1"/>
              <a:t>purus</a:t>
            </a:r>
            <a:r>
              <a:rPr lang="en-US" dirty="0"/>
              <a:t> </a:t>
            </a:r>
            <a:r>
              <a:rPr lang="en-US" dirty="0" err="1"/>
              <a:t>massa</a:t>
            </a:r>
            <a:r>
              <a:rPr lang="en-US" dirty="0"/>
              <a:t> in </a:t>
            </a:r>
            <a:r>
              <a:rPr lang="en-US" dirty="0" err="1"/>
              <a:t>nunc</a:t>
            </a:r>
            <a:r>
              <a:rPr lang="en-US" dirty="0"/>
              <a:t>. </a:t>
            </a:r>
            <a:r>
              <a:rPr lang="en-US" dirty="0" err="1"/>
              <a:t>Phasellus</a:t>
            </a:r>
            <a:r>
              <a:rPr lang="en-US" dirty="0"/>
              <a:t> </a:t>
            </a:r>
            <a:r>
              <a:rPr lang="en-US" dirty="0" err="1"/>
              <a:t>finibus</a:t>
            </a:r>
            <a:r>
              <a:rPr lang="en-US" dirty="0"/>
              <a:t> </a:t>
            </a:r>
            <a:r>
              <a:rPr lang="en-US" dirty="0" err="1"/>
              <a:t>malesuada</a:t>
            </a:r>
            <a:r>
              <a:rPr lang="en-US" dirty="0"/>
              <a:t> </a:t>
            </a:r>
            <a:r>
              <a:rPr lang="en-US" dirty="0" err="1"/>
              <a:t>lobortis</a:t>
            </a:r>
            <a:r>
              <a:rPr lang="en-US" dirty="0"/>
              <a:t>. </a:t>
            </a:r>
            <a:r>
              <a:rPr lang="en-US" dirty="0" err="1"/>
              <a:t>Sed</a:t>
            </a:r>
            <a:r>
              <a:rPr lang="en-US" dirty="0"/>
              <a:t> </a:t>
            </a:r>
            <a:r>
              <a:rPr lang="en-US" dirty="0" err="1"/>
              <a:t>quis</a:t>
            </a:r>
            <a:r>
              <a:rPr lang="en-US" dirty="0"/>
              <a:t> </a:t>
            </a:r>
            <a:r>
              <a:rPr lang="en-US" dirty="0" err="1"/>
              <a:t>tellus</a:t>
            </a:r>
            <a:r>
              <a:rPr lang="en-US" dirty="0"/>
              <a:t> id </a:t>
            </a:r>
            <a:r>
              <a:rPr lang="en-US" dirty="0" err="1"/>
              <a:t>nulla</a:t>
            </a:r>
            <a:r>
              <a:rPr lang="en-US" dirty="0"/>
              <a:t> </a:t>
            </a:r>
            <a:r>
              <a:rPr lang="en-US" dirty="0" err="1"/>
              <a:t>mollis</a:t>
            </a:r>
            <a:r>
              <a:rPr lang="en-US" dirty="0"/>
              <a:t> </a:t>
            </a:r>
            <a:r>
              <a:rPr lang="en-US" dirty="0" err="1"/>
              <a:t>iaculis</a:t>
            </a:r>
            <a:r>
              <a:rPr lang="en-US" dirty="0"/>
              <a:t>. Nam </a:t>
            </a:r>
            <a:r>
              <a:rPr lang="en-US" dirty="0" err="1"/>
              <a:t>nec</a:t>
            </a:r>
            <a:r>
              <a:rPr lang="en-US" dirty="0"/>
              <a:t> </a:t>
            </a:r>
            <a:r>
              <a:rPr lang="en-US" dirty="0" err="1"/>
              <a:t>auctor</a:t>
            </a:r>
            <a:r>
              <a:rPr lang="en-US" dirty="0"/>
              <a:t> </a:t>
            </a:r>
            <a:r>
              <a:rPr lang="en-US" dirty="0" err="1"/>
              <a:t>arcu</a:t>
            </a:r>
            <a:r>
              <a:rPr lang="en-US" dirty="0"/>
              <a:t>. </a:t>
            </a:r>
            <a:r>
              <a:rPr lang="en-US" dirty="0" err="1"/>
              <a:t>Aenean</a:t>
            </a:r>
            <a:r>
              <a:rPr lang="en-US" dirty="0"/>
              <a:t> </a:t>
            </a:r>
            <a:r>
              <a:rPr lang="en-US" dirty="0" err="1"/>
              <a:t>molestie</a:t>
            </a:r>
            <a:r>
              <a:rPr lang="en-US" dirty="0"/>
              <a:t> lacus </a:t>
            </a:r>
            <a:r>
              <a:rPr lang="en-US" dirty="0" err="1"/>
              <a:t>ut</a:t>
            </a:r>
            <a:r>
              <a:rPr lang="en-US" dirty="0"/>
              <a:t> </a:t>
            </a:r>
            <a:r>
              <a:rPr lang="en-US" dirty="0" err="1"/>
              <a:t>urna</a:t>
            </a:r>
            <a:r>
              <a:rPr lang="en-US" dirty="0"/>
              <a:t> </a:t>
            </a:r>
            <a:r>
              <a:rPr lang="en-US" dirty="0" err="1"/>
              <a:t>accumsan</a:t>
            </a:r>
            <a:r>
              <a:rPr lang="en-US" dirty="0"/>
              <a:t>, a </a:t>
            </a:r>
            <a:r>
              <a:rPr lang="en-US" dirty="0" err="1"/>
              <a:t>rhoncus</a:t>
            </a:r>
            <a:r>
              <a:rPr lang="en-US" dirty="0"/>
              <a:t> </a:t>
            </a:r>
            <a:r>
              <a:rPr lang="en-US" dirty="0" err="1"/>
              <a:t>orci</a:t>
            </a:r>
            <a:r>
              <a:rPr lang="en-US" dirty="0"/>
              <a:t> </a:t>
            </a:r>
            <a:r>
              <a:rPr lang="en-US" dirty="0" err="1"/>
              <a:t>rhoncus</a:t>
            </a:r>
            <a:r>
              <a:rPr lang="en-US" dirty="0"/>
              <a:t>. </a:t>
            </a:r>
            <a:r>
              <a:rPr lang="en-US" dirty="0" err="1"/>
              <a:t>Fusce</a:t>
            </a:r>
            <a:r>
              <a:rPr lang="en-US" dirty="0"/>
              <a:t> </a:t>
            </a:r>
            <a:r>
              <a:rPr lang="en-US" dirty="0" err="1"/>
              <a:t>orci</a:t>
            </a:r>
            <a:r>
              <a:rPr lang="en-US" dirty="0"/>
              <a:t> </a:t>
            </a:r>
            <a:r>
              <a:rPr lang="en-US" dirty="0" err="1"/>
              <a:t>velit</a:t>
            </a:r>
            <a:r>
              <a:rPr lang="en-US" dirty="0"/>
              <a:t>, </a:t>
            </a:r>
            <a:r>
              <a:rPr lang="en-US" dirty="0" err="1"/>
              <a:t>euismod</a:t>
            </a:r>
            <a:r>
              <a:rPr lang="en-US" dirty="0"/>
              <a:t> </a:t>
            </a:r>
            <a:r>
              <a:rPr lang="en-US" dirty="0" err="1"/>
              <a:t>quis</a:t>
            </a:r>
            <a:r>
              <a:rPr lang="en-US" dirty="0"/>
              <a:t> </a:t>
            </a:r>
            <a:r>
              <a:rPr lang="en-US" dirty="0" err="1"/>
              <a:t>pulvinar</a:t>
            </a:r>
            <a:r>
              <a:rPr lang="en-US" dirty="0"/>
              <a:t> ac, </a:t>
            </a:r>
            <a:r>
              <a:rPr lang="en-US" dirty="0" err="1"/>
              <a:t>ultrices</a:t>
            </a:r>
            <a:r>
              <a:rPr lang="en-US" dirty="0"/>
              <a:t> </a:t>
            </a:r>
            <a:r>
              <a:rPr lang="en-US" dirty="0" err="1"/>
              <a:t>vel</a:t>
            </a:r>
            <a:r>
              <a:rPr lang="en-US" dirty="0"/>
              <a:t> dui. </a:t>
            </a:r>
          </a:p>
          <a:p>
            <a:pPr lvl="0"/>
            <a:endParaRPr lang="en-US" dirty="0"/>
          </a:p>
          <a:p>
            <a:pPr lvl="0"/>
            <a:r>
              <a:rPr lang="en-US" dirty="0" err="1"/>
              <a:t>Praesent</a:t>
            </a:r>
            <a:r>
              <a:rPr lang="en-US" dirty="0"/>
              <a:t> </a:t>
            </a:r>
            <a:r>
              <a:rPr lang="en-US" dirty="0" err="1"/>
              <a:t>commodo</a:t>
            </a:r>
            <a:r>
              <a:rPr lang="en-US" dirty="0"/>
              <a:t>, </a:t>
            </a:r>
            <a:r>
              <a:rPr lang="en-US" dirty="0" err="1"/>
              <a:t>odio</a:t>
            </a:r>
            <a:r>
              <a:rPr lang="en-US" dirty="0"/>
              <a:t> </a:t>
            </a:r>
            <a:r>
              <a:rPr lang="en-US" dirty="0" err="1"/>
              <a:t>eu</a:t>
            </a:r>
            <a:r>
              <a:rPr lang="en-US" dirty="0"/>
              <a:t> </a:t>
            </a:r>
            <a:r>
              <a:rPr lang="en-US" dirty="0" err="1"/>
              <a:t>ullamcorper</a:t>
            </a:r>
            <a:r>
              <a:rPr lang="en-US" dirty="0"/>
              <a:t> </a:t>
            </a:r>
            <a:r>
              <a:rPr lang="en-US" dirty="0" err="1"/>
              <a:t>eleifend</a:t>
            </a:r>
            <a:r>
              <a:rPr lang="en-US" dirty="0"/>
              <a:t>, magna </a:t>
            </a:r>
            <a:r>
              <a:rPr lang="en-US" dirty="0" err="1"/>
              <a:t>metus</a:t>
            </a:r>
            <a:r>
              <a:rPr lang="en-US" dirty="0"/>
              <a:t> </a:t>
            </a:r>
            <a:r>
              <a:rPr lang="en-US" dirty="0" err="1"/>
              <a:t>euismod</a:t>
            </a:r>
            <a:r>
              <a:rPr lang="en-US" dirty="0"/>
              <a:t> </a:t>
            </a:r>
            <a:r>
              <a:rPr lang="en-US" dirty="0" err="1"/>
              <a:t>elit</a:t>
            </a:r>
            <a:r>
              <a:rPr lang="en-US" dirty="0"/>
              <a:t>, in </a:t>
            </a:r>
            <a:r>
              <a:rPr lang="en-US" dirty="0" err="1"/>
              <a:t>porttitor</a:t>
            </a:r>
            <a:r>
              <a:rPr lang="en-US" dirty="0"/>
              <a:t> </a:t>
            </a:r>
            <a:r>
              <a:rPr lang="en-US" dirty="0" err="1"/>
              <a:t>urna</a:t>
            </a:r>
            <a:r>
              <a:rPr lang="en-US" dirty="0"/>
              <a:t> </a:t>
            </a:r>
            <a:r>
              <a:rPr lang="en-US" dirty="0" err="1"/>
              <a:t>nisl</a:t>
            </a:r>
            <a:r>
              <a:rPr lang="en-US" dirty="0"/>
              <a:t> </a:t>
            </a:r>
            <a:r>
              <a:rPr lang="en-US" dirty="0" err="1"/>
              <a:t>ut</a:t>
            </a:r>
            <a:r>
              <a:rPr lang="en-US" dirty="0"/>
              <a:t> </a:t>
            </a:r>
            <a:r>
              <a:rPr lang="en-US" dirty="0" err="1"/>
              <a:t>nulla</a:t>
            </a:r>
            <a:r>
              <a:rPr lang="en-US" dirty="0"/>
              <a:t>. </a:t>
            </a:r>
            <a:r>
              <a:rPr lang="en-US" dirty="0" err="1"/>
              <a:t>Donec</a:t>
            </a:r>
            <a:r>
              <a:rPr lang="en-US" dirty="0"/>
              <a:t> </a:t>
            </a:r>
            <a:r>
              <a:rPr lang="en-US" dirty="0" err="1"/>
              <a:t>accumsan</a:t>
            </a:r>
            <a:r>
              <a:rPr lang="en-US" dirty="0"/>
              <a:t> </a:t>
            </a:r>
            <a:r>
              <a:rPr lang="en-US" dirty="0" err="1"/>
              <a:t>egestas</a:t>
            </a:r>
            <a:r>
              <a:rPr lang="en-US" dirty="0"/>
              <a:t> </a:t>
            </a:r>
            <a:r>
              <a:rPr lang="en-US" dirty="0" err="1"/>
              <a:t>nulla</a:t>
            </a:r>
            <a:r>
              <a:rPr lang="en-US" dirty="0"/>
              <a:t>, </a:t>
            </a:r>
            <a:r>
              <a:rPr lang="en-US" dirty="0" err="1"/>
              <a:t>ut</a:t>
            </a:r>
            <a:r>
              <a:rPr lang="en-US" dirty="0"/>
              <a:t> </a:t>
            </a:r>
            <a:r>
              <a:rPr lang="en-US" dirty="0" err="1"/>
              <a:t>sollicitudin</a:t>
            </a:r>
            <a:r>
              <a:rPr lang="en-US" dirty="0"/>
              <a:t> </a:t>
            </a:r>
            <a:r>
              <a:rPr lang="en-US" dirty="0" err="1"/>
              <a:t>nulla</a:t>
            </a:r>
            <a:r>
              <a:rPr lang="en-US" dirty="0"/>
              <a:t> </a:t>
            </a:r>
            <a:r>
              <a:rPr lang="en-US" dirty="0" err="1"/>
              <a:t>lacinia</a:t>
            </a:r>
            <a:r>
              <a:rPr lang="en-US" dirty="0"/>
              <a:t> ac. </a:t>
            </a:r>
            <a:r>
              <a:rPr lang="en-US" dirty="0" err="1"/>
              <a:t>Pellentesque</a:t>
            </a:r>
            <a:r>
              <a:rPr lang="en-US" dirty="0"/>
              <a:t> </a:t>
            </a:r>
            <a:r>
              <a:rPr lang="en-US" dirty="0" err="1"/>
              <a:t>felis</a:t>
            </a:r>
            <a:r>
              <a:rPr lang="en-US" dirty="0"/>
              <a:t> </a:t>
            </a:r>
            <a:r>
              <a:rPr lang="en-US" dirty="0" err="1"/>
              <a:t>est</a:t>
            </a:r>
            <a:r>
              <a:rPr lang="en-US" dirty="0"/>
              <a:t>, </a:t>
            </a:r>
            <a:r>
              <a:rPr lang="en-US" dirty="0" err="1"/>
              <a:t>tincidunt</a:t>
            </a:r>
            <a:r>
              <a:rPr lang="en-US" dirty="0"/>
              <a:t> et </a:t>
            </a:r>
            <a:r>
              <a:rPr lang="en-US" dirty="0" err="1"/>
              <a:t>suscipit</a:t>
            </a:r>
            <a:r>
              <a:rPr lang="en-US" dirty="0"/>
              <a:t> id, </a:t>
            </a:r>
            <a:r>
              <a:rPr lang="en-US" dirty="0" err="1"/>
              <a:t>rutrum</a:t>
            </a:r>
            <a:r>
              <a:rPr lang="en-US" dirty="0"/>
              <a:t> at </a:t>
            </a:r>
            <a:r>
              <a:rPr lang="en-US" dirty="0" err="1"/>
              <a:t>odio</a:t>
            </a:r>
            <a:r>
              <a:rPr lang="en-US" dirty="0"/>
              <a:t>. </a:t>
            </a:r>
            <a:r>
              <a:rPr lang="en-US" dirty="0" err="1"/>
              <a:t>Sed</a:t>
            </a:r>
            <a:r>
              <a:rPr lang="en-US" dirty="0"/>
              <a:t> </a:t>
            </a:r>
            <a:r>
              <a:rPr lang="en-US" dirty="0" err="1"/>
              <a:t>fringilla</a:t>
            </a:r>
            <a:r>
              <a:rPr lang="en-US" dirty="0"/>
              <a:t> </a:t>
            </a:r>
            <a:r>
              <a:rPr lang="en-US" dirty="0" err="1"/>
              <a:t>porttitor</a:t>
            </a:r>
            <a:r>
              <a:rPr lang="en-US" dirty="0"/>
              <a:t> </a:t>
            </a:r>
            <a:r>
              <a:rPr lang="en-US" dirty="0" err="1"/>
              <a:t>ipsum</a:t>
            </a:r>
            <a:r>
              <a:rPr lang="en-US" dirty="0"/>
              <a:t>. </a:t>
            </a:r>
            <a:r>
              <a:rPr lang="en-US" dirty="0" err="1"/>
              <a:t>Morbi</a:t>
            </a:r>
            <a:r>
              <a:rPr lang="en-US" dirty="0"/>
              <a:t> </a:t>
            </a:r>
            <a:r>
              <a:rPr lang="en-US" dirty="0" err="1"/>
              <a:t>cursus</a:t>
            </a:r>
            <a:r>
              <a:rPr lang="en-US" dirty="0"/>
              <a:t> </a:t>
            </a:r>
            <a:r>
              <a:rPr lang="en-US" dirty="0" err="1"/>
              <a:t>massa</a:t>
            </a:r>
            <a:r>
              <a:rPr lang="en-US" dirty="0"/>
              <a:t> </a:t>
            </a:r>
            <a:r>
              <a:rPr lang="en-US" dirty="0" err="1"/>
              <a:t>eget</a:t>
            </a:r>
            <a:r>
              <a:rPr lang="en-US" dirty="0"/>
              <a:t> </a:t>
            </a:r>
            <a:r>
              <a:rPr lang="en-US" dirty="0" err="1"/>
              <a:t>arcu</a:t>
            </a:r>
            <a:r>
              <a:rPr lang="en-US" dirty="0"/>
              <a:t> </a:t>
            </a:r>
            <a:r>
              <a:rPr lang="en-US" dirty="0" err="1"/>
              <a:t>hendrerit</a:t>
            </a:r>
            <a:r>
              <a:rPr lang="en-US" dirty="0"/>
              <a:t> </a:t>
            </a:r>
            <a:r>
              <a:rPr lang="en-US" dirty="0" err="1"/>
              <a:t>eleifend</a:t>
            </a:r>
            <a:r>
              <a:rPr lang="en-US" dirty="0"/>
              <a:t>. </a:t>
            </a:r>
            <a:r>
              <a:rPr lang="en-US" dirty="0" err="1"/>
              <a:t>Morbi</a:t>
            </a:r>
            <a:r>
              <a:rPr lang="en-US" dirty="0"/>
              <a:t> sit </a:t>
            </a:r>
            <a:r>
              <a:rPr lang="en-US" dirty="0" err="1"/>
              <a:t>amet</a:t>
            </a:r>
            <a:r>
              <a:rPr lang="en-US" dirty="0"/>
              <a:t> </a:t>
            </a:r>
            <a:r>
              <a:rPr lang="en-US" dirty="0" err="1"/>
              <a:t>accumsan</a:t>
            </a:r>
            <a:r>
              <a:rPr lang="en-US" dirty="0"/>
              <a:t> dui, </a:t>
            </a:r>
            <a:r>
              <a:rPr lang="en-US" dirty="0" err="1"/>
              <a:t>vel</a:t>
            </a:r>
            <a:endParaRPr lang="en-US" dirty="0"/>
          </a:p>
        </p:txBody>
      </p:sp>
    </p:spTree>
    <p:extLst>
      <p:ext uri="{BB962C8B-B14F-4D97-AF65-F5344CB8AC3E}">
        <p14:creationId xmlns:p14="http://schemas.microsoft.com/office/powerpoint/2010/main" val="324415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146">
                                            <p:txEl>
                                              <p:pRg st="0" end="0"/>
                                            </p:txEl>
                                          </p:spTgt>
                                        </p:tgtEl>
                                        <p:attrNameLst>
                                          <p:attrName>style.visibility</p:attrName>
                                        </p:attrNameLst>
                                      </p:cBhvr>
                                      <p:to>
                                        <p:strVal val="visible"/>
                                      </p:to>
                                    </p:set>
                                    <p:animEffect transition="in" filter="fade">
                                      <p:cBhvr>
                                        <p:cTn id="7" dur="400"/>
                                        <p:tgtEl>
                                          <p:spTgt spid="146">
                                            <p:txEl>
                                              <p:pRg st="0" end="0"/>
                                            </p:txEl>
                                          </p:spTgt>
                                        </p:tgtEl>
                                      </p:cBhvr>
                                    </p:animEffect>
                                    <p:anim calcmode="lin" valueType="num">
                                      <p:cBhvr>
                                        <p:cTn id="8" dur="400" fill="hold"/>
                                        <p:tgtEl>
                                          <p:spTgt spid="146">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14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600"/>
                            </p:stCondLst>
                            <p:childTnLst>
                              <p:par>
                                <p:cTn id="11" presetID="22" presetClass="entr" presetSubtype="8"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wipe(left)">
                                      <p:cBhvr>
                                        <p:cTn id="13" dur="200"/>
                                        <p:tgtEl>
                                          <p:spTgt spid="147"/>
                                        </p:tgtEl>
                                      </p:cBhvr>
                                    </p:animEffect>
                                  </p:childTnLst>
                                </p:cTn>
                              </p:par>
                              <p:par>
                                <p:cTn id="14" presetID="42" presetClass="entr" presetSubtype="0" fill="hold" grpId="0" nodeType="withEffect">
                                  <p:stCondLst>
                                    <p:cond delay="200"/>
                                  </p:stCondLst>
                                  <p:childTnLst>
                                    <p:set>
                                      <p:cBhvr>
                                        <p:cTn id="15" dur="1" fill="hold">
                                          <p:stCondLst>
                                            <p:cond delay="0"/>
                                          </p:stCondLst>
                                        </p:cTn>
                                        <p:tgtEl>
                                          <p:spTgt spid="148">
                                            <p:txEl>
                                              <p:pRg st="0" end="0"/>
                                            </p:txEl>
                                          </p:spTgt>
                                        </p:tgtEl>
                                        <p:attrNameLst>
                                          <p:attrName>style.visibility</p:attrName>
                                        </p:attrNameLst>
                                      </p:cBhvr>
                                      <p:to>
                                        <p:strVal val="visible"/>
                                      </p:to>
                                    </p:set>
                                    <p:animEffect transition="in" filter="fade">
                                      <p:cBhvr>
                                        <p:cTn id="16" dur="500"/>
                                        <p:tgtEl>
                                          <p:spTgt spid="148">
                                            <p:txEl>
                                              <p:pRg st="0" end="0"/>
                                            </p:txEl>
                                          </p:spTgt>
                                        </p:tgtEl>
                                      </p:cBhvr>
                                    </p:animEffect>
                                    <p:anim calcmode="lin" valueType="num">
                                      <p:cBhvr>
                                        <p:cTn id="17" dur="500" fill="hold"/>
                                        <p:tgtEl>
                                          <p:spTgt spid="148">
                                            <p:txEl>
                                              <p:pRg st="0" end="0"/>
                                            </p:txEl>
                                          </p:spTgt>
                                        </p:tgtEl>
                                        <p:attrNameLst>
                                          <p:attrName>ppt_x</p:attrName>
                                        </p:attrNameLst>
                                      </p:cBhvr>
                                      <p:tavLst>
                                        <p:tav tm="0">
                                          <p:val>
                                            <p:strVal val="#ppt_x"/>
                                          </p:val>
                                        </p:tav>
                                        <p:tav tm="100000">
                                          <p:val>
                                            <p:strVal val="#ppt_x"/>
                                          </p:val>
                                        </p:tav>
                                      </p:tavLst>
                                    </p:anim>
                                    <p:anim calcmode="lin" valueType="num">
                                      <p:cBhvr>
                                        <p:cTn id="18" dur="500" fill="hold"/>
                                        <p:tgtEl>
                                          <p:spTgt spid="148">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1300"/>
                            </p:stCondLst>
                            <p:childTnLst>
                              <p:par>
                                <p:cTn id="20" presetID="53" presetClass="entr" presetSubtype="16" fill="hold" grpId="0" nodeType="afterEffect" nodePh="1">
                                  <p:stCondLst>
                                    <p:cond delay="0"/>
                                  </p:stCondLst>
                                  <p:endCondLst>
                                    <p:cond evt="begin" delay="0">
                                      <p:tn val="20"/>
                                    </p:cond>
                                  </p:endCondLst>
                                  <p:childTnLst>
                                    <p:set>
                                      <p:cBhvr>
                                        <p:cTn id="21" dur="1" fill="hold">
                                          <p:stCondLst>
                                            <p:cond delay="0"/>
                                          </p:stCondLst>
                                        </p:cTn>
                                        <p:tgtEl>
                                          <p:spTgt spid="6"/>
                                        </p:tgtEl>
                                        <p:attrNameLst>
                                          <p:attrName>style.visibility</p:attrName>
                                        </p:attrNameLst>
                                      </p:cBhvr>
                                      <p:to>
                                        <p:strVal val="visible"/>
                                      </p:to>
                                    </p:set>
                                    <p:anim calcmode="lin" valueType="num">
                                      <p:cBhvr>
                                        <p:cTn id="22" dur="300" fill="hold"/>
                                        <p:tgtEl>
                                          <p:spTgt spid="6"/>
                                        </p:tgtEl>
                                        <p:attrNameLst>
                                          <p:attrName>ppt_w</p:attrName>
                                        </p:attrNameLst>
                                      </p:cBhvr>
                                      <p:tavLst>
                                        <p:tav tm="0">
                                          <p:val>
                                            <p:fltVal val="0"/>
                                          </p:val>
                                        </p:tav>
                                        <p:tav tm="100000">
                                          <p:val>
                                            <p:strVal val="#ppt_w"/>
                                          </p:val>
                                        </p:tav>
                                      </p:tavLst>
                                    </p:anim>
                                    <p:anim calcmode="lin" valueType="num">
                                      <p:cBhvr>
                                        <p:cTn id="23" dur="300" fill="hold"/>
                                        <p:tgtEl>
                                          <p:spTgt spid="6"/>
                                        </p:tgtEl>
                                        <p:attrNameLst>
                                          <p:attrName>ppt_h</p:attrName>
                                        </p:attrNameLst>
                                      </p:cBhvr>
                                      <p:tavLst>
                                        <p:tav tm="0">
                                          <p:val>
                                            <p:fltVal val="0"/>
                                          </p:val>
                                        </p:tav>
                                        <p:tav tm="100000">
                                          <p:val>
                                            <p:strVal val="#ppt_h"/>
                                          </p:val>
                                        </p:tav>
                                      </p:tavLst>
                                    </p:anim>
                                    <p:animEffect transition="in" filter="fade">
                                      <p:cBhvr>
                                        <p:cTn id="24" dur="300"/>
                                        <p:tgtEl>
                                          <p:spTgt spid="6"/>
                                        </p:tgtEl>
                                      </p:cBhvr>
                                    </p:animEffect>
                                  </p:childTnLst>
                                </p:cTn>
                              </p:par>
                              <p:par>
                                <p:cTn id="25" presetID="10" presetClass="entr" presetSubtype="0" fill="hold" grpId="0" nodeType="withEffect">
                                  <p:stCondLst>
                                    <p:cond delay="80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fade">
                                      <p:cBhvr>
                                        <p:cTn id="27" dur="500"/>
                                        <p:tgtEl>
                                          <p:spTgt spid="10">
                                            <p:txEl>
                                              <p:pRg st="0" end="0"/>
                                            </p:txEl>
                                          </p:spTgt>
                                        </p:tgtEl>
                                      </p:cBhvr>
                                    </p:animEffect>
                                  </p:childTnLst>
                                </p:cTn>
                              </p:par>
                              <p:par>
                                <p:cTn id="28" presetID="10" presetClass="entr" presetSubtype="0" fill="hold" grpId="0" nodeType="withEffect">
                                  <p:stCondLst>
                                    <p:cond delay="800"/>
                                  </p:stCondLst>
                                  <p:childTnLst>
                                    <p:set>
                                      <p:cBhvr>
                                        <p:cTn id="29" dur="1" fill="hold">
                                          <p:stCondLst>
                                            <p:cond delay="0"/>
                                          </p:stCondLst>
                                        </p:cTn>
                                        <p:tgtEl>
                                          <p:spTgt spid="10">
                                            <p:txEl>
                                              <p:pRg st="2" end="2"/>
                                            </p:txEl>
                                          </p:spTgt>
                                        </p:tgtEl>
                                        <p:attrNameLst>
                                          <p:attrName>style.visibility</p:attrName>
                                        </p:attrNameLst>
                                      </p:cBhvr>
                                      <p:to>
                                        <p:strVal val="visible"/>
                                      </p:to>
                                    </p:set>
                                    <p:animEffect transition="in" filter="fade">
                                      <p:cBhvr>
                                        <p:cTn id="30" dur="500"/>
                                        <p:tgtEl>
                                          <p:spTgt spid="10">
                                            <p:txEl>
                                              <p:pRg st="2" end="2"/>
                                            </p:txEl>
                                          </p:spTgt>
                                        </p:tgtEl>
                                      </p:cBhvr>
                                    </p:animEffect>
                                  </p:childTnLst>
                                </p:cTn>
                              </p:par>
                              <p:par>
                                <p:cTn id="31" presetID="10" presetClass="entr" presetSubtype="0" fill="hold" grpId="0" nodeType="withEffect">
                                  <p:stCondLst>
                                    <p:cond delay="800"/>
                                  </p:stCondLst>
                                  <p:childTnLst>
                                    <p:set>
                                      <p:cBhvr>
                                        <p:cTn id="32" dur="1" fill="hold">
                                          <p:stCondLst>
                                            <p:cond delay="0"/>
                                          </p:stCondLst>
                                        </p:cTn>
                                        <p:tgtEl>
                                          <p:spTgt spid="10">
                                            <p:txEl>
                                              <p:pRg st="4" end="4"/>
                                            </p:txEl>
                                          </p:spTgt>
                                        </p:tgtEl>
                                        <p:attrNameLst>
                                          <p:attrName>style.visibility</p:attrName>
                                        </p:attrNameLst>
                                      </p:cBhvr>
                                      <p:to>
                                        <p:strVal val="visible"/>
                                      </p:to>
                                    </p:set>
                                    <p:animEffect transition="in" filter="fade">
                                      <p:cBhvr>
                                        <p:cTn id="33" dur="500"/>
                                        <p:tgtEl>
                                          <p:spTgt spid="1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build="p">
        <p:tmplLst>
          <p:tmpl lvl="1">
            <p:tnLst>
              <p:par>
                <p:cTn presetID="42" presetClass="entr" presetSubtype="0" fill="hold" nodeType="withEffect">
                  <p:stCondLst>
                    <p:cond delay="200"/>
                  </p:stCondLst>
                  <p:childTnLst>
                    <p:set>
                      <p:cBhvr>
                        <p:cTn dur="1" fill="hold">
                          <p:stCondLst>
                            <p:cond delay="0"/>
                          </p:stCondLst>
                        </p:cTn>
                        <p:tgtEl>
                          <p:spTgt spid="146"/>
                        </p:tgtEl>
                        <p:attrNameLst>
                          <p:attrName>style.visibility</p:attrName>
                        </p:attrNameLst>
                      </p:cBhvr>
                      <p:to>
                        <p:strVal val="visible"/>
                      </p:to>
                    </p:set>
                    <p:animEffect transition="in" filter="fade">
                      <p:cBhvr>
                        <p:cTn dur="400"/>
                        <p:tgtEl>
                          <p:spTgt spid="146"/>
                        </p:tgtEl>
                      </p:cBhvr>
                    </p:animEffect>
                    <p:anim calcmode="lin" valueType="num">
                      <p:cBhvr>
                        <p:cTn dur="400" fill="hold"/>
                        <p:tgtEl>
                          <p:spTgt spid="146"/>
                        </p:tgtEl>
                        <p:attrNameLst>
                          <p:attrName>ppt_x</p:attrName>
                        </p:attrNameLst>
                      </p:cBhvr>
                      <p:tavLst>
                        <p:tav tm="0">
                          <p:val>
                            <p:strVal val="#ppt_x"/>
                          </p:val>
                        </p:tav>
                        <p:tav tm="100000">
                          <p:val>
                            <p:strVal val="#ppt_x"/>
                          </p:val>
                        </p:tav>
                      </p:tavLst>
                    </p:anim>
                    <p:anim calcmode="lin" valueType="num">
                      <p:cBhvr>
                        <p:cTn dur="400" fill="hold"/>
                        <p:tgtEl>
                          <p:spTgt spid="146"/>
                        </p:tgtEl>
                        <p:attrNameLst>
                          <p:attrName>ppt_y</p:attrName>
                        </p:attrNameLst>
                      </p:cBhvr>
                      <p:tavLst>
                        <p:tav tm="0">
                          <p:val>
                            <p:strVal val="#ppt_y+.1"/>
                          </p:val>
                        </p:tav>
                        <p:tav tm="100000">
                          <p:val>
                            <p:strVal val="#ppt_y"/>
                          </p:val>
                        </p:tav>
                      </p:tavLst>
                    </p:anim>
                  </p:childTnLst>
                </p:cTn>
              </p:par>
            </p:tnLst>
          </p:tmpl>
        </p:tmplLst>
      </p:bldP>
      <p:bldP spid="148" grpId="0" build="p">
        <p:tmplLst>
          <p:tmpl lvl="1">
            <p:tnLst>
              <p:par>
                <p:cTn presetID="42" presetClass="entr" presetSubtype="0" fill="hold" nodeType="withEffect">
                  <p:stCondLst>
                    <p:cond delay="200"/>
                  </p:stCondLst>
                  <p:childTnLst>
                    <p:set>
                      <p:cBhvr>
                        <p:cTn dur="1" fill="hold">
                          <p:stCondLst>
                            <p:cond delay="0"/>
                          </p:stCondLst>
                        </p:cTn>
                        <p:tgtEl>
                          <p:spTgt spid="148"/>
                        </p:tgtEl>
                        <p:attrNameLst>
                          <p:attrName>style.visibility</p:attrName>
                        </p:attrNameLst>
                      </p:cBhvr>
                      <p:to>
                        <p:strVal val="visible"/>
                      </p:to>
                    </p:set>
                    <p:animEffect transition="in" filter="fade">
                      <p:cBhvr>
                        <p:cTn dur="500"/>
                        <p:tgtEl>
                          <p:spTgt spid="148"/>
                        </p:tgtEl>
                      </p:cBhvr>
                    </p:animEffect>
                    <p:anim calcmode="lin" valueType="num">
                      <p:cBhvr>
                        <p:cTn dur="500" fill="hold"/>
                        <p:tgtEl>
                          <p:spTgt spid="148"/>
                        </p:tgtEl>
                        <p:attrNameLst>
                          <p:attrName>ppt_x</p:attrName>
                        </p:attrNameLst>
                      </p:cBhvr>
                      <p:tavLst>
                        <p:tav tm="0">
                          <p:val>
                            <p:strVal val="#ppt_x"/>
                          </p:val>
                        </p:tav>
                        <p:tav tm="100000">
                          <p:val>
                            <p:strVal val="#ppt_x"/>
                          </p:val>
                        </p:tav>
                      </p:tavLst>
                    </p:anim>
                    <p:anim calcmode="lin" valueType="num">
                      <p:cBhvr>
                        <p:cTn dur="500" fill="hold"/>
                        <p:tgtEl>
                          <p:spTgt spid="148"/>
                        </p:tgtEl>
                        <p:attrNameLst>
                          <p:attrName>ppt_y</p:attrName>
                        </p:attrNameLst>
                      </p:cBhvr>
                      <p:tavLst>
                        <p:tav tm="0">
                          <p:val>
                            <p:strVal val="#ppt_y+.1"/>
                          </p:val>
                        </p:tav>
                        <p:tav tm="100000">
                          <p:val>
                            <p:strVal val="#ppt_y"/>
                          </p:val>
                        </p:tav>
                      </p:tavLst>
                    </p:anim>
                  </p:childTnLst>
                </p:cTn>
              </p:par>
            </p:tnLst>
          </p:tmpl>
        </p:tmplLst>
      </p:bldP>
      <p:bldP spid="6" grpId="0"/>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Welcome 2">
    <p:spTree>
      <p:nvGrpSpPr>
        <p:cNvPr id="1" name=""/>
        <p:cNvGrpSpPr/>
        <p:nvPr/>
      </p:nvGrpSpPr>
      <p:grpSpPr>
        <a:xfrm>
          <a:off x="0" y="0"/>
          <a:ext cx="0" cy="0"/>
          <a:chOff x="0" y="0"/>
          <a:chExt cx="0" cy="0"/>
        </a:xfrm>
      </p:grpSpPr>
      <p:sp>
        <p:nvSpPr>
          <p:cNvPr id="11" name="Picture Placeholder 10"/>
          <p:cNvSpPr>
            <a:spLocks noGrp="1"/>
          </p:cNvSpPr>
          <p:nvPr>
            <p:ph type="pic" sz="quarter" idx="22"/>
          </p:nvPr>
        </p:nvSpPr>
        <p:spPr>
          <a:xfrm>
            <a:off x="765869" y="945635"/>
            <a:ext cx="5257909" cy="3888582"/>
          </a:xfrm>
          <a:prstGeom prst="rect">
            <a:avLst/>
          </a:prstGeom>
        </p:spPr>
        <p:txBody>
          <a:bodyPr vert="horz" lIns="91406" tIns="45700" rIns="91406" bIns="45700" anchor="ctr"/>
          <a:lstStyle>
            <a:lvl1pPr marL="0" indent="0" algn="ctr">
              <a:buNone/>
              <a:defRPr sz="1200">
                <a:latin typeface="Lato Regular"/>
                <a:cs typeface="Lato Regular"/>
              </a:defRPr>
            </a:lvl1pPr>
          </a:lstStyle>
          <a:p>
            <a:r>
              <a:rPr lang="en-US" smtClean="0"/>
              <a:t>Click icon to add picture</a:t>
            </a:r>
            <a:endParaRPr lang="en-US"/>
          </a:p>
        </p:txBody>
      </p:sp>
      <p:sp>
        <p:nvSpPr>
          <p:cNvPr id="10" name="Text Placeholder 7"/>
          <p:cNvSpPr>
            <a:spLocks noGrp="1"/>
          </p:cNvSpPr>
          <p:nvPr>
            <p:ph type="body" sz="quarter" idx="18" hasCustomPrompt="1"/>
          </p:nvPr>
        </p:nvSpPr>
        <p:spPr>
          <a:xfrm>
            <a:off x="6455987" y="945822"/>
            <a:ext cx="4992752"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err="1"/>
              <a:t>Title</a:t>
            </a:r>
            <a:r>
              <a:rPr lang="es-ES_tradnl" dirty="0"/>
              <a:t> </a:t>
            </a:r>
            <a:r>
              <a:rPr lang="es-ES_tradnl" dirty="0" err="1"/>
              <a:t>Example</a:t>
            </a:r>
            <a:endParaRPr lang="es-ES_tradnl" dirty="0"/>
          </a:p>
        </p:txBody>
      </p:sp>
      <p:sp>
        <p:nvSpPr>
          <p:cNvPr id="12" name="Text Placeholder 7"/>
          <p:cNvSpPr>
            <a:spLocks noGrp="1"/>
          </p:cNvSpPr>
          <p:nvPr>
            <p:ph type="body" sz="quarter" idx="19" hasCustomPrompt="1"/>
          </p:nvPr>
        </p:nvSpPr>
        <p:spPr>
          <a:xfrm>
            <a:off x="6455987" y="1621685"/>
            <a:ext cx="4992752"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cxnSp>
        <p:nvCxnSpPr>
          <p:cNvPr id="14" name="Straight Connector 13"/>
          <p:cNvCxnSpPr/>
          <p:nvPr userDrawn="1"/>
        </p:nvCxnSpPr>
        <p:spPr>
          <a:xfrm flipH="1">
            <a:off x="8008173" y="1485881"/>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6" name="Text Placeholder 2"/>
          <p:cNvSpPr>
            <a:spLocks noGrp="1"/>
          </p:cNvSpPr>
          <p:nvPr>
            <p:ph type="body" sz="quarter" idx="21" hasCustomPrompt="1"/>
          </p:nvPr>
        </p:nvSpPr>
        <p:spPr>
          <a:xfrm>
            <a:off x="6455994" y="2025940"/>
            <a:ext cx="4992929" cy="4247376"/>
          </a:xfrm>
          <a:prstGeom prst="rect">
            <a:avLst/>
          </a:prstGeom>
        </p:spPr>
        <p:txBody>
          <a:bodyPr vert="horz" lIns="0" tIns="0" rIns="0" bIns="0"/>
          <a:lstStyle>
            <a:lvl1pPr marL="0" marR="0" indent="0" algn="l" defTabSz="519102" rtl="0" eaLnBrk="1" fontAlgn="auto" latinLnBrk="0" hangingPunct="1">
              <a:lnSpc>
                <a:spcPct val="150000"/>
              </a:lnSpc>
              <a:spcBef>
                <a:spcPts val="0"/>
              </a:spcBef>
              <a:spcAft>
                <a:spcPts val="0"/>
              </a:spcAft>
              <a:buClrTx/>
              <a:buSzTx/>
              <a:buFont typeface="Arial"/>
              <a:buNone/>
              <a:tabLst/>
              <a:defRPr sz="950" baseline="0">
                <a:solidFill>
                  <a:schemeClr val="tx2">
                    <a:lumMod val="75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r>
              <a:rPr lang="en-US" dirty="0"/>
              <a:t> </a:t>
            </a:r>
            <a:r>
              <a:rPr lang="en-US" dirty="0" err="1"/>
              <a:t>sed</a:t>
            </a:r>
            <a:r>
              <a:rPr lang="en-US" dirty="0"/>
              <a:t>, tempus </a:t>
            </a:r>
            <a:r>
              <a:rPr lang="en-US" dirty="0" err="1"/>
              <a:t>dapibus</a:t>
            </a:r>
            <a:r>
              <a:rPr lang="en-US" dirty="0"/>
              <a:t> </a:t>
            </a:r>
            <a:r>
              <a:rPr lang="en-US" dirty="0" err="1"/>
              <a:t>Vestibulum</a:t>
            </a:r>
            <a:r>
              <a:rPr lang="en-US" dirty="0"/>
              <a:t> </a:t>
            </a:r>
            <a:r>
              <a:rPr lang="en-US" dirty="0" err="1"/>
              <a:t>commodo</a:t>
            </a:r>
            <a:r>
              <a:rPr lang="en-US" dirty="0"/>
              <a:t> </a:t>
            </a:r>
            <a:r>
              <a:rPr lang="en-US" dirty="0" err="1"/>
              <a:t>enim</a:t>
            </a:r>
            <a:r>
              <a:rPr lang="en-US" dirty="0"/>
              <a:t> </a:t>
            </a:r>
            <a:r>
              <a:rPr lang="en-US" dirty="0" err="1"/>
              <a:t>vit</a:t>
            </a:r>
            <a:r>
              <a:rPr lang="en-US" dirty="0"/>
              <a:t> dui. </a:t>
            </a:r>
          </a:p>
          <a:p>
            <a:pPr lvl="0"/>
            <a:endParaRPr lang="en-US" dirty="0"/>
          </a:p>
          <a:p>
            <a:pPr lvl="0"/>
            <a:r>
              <a:rPr lang="en-US" dirty="0"/>
              <a:t>Clue </a:t>
            </a:r>
            <a:r>
              <a:rPr lang="en-US" dirty="0" err="1"/>
              <a:t>zel</a:t>
            </a:r>
            <a:r>
              <a:rPr lang="en-US" dirty="0"/>
              <a:t> </a:t>
            </a:r>
            <a:r>
              <a:rPr lang="en-US" dirty="0" err="1"/>
              <a:t>aurpis</a:t>
            </a:r>
            <a:r>
              <a:rPr lang="en-US" dirty="0"/>
              <a:t> </a:t>
            </a:r>
            <a:r>
              <a:rPr lang="en-US" dirty="0" err="1"/>
              <a:t>cendrerit</a:t>
            </a:r>
            <a:r>
              <a:rPr lang="en-US" dirty="0"/>
              <a:t> </a:t>
            </a:r>
            <a:r>
              <a:rPr lang="en-US" dirty="0" err="1"/>
              <a:t>oretium</a:t>
            </a:r>
            <a:r>
              <a:rPr lang="en-US" dirty="0"/>
              <a:t> </a:t>
            </a:r>
            <a:r>
              <a:rPr lang="en-US" dirty="0" err="1"/>
              <a:t>misi</a:t>
            </a:r>
            <a:r>
              <a:rPr lang="en-US" dirty="0"/>
              <a:t> id,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a:t>
            </a:r>
            <a:r>
              <a:rPr lang="en-US" dirty="0"/>
              <a:t>, </a:t>
            </a:r>
            <a:r>
              <a:rPr lang="en-US" dirty="0" err="1"/>
              <a:t>sed</a:t>
            </a:r>
            <a:r>
              <a:rPr lang="en-US" dirty="0"/>
              <a:t> </a:t>
            </a:r>
            <a:r>
              <a:rPr lang="en-US" dirty="0" err="1"/>
              <a:t>dignissim</a:t>
            </a:r>
            <a:r>
              <a:rPr lang="en-US" dirty="0"/>
              <a:t> </a:t>
            </a:r>
            <a:r>
              <a:rPr lang="en-US" dirty="0" err="1"/>
              <a:t>risus</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r>
              <a:rPr lang="en-US" dirty="0"/>
              <a:t> </a:t>
            </a:r>
            <a:r>
              <a:rPr lang="en-US" dirty="0" err="1"/>
              <a:t>sed</a:t>
            </a:r>
            <a:r>
              <a:rPr lang="en-US" dirty="0"/>
              <a:t>, tempus </a:t>
            </a:r>
            <a:r>
              <a:rPr lang="en-US" dirty="0" err="1"/>
              <a:t>dapibus</a:t>
            </a:r>
            <a:r>
              <a:rPr lang="en-US" dirty="0"/>
              <a:t> dui. Clue </a:t>
            </a:r>
            <a:r>
              <a:rPr lang="en-US" dirty="0" err="1"/>
              <a:t>zel</a:t>
            </a:r>
            <a:r>
              <a:rPr lang="en-US" dirty="0"/>
              <a:t> </a:t>
            </a:r>
            <a:r>
              <a:rPr lang="en-US" dirty="0" err="1"/>
              <a:t>aurpis</a:t>
            </a:r>
            <a:r>
              <a:rPr lang="en-US" dirty="0"/>
              <a:t> </a:t>
            </a:r>
            <a:r>
              <a:rPr lang="en-US" dirty="0" err="1"/>
              <a:t>cendrerit</a:t>
            </a:r>
            <a:r>
              <a:rPr lang="en-US" dirty="0"/>
              <a:t> </a:t>
            </a:r>
            <a:r>
              <a:rPr lang="en-US" dirty="0" err="1"/>
              <a:t>oretium</a:t>
            </a:r>
            <a:r>
              <a:rPr lang="en-US" dirty="0"/>
              <a:t> </a:t>
            </a:r>
            <a:r>
              <a:rPr lang="en-US" dirty="0" err="1"/>
              <a:t>mollis</a:t>
            </a:r>
            <a:r>
              <a:rPr lang="en-US" dirty="0"/>
              <a:t> </a:t>
            </a:r>
            <a:r>
              <a:rPr lang="en-US" dirty="0" err="1"/>
              <a:t>quis</a:t>
            </a:r>
            <a:r>
              <a:rPr lang="en-US" dirty="0"/>
              <a:t>. </a:t>
            </a:r>
            <a:r>
              <a:rPr lang="en-US" dirty="0" err="1"/>
              <a:t>Etiam</a:t>
            </a:r>
            <a:r>
              <a:rPr lang="en-US" dirty="0"/>
              <a:t> </a:t>
            </a:r>
            <a:r>
              <a:rPr lang="en-US" dirty="0" err="1"/>
              <a:t>urna</a:t>
            </a:r>
            <a:r>
              <a:rPr lang="en-US" dirty="0"/>
              <a:t> </a:t>
            </a:r>
            <a:r>
              <a:rPr lang="en-US" dirty="0" err="1"/>
              <a:t>purus</a:t>
            </a:r>
            <a:r>
              <a:rPr lang="en-US" dirty="0"/>
              <a:t>, </a:t>
            </a:r>
            <a:r>
              <a:rPr lang="en-US" dirty="0" err="1"/>
              <a:t>cursus</a:t>
            </a:r>
            <a:r>
              <a:rPr lang="en-US" dirty="0"/>
              <a:t> non </a:t>
            </a:r>
            <a:r>
              <a:rPr lang="en-US" dirty="0" err="1"/>
              <a:t>elit</a:t>
            </a:r>
            <a:r>
              <a:rPr lang="en-US" dirty="0"/>
              <a:t> id, </a:t>
            </a:r>
            <a:r>
              <a:rPr lang="en-US" dirty="0" err="1"/>
              <a:t>auctor</a:t>
            </a:r>
            <a:r>
              <a:rPr lang="en-US" dirty="0"/>
              <a:t> </a:t>
            </a:r>
            <a:r>
              <a:rPr lang="en-US" dirty="0" err="1"/>
              <a:t>vulputate</a:t>
            </a:r>
            <a:r>
              <a:rPr lang="en-US" dirty="0"/>
              <a:t> nisi. </a:t>
            </a:r>
            <a:r>
              <a:rPr lang="en-US" dirty="0" err="1"/>
              <a:t>Nullam</a:t>
            </a:r>
            <a:r>
              <a:rPr lang="en-US" dirty="0"/>
              <a:t> a </a:t>
            </a:r>
            <a:r>
              <a:rPr lang="en-US" dirty="0" err="1"/>
              <a:t>euismod</a:t>
            </a:r>
            <a:r>
              <a:rPr lang="en-US" dirty="0"/>
              <a:t> </a:t>
            </a:r>
            <a:r>
              <a:rPr lang="en-US" dirty="0" err="1"/>
              <a:t>justo</a:t>
            </a:r>
            <a:r>
              <a:rPr lang="en-US" dirty="0"/>
              <a:t>. In </a:t>
            </a:r>
            <a:r>
              <a:rPr lang="en-US" dirty="0" err="1"/>
              <a:t>vulputate</a:t>
            </a:r>
            <a:r>
              <a:rPr lang="en-US" dirty="0"/>
              <a:t>, </a:t>
            </a:r>
            <a:r>
              <a:rPr lang="en-US" dirty="0" err="1"/>
              <a:t>leo</a:t>
            </a:r>
            <a:r>
              <a:rPr lang="en-US" dirty="0"/>
              <a:t> ac </a:t>
            </a:r>
            <a:r>
              <a:rPr lang="en-US" dirty="0" err="1"/>
              <a:t>posuere</a:t>
            </a:r>
            <a:r>
              <a:rPr lang="en-US" dirty="0"/>
              <a:t> </a:t>
            </a:r>
            <a:r>
              <a:rPr lang="en-US" dirty="0" err="1"/>
              <a:t>tincidun</a:t>
            </a:r>
            <a:r>
              <a:rPr lang="en-US" dirty="0"/>
              <a:t>.</a:t>
            </a:r>
          </a:p>
          <a:p>
            <a:pPr lvl="0"/>
            <a:endParaRPr lang="en-US" dirty="0"/>
          </a:p>
          <a:p>
            <a:pPr marL="0" marR="0" lvl="0" indent="0" algn="l" defTabSz="519102" rtl="0" eaLnBrk="1" fontAlgn="auto" latinLnBrk="0" hangingPunct="1">
              <a:lnSpc>
                <a:spcPct val="150000"/>
              </a:lnSpc>
              <a:spcBef>
                <a:spcPts val="0"/>
              </a:spcBef>
              <a:spcAft>
                <a:spcPts val="0"/>
              </a:spcAft>
              <a:buClrTx/>
              <a:buSzTx/>
              <a:buFont typeface="Arial"/>
              <a:buNone/>
              <a:tabLst/>
              <a:defRPr/>
            </a:pPr>
            <a:r>
              <a:rPr lang="en-US" dirty="0"/>
              <a:t> </a:t>
            </a:r>
            <a:r>
              <a:rPr lang="en-US" dirty="0" err="1"/>
              <a:t>laoreet</a:t>
            </a:r>
            <a:r>
              <a:rPr lang="en-US" dirty="0"/>
              <a:t> </a:t>
            </a:r>
            <a:r>
              <a:rPr lang="en-US" dirty="0" err="1"/>
              <a:t>eget</a:t>
            </a:r>
            <a:r>
              <a:rPr lang="en-US" dirty="0"/>
              <a:t> </a:t>
            </a:r>
            <a:r>
              <a:rPr lang="en-US" dirty="0" err="1"/>
              <a:t>velit</a:t>
            </a:r>
            <a:r>
              <a:rPr lang="en-US" dirty="0"/>
              <a:t> </a:t>
            </a:r>
            <a:r>
              <a:rPr lang="en-US" dirty="0" err="1"/>
              <a:t>sed</a:t>
            </a:r>
            <a:r>
              <a:rPr lang="en-US" dirty="0"/>
              <a:t>, tempus </a:t>
            </a:r>
            <a:r>
              <a:rPr lang="en-US" dirty="0" err="1"/>
              <a:t>dapibus</a:t>
            </a:r>
            <a:r>
              <a:rPr lang="en-US" dirty="0"/>
              <a:t> dui. Clue </a:t>
            </a:r>
            <a:r>
              <a:rPr lang="en-US" dirty="0" err="1"/>
              <a:t>zel</a:t>
            </a:r>
            <a:r>
              <a:rPr lang="en-US" dirty="0"/>
              <a:t> </a:t>
            </a:r>
            <a:r>
              <a:rPr lang="en-US" dirty="0" err="1"/>
              <a:t>aurpis</a:t>
            </a:r>
            <a:r>
              <a:rPr lang="en-US" dirty="0"/>
              <a:t> </a:t>
            </a:r>
            <a:r>
              <a:rPr lang="en-US" dirty="0" err="1"/>
              <a:t>cendrerit</a:t>
            </a:r>
            <a:r>
              <a:rPr lang="en-US" dirty="0"/>
              <a:t> </a:t>
            </a:r>
            <a:r>
              <a:rPr lang="en-US" dirty="0" err="1"/>
              <a:t>oretium</a:t>
            </a:r>
            <a:r>
              <a:rPr lang="en-US" dirty="0"/>
              <a:t> </a:t>
            </a:r>
            <a:r>
              <a:rPr lang="en-US" dirty="0" err="1"/>
              <a:t>mollis</a:t>
            </a:r>
            <a:r>
              <a:rPr lang="en-US" dirty="0"/>
              <a:t> </a:t>
            </a:r>
            <a:r>
              <a:rPr lang="en-US" dirty="0" err="1"/>
              <a:t>quis</a:t>
            </a:r>
            <a:r>
              <a:rPr lang="en-US" dirty="0"/>
              <a:t>. </a:t>
            </a:r>
            <a:r>
              <a:rPr lang="en-US" dirty="0" err="1"/>
              <a:t>Etiam</a:t>
            </a:r>
            <a:r>
              <a:rPr lang="en-US" dirty="0"/>
              <a:t> </a:t>
            </a:r>
            <a:r>
              <a:rPr lang="en-US" dirty="0" err="1"/>
              <a:t>urna</a:t>
            </a:r>
            <a:r>
              <a:rPr lang="en-US" dirty="0"/>
              <a:t> </a:t>
            </a:r>
            <a:r>
              <a:rPr lang="en-US" dirty="0" err="1"/>
              <a:t>purus</a:t>
            </a:r>
            <a:r>
              <a:rPr lang="en-US" dirty="0"/>
              <a:t>, </a:t>
            </a:r>
            <a:r>
              <a:rPr lang="en-US" dirty="0" err="1"/>
              <a:t>cursus</a:t>
            </a:r>
            <a:r>
              <a:rPr lang="en-US" dirty="0"/>
              <a:t> non </a:t>
            </a:r>
            <a:r>
              <a:rPr lang="en-US" dirty="0" err="1"/>
              <a:t>elit</a:t>
            </a:r>
            <a:r>
              <a:rPr lang="en-US" dirty="0"/>
              <a:t> id, </a:t>
            </a:r>
            <a:r>
              <a:rPr lang="en-US" dirty="0" err="1"/>
              <a:t>auctor</a:t>
            </a:r>
            <a:r>
              <a:rPr lang="en-US" dirty="0"/>
              <a:t> </a:t>
            </a:r>
            <a:r>
              <a:rPr lang="en-US" dirty="0" err="1"/>
              <a:t>vulputate</a:t>
            </a:r>
            <a:r>
              <a:rPr lang="en-US" dirty="0"/>
              <a:t> nisi. </a:t>
            </a:r>
            <a:r>
              <a:rPr lang="en-US" dirty="0" err="1"/>
              <a:t>Nullam</a:t>
            </a:r>
            <a:r>
              <a:rPr lang="en-US" dirty="0"/>
              <a:t> a </a:t>
            </a:r>
            <a:r>
              <a:rPr lang="en-US" dirty="0" err="1"/>
              <a:t>euismod</a:t>
            </a:r>
            <a:r>
              <a:rPr lang="en-US" dirty="0"/>
              <a:t> </a:t>
            </a:r>
            <a:r>
              <a:rPr lang="en-US" dirty="0" err="1"/>
              <a:t>justo</a:t>
            </a:r>
            <a:r>
              <a:rPr lang="en-US" dirty="0"/>
              <a:t>. In </a:t>
            </a:r>
            <a:r>
              <a:rPr lang="en-US" dirty="0" err="1"/>
              <a:t>vulputate</a:t>
            </a:r>
            <a:r>
              <a:rPr lang="en-US" dirty="0"/>
              <a:t>, </a:t>
            </a:r>
            <a:r>
              <a:rPr lang="en-US" dirty="0" err="1"/>
              <a:t>leo</a:t>
            </a:r>
            <a:r>
              <a:rPr lang="en-US" dirty="0"/>
              <a:t> ac </a:t>
            </a:r>
            <a:r>
              <a:rPr lang="en-US" dirty="0" err="1"/>
              <a:t>posuere</a:t>
            </a:r>
            <a:r>
              <a:rPr lang="en-US" dirty="0"/>
              <a:t> </a:t>
            </a:r>
            <a:r>
              <a:rPr lang="en-US" dirty="0" err="1"/>
              <a:t>tiniam</a:t>
            </a:r>
            <a:r>
              <a:rPr lang="en-US" dirty="0"/>
              <a:t> </a:t>
            </a:r>
            <a:r>
              <a:rPr lang="en-US" dirty="0" err="1"/>
              <a:t>urna</a:t>
            </a:r>
            <a:r>
              <a:rPr lang="en-US" dirty="0"/>
              <a:t> </a:t>
            </a:r>
            <a:r>
              <a:rPr lang="en-US" dirty="0" err="1"/>
              <a:t>purus</a:t>
            </a:r>
            <a:r>
              <a:rPr lang="en-US" dirty="0"/>
              <a:t>, </a:t>
            </a:r>
            <a:r>
              <a:rPr lang="en-US" dirty="0" err="1"/>
              <a:t>cursus</a:t>
            </a:r>
            <a:r>
              <a:rPr lang="en-US" dirty="0"/>
              <a:t> non </a:t>
            </a:r>
            <a:r>
              <a:rPr lang="en-US" dirty="0" err="1"/>
              <a:t>elit</a:t>
            </a:r>
            <a:r>
              <a:rPr lang="en-US" dirty="0"/>
              <a:t> id, </a:t>
            </a:r>
            <a:r>
              <a:rPr lang="en-US" dirty="0" err="1"/>
              <a:t>auctor</a:t>
            </a:r>
            <a:r>
              <a:rPr lang="en-US" dirty="0"/>
              <a:t> </a:t>
            </a:r>
            <a:r>
              <a:rPr lang="en-US" dirty="0" err="1"/>
              <a:t>vulputate</a:t>
            </a:r>
            <a:r>
              <a:rPr lang="en-US" dirty="0"/>
              <a:t> </a:t>
            </a:r>
            <a:r>
              <a:rPr lang="en-US" dirty="0" err="1"/>
              <a:t>cidun</a:t>
            </a:r>
            <a:r>
              <a:rPr lang="en-US" dirty="0"/>
              <a:t>.</a:t>
            </a:r>
          </a:p>
          <a:p>
            <a:pPr lvl="0"/>
            <a:endParaRPr lang="en-US" dirty="0"/>
          </a:p>
          <a:p>
            <a:pPr lvl="0"/>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a:t>
            </a:r>
            <a:r>
              <a:rPr lang="en-US" dirty="0"/>
              <a:t>, </a:t>
            </a:r>
            <a:r>
              <a:rPr lang="en-US" dirty="0" err="1"/>
              <a:t>sed</a:t>
            </a:r>
            <a:r>
              <a:rPr lang="en-US" dirty="0"/>
              <a:t> </a:t>
            </a:r>
            <a:r>
              <a:rPr lang="en-US" dirty="0" err="1"/>
              <a:t>dignissim</a:t>
            </a:r>
            <a:r>
              <a:rPr lang="en-US" dirty="0"/>
              <a:t> </a:t>
            </a:r>
            <a:r>
              <a:rPr lang="en-US" dirty="0" err="1"/>
              <a:t>risus</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r>
              <a:rPr lang="en-US" dirty="0"/>
              <a:t> </a:t>
            </a:r>
            <a:r>
              <a:rPr lang="en-US" dirty="0" err="1"/>
              <a:t>sed</a:t>
            </a:r>
            <a:r>
              <a:rPr lang="en-US" dirty="0"/>
              <a:t>, tempus </a:t>
            </a:r>
            <a:r>
              <a:rPr lang="en-US" dirty="0" err="1"/>
              <a:t>dapibus</a:t>
            </a:r>
            <a:r>
              <a:rPr lang="en-US" dirty="0"/>
              <a:t> dui. Clue </a:t>
            </a:r>
            <a:r>
              <a:rPr lang="en-US" dirty="0" err="1"/>
              <a:t>zel</a:t>
            </a:r>
            <a:r>
              <a:rPr lang="en-US" dirty="0"/>
              <a:t> </a:t>
            </a:r>
            <a:r>
              <a:rPr lang="en-US" dirty="0" err="1"/>
              <a:t>aurpis</a:t>
            </a:r>
            <a:r>
              <a:rPr lang="en-US" dirty="0"/>
              <a:t> </a:t>
            </a:r>
            <a:r>
              <a:rPr lang="en-US" dirty="0" err="1"/>
              <a:t>cendrerit</a:t>
            </a:r>
            <a:r>
              <a:rPr lang="en-US" dirty="0"/>
              <a:t> </a:t>
            </a:r>
            <a:r>
              <a:rPr lang="en-US" dirty="0" err="1"/>
              <a:t>oretium</a:t>
            </a:r>
            <a:r>
              <a:rPr lang="en-US" dirty="0"/>
              <a:t> </a:t>
            </a:r>
            <a:r>
              <a:rPr lang="en-US" dirty="0" err="1"/>
              <a:t>mollis</a:t>
            </a:r>
            <a:r>
              <a:rPr lang="en-US" dirty="0"/>
              <a:t> </a:t>
            </a:r>
            <a:r>
              <a:rPr lang="en-US" dirty="0" err="1"/>
              <a:t>quis</a:t>
            </a:r>
            <a:r>
              <a:rPr lang="en-US" dirty="0"/>
              <a:t>. </a:t>
            </a:r>
            <a:r>
              <a:rPr lang="en-US" dirty="0" err="1"/>
              <a:t>Etiam</a:t>
            </a:r>
            <a:r>
              <a:rPr lang="en-US" dirty="0"/>
              <a:t> </a:t>
            </a:r>
            <a:r>
              <a:rPr lang="en-US" dirty="0" err="1"/>
              <a:t>urna</a:t>
            </a:r>
            <a:r>
              <a:rPr lang="en-US" dirty="0"/>
              <a:t> </a:t>
            </a:r>
            <a:r>
              <a:rPr lang="en-US" dirty="0" err="1"/>
              <a:t>purus</a:t>
            </a:r>
            <a:r>
              <a:rPr lang="en-US" dirty="0"/>
              <a:t>, </a:t>
            </a:r>
            <a:r>
              <a:rPr lang="en-US" dirty="0" err="1"/>
              <a:t>cursus</a:t>
            </a:r>
            <a:r>
              <a:rPr lang="en-US" dirty="0"/>
              <a:t> non </a:t>
            </a:r>
            <a:r>
              <a:rPr lang="en-US" dirty="0" err="1"/>
              <a:t>elit</a:t>
            </a:r>
            <a:r>
              <a:rPr lang="en-US" dirty="0"/>
              <a:t> id, </a:t>
            </a:r>
            <a:r>
              <a:rPr lang="en-US" dirty="0" err="1"/>
              <a:t>auctor</a:t>
            </a:r>
            <a:r>
              <a:rPr lang="en-US" dirty="0"/>
              <a:t> </a:t>
            </a:r>
            <a:r>
              <a:rPr lang="en-US" dirty="0" err="1"/>
              <a:t>vulputate</a:t>
            </a:r>
            <a:r>
              <a:rPr lang="en-US" dirty="0"/>
              <a:t> nisi. </a:t>
            </a:r>
            <a:r>
              <a:rPr lang="en-US" dirty="0" err="1"/>
              <a:t>Nullam</a:t>
            </a:r>
            <a:r>
              <a:rPr lang="en-US" dirty="0"/>
              <a:t> a </a:t>
            </a:r>
            <a:r>
              <a:rPr lang="en-US" dirty="0" err="1"/>
              <a:t>euismod</a:t>
            </a:r>
            <a:r>
              <a:rPr lang="en-US" dirty="0"/>
              <a:t> </a:t>
            </a:r>
            <a:r>
              <a:rPr lang="en-US" dirty="0" err="1"/>
              <a:t>justo</a:t>
            </a:r>
            <a:r>
              <a:rPr lang="en-US" dirty="0"/>
              <a:t>. In </a:t>
            </a:r>
            <a:r>
              <a:rPr lang="en-US" dirty="0" err="1"/>
              <a:t>vulputate</a:t>
            </a:r>
            <a:r>
              <a:rPr lang="en-US" dirty="0"/>
              <a:t>, </a:t>
            </a:r>
            <a:r>
              <a:rPr lang="en-US" dirty="0" err="1"/>
              <a:t>leo</a:t>
            </a:r>
            <a:r>
              <a:rPr lang="en-US" dirty="0"/>
              <a:t> ac </a:t>
            </a:r>
            <a:r>
              <a:rPr lang="en-US" dirty="0" err="1"/>
              <a:t>posuere</a:t>
            </a:r>
            <a:r>
              <a:rPr lang="en-US" dirty="0"/>
              <a:t> </a:t>
            </a:r>
            <a:r>
              <a:rPr lang="en-US" dirty="0" err="1"/>
              <a:t>tincidun</a:t>
            </a:r>
            <a:r>
              <a:rPr lang="en-US" dirty="0"/>
              <a:t>.</a:t>
            </a:r>
          </a:p>
        </p:txBody>
      </p:sp>
      <p:sp>
        <p:nvSpPr>
          <p:cNvPr id="17" name="Text Placeholder 2"/>
          <p:cNvSpPr>
            <a:spLocks noGrp="1"/>
          </p:cNvSpPr>
          <p:nvPr>
            <p:ph type="body" sz="quarter" idx="16" hasCustomPrompt="1"/>
          </p:nvPr>
        </p:nvSpPr>
        <p:spPr>
          <a:xfrm>
            <a:off x="765689" y="5374127"/>
            <a:ext cx="5258092" cy="899190"/>
          </a:xfrm>
          <a:prstGeom prst="rect">
            <a:avLst/>
          </a:prstGeom>
        </p:spPr>
        <p:txBody>
          <a:bodyPr vert="horz" lIns="0" tIns="0" rIns="0" bIns="0"/>
          <a:lstStyle>
            <a:lvl1pPr marL="0" indent="0" algn="ctr">
              <a:lnSpc>
                <a:spcPct val="150000"/>
              </a:lnSpc>
              <a:spcBef>
                <a:spcPts val="0"/>
              </a:spcBef>
              <a:buNone/>
              <a:defRPr sz="950" baseline="0">
                <a:solidFill>
                  <a:schemeClr val="tx2">
                    <a:lumMod val="75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r>
              <a:rPr lang="en-US" dirty="0"/>
              <a:t> </a:t>
            </a:r>
            <a:r>
              <a:rPr lang="en-US" dirty="0" err="1"/>
              <a:t>sed</a:t>
            </a:r>
            <a:r>
              <a:rPr lang="en-US" dirty="0"/>
              <a:t>, tempus </a:t>
            </a:r>
            <a:r>
              <a:rPr lang="en-US" dirty="0" err="1"/>
              <a:t>dapibus</a:t>
            </a:r>
            <a:r>
              <a:rPr lang="en-US" dirty="0"/>
              <a:t> dui. Clue </a:t>
            </a:r>
            <a:r>
              <a:rPr lang="en-US" dirty="0" err="1"/>
              <a:t>zel</a:t>
            </a:r>
            <a:r>
              <a:rPr lang="en-US" dirty="0"/>
              <a:t> </a:t>
            </a:r>
            <a:r>
              <a:rPr lang="en-US" dirty="0" err="1"/>
              <a:t>aurpis</a:t>
            </a:r>
            <a:r>
              <a:rPr lang="en-US" dirty="0"/>
              <a:t> </a:t>
            </a:r>
            <a:r>
              <a:rPr lang="en-US" dirty="0" err="1"/>
              <a:t>cendrerit</a:t>
            </a:r>
            <a:r>
              <a:rPr lang="en-US" dirty="0"/>
              <a:t> </a:t>
            </a:r>
            <a:r>
              <a:rPr lang="en-US" dirty="0" err="1"/>
              <a:t>oretium</a:t>
            </a:r>
            <a:r>
              <a:rPr lang="en-US" dirty="0"/>
              <a:t> </a:t>
            </a:r>
            <a:r>
              <a:rPr lang="en-US" dirty="0" err="1"/>
              <a:t>misi</a:t>
            </a:r>
            <a:r>
              <a:rPr lang="en-US" dirty="0"/>
              <a:t> id.</a:t>
            </a:r>
          </a:p>
        </p:txBody>
      </p:sp>
      <p:sp>
        <p:nvSpPr>
          <p:cNvPr id="18" name="Text Placeholder 7"/>
          <p:cNvSpPr>
            <a:spLocks noGrp="1"/>
          </p:cNvSpPr>
          <p:nvPr>
            <p:ph type="body" sz="quarter" idx="23" hasCustomPrompt="1"/>
          </p:nvPr>
        </p:nvSpPr>
        <p:spPr>
          <a:xfrm>
            <a:off x="765687" y="5014088"/>
            <a:ext cx="5258092"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Tree>
    <p:extLst>
      <p:ext uri="{BB962C8B-B14F-4D97-AF65-F5344CB8AC3E}">
        <p14:creationId xmlns:p14="http://schemas.microsoft.com/office/powerpoint/2010/main" val="180885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400"/>
                                        <p:tgtEl>
                                          <p:spTgt spid="10">
                                            <p:txEl>
                                              <p:pRg st="0" end="0"/>
                                            </p:txEl>
                                          </p:spTgt>
                                        </p:tgtEl>
                                      </p:cBhvr>
                                    </p:animEffect>
                                    <p:anim calcmode="lin" valueType="num">
                                      <p:cBhvr>
                                        <p:cTn id="8" dur="4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1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fade">
                                      <p:cBhvr>
                                        <p:cTn id="12" dur="500"/>
                                        <p:tgtEl>
                                          <p:spTgt spid="12">
                                            <p:txEl>
                                              <p:pRg st="0" end="0"/>
                                            </p:txEl>
                                          </p:spTgt>
                                        </p:tgtEl>
                                      </p:cBhvr>
                                    </p:animEffect>
                                    <p:anim calcmode="lin" valueType="num">
                                      <p:cBhvr>
                                        <p:cTn id="13"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22" presetClass="entr" presetSubtype="8"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300"/>
                                        <p:tgtEl>
                                          <p:spTgt spid="14"/>
                                        </p:tgtEl>
                                      </p:cBhvr>
                                    </p:animEffect>
                                  </p:childTnLst>
                                </p:cTn>
                              </p:par>
                              <p:par>
                                <p:cTn id="19" presetID="10" presetClass="entr" presetSubtype="0" fill="hold" grpId="0" nodeType="withEffect">
                                  <p:stCondLst>
                                    <p:cond delay="800"/>
                                  </p:stCondLst>
                                  <p:childTnLst>
                                    <p:set>
                                      <p:cBhvr>
                                        <p:cTn id="20" dur="1" fill="hold">
                                          <p:stCondLst>
                                            <p:cond delay="0"/>
                                          </p:stCondLst>
                                        </p:cTn>
                                        <p:tgtEl>
                                          <p:spTgt spid="16">
                                            <p:txEl>
                                              <p:pRg st="0" end="0"/>
                                            </p:txEl>
                                          </p:spTgt>
                                        </p:tgtEl>
                                        <p:attrNameLst>
                                          <p:attrName>style.visibility</p:attrName>
                                        </p:attrNameLst>
                                      </p:cBhvr>
                                      <p:to>
                                        <p:strVal val="visible"/>
                                      </p:to>
                                    </p:set>
                                    <p:animEffect transition="in" filter="fade">
                                      <p:cBhvr>
                                        <p:cTn id="21" dur="500"/>
                                        <p:tgtEl>
                                          <p:spTgt spid="16">
                                            <p:txEl>
                                              <p:pRg st="0" end="0"/>
                                            </p:txEl>
                                          </p:spTgt>
                                        </p:tgtEl>
                                      </p:cBhvr>
                                    </p:animEffect>
                                  </p:childTnLst>
                                </p:cTn>
                              </p:par>
                              <p:par>
                                <p:cTn id="22" presetID="10" presetClass="entr" presetSubtype="0" fill="hold" grpId="0" nodeType="withEffect">
                                  <p:stCondLst>
                                    <p:cond delay="800"/>
                                  </p:stCondLst>
                                  <p:childTnLst>
                                    <p:set>
                                      <p:cBhvr>
                                        <p:cTn id="23" dur="1" fill="hold">
                                          <p:stCondLst>
                                            <p:cond delay="0"/>
                                          </p:stCondLst>
                                        </p:cTn>
                                        <p:tgtEl>
                                          <p:spTgt spid="16">
                                            <p:txEl>
                                              <p:pRg st="2" end="2"/>
                                            </p:txEl>
                                          </p:spTgt>
                                        </p:tgtEl>
                                        <p:attrNameLst>
                                          <p:attrName>style.visibility</p:attrName>
                                        </p:attrNameLst>
                                      </p:cBhvr>
                                      <p:to>
                                        <p:strVal val="visible"/>
                                      </p:to>
                                    </p:set>
                                    <p:animEffect transition="in" filter="fade">
                                      <p:cBhvr>
                                        <p:cTn id="24" dur="500"/>
                                        <p:tgtEl>
                                          <p:spTgt spid="16">
                                            <p:txEl>
                                              <p:pRg st="2" end="2"/>
                                            </p:txEl>
                                          </p:spTgt>
                                        </p:tgtEl>
                                      </p:cBhvr>
                                    </p:animEffect>
                                  </p:childTnLst>
                                </p:cTn>
                              </p:par>
                              <p:par>
                                <p:cTn id="25" presetID="10" presetClass="entr" presetSubtype="0" fill="hold" grpId="0" nodeType="withEffect">
                                  <p:stCondLst>
                                    <p:cond delay="800"/>
                                  </p:stCondLst>
                                  <p:childTnLst>
                                    <p:set>
                                      <p:cBhvr>
                                        <p:cTn id="26" dur="1" fill="hold">
                                          <p:stCondLst>
                                            <p:cond delay="0"/>
                                          </p:stCondLst>
                                        </p:cTn>
                                        <p:tgtEl>
                                          <p:spTgt spid="16">
                                            <p:txEl>
                                              <p:pRg st="4" end="4"/>
                                            </p:txEl>
                                          </p:spTgt>
                                        </p:tgtEl>
                                        <p:attrNameLst>
                                          <p:attrName>style.visibility</p:attrName>
                                        </p:attrNameLst>
                                      </p:cBhvr>
                                      <p:to>
                                        <p:strVal val="visible"/>
                                      </p:to>
                                    </p:set>
                                    <p:animEffect transition="in" filter="fade">
                                      <p:cBhvr>
                                        <p:cTn id="27" dur="500"/>
                                        <p:tgtEl>
                                          <p:spTgt spid="16">
                                            <p:txEl>
                                              <p:pRg st="4" end="4"/>
                                            </p:txEl>
                                          </p:spTgt>
                                        </p:tgtEl>
                                      </p:cBhvr>
                                    </p:animEffect>
                                  </p:childTnLst>
                                </p:cTn>
                              </p:par>
                              <p:par>
                                <p:cTn id="28" presetID="10" presetClass="entr" presetSubtype="0" fill="hold" grpId="0" nodeType="withEffect">
                                  <p:stCondLst>
                                    <p:cond delay="800"/>
                                  </p:stCondLst>
                                  <p:childTnLst>
                                    <p:set>
                                      <p:cBhvr>
                                        <p:cTn id="29" dur="1" fill="hold">
                                          <p:stCondLst>
                                            <p:cond delay="0"/>
                                          </p:stCondLst>
                                        </p:cTn>
                                        <p:tgtEl>
                                          <p:spTgt spid="16">
                                            <p:txEl>
                                              <p:pRg st="6" end="6"/>
                                            </p:txEl>
                                          </p:spTgt>
                                        </p:tgtEl>
                                        <p:attrNameLst>
                                          <p:attrName>style.visibility</p:attrName>
                                        </p:attrNameLst>
                                      </p:cBhvr>
                                      <p:to>
                                        <p:strVal val="visible"/>
                                      </p:to>
                                    </p:set>
                                    <p:animEffect transition="in" filter="fade">
                                      <p:cBhvr>
                                        <p:cTn id="30" dur="500"/>
                                        <p:tgtEl>
                                          <p:spTgt spid="16">
                                            <p:txEl>
                                              <p:pRg st="6" end="6"/>
                                            </p:txEl>
                                          </p:spTgt>
                                        </p:tgtEl>
                                      </p:cBhvr>
                                    </p:animEffect>
                                  </p:childTnLst>
                                </p:cTn>
                              </p:par>
                              <p:par>
                                <p:cTn id="31" presetID="2" presetClass="entr" presetSubtype="8" fill="hold" grpId="0" nodeType="withEffect" nodePh="1">
                                  <p:stCondLst>
                                    <p:cond delay="200"/>
                                  </p:stCondLst>
                                  <p:endCondLst>
                                    <p:cond evt="begin" delay="0">
                                      <p:tn val="31"/>
                                    </p:cond>
                                  </p:end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0-#ppt_w/2"/>
                                          </p:val>
                                        </p:tav>
                                        <p:tav tm="100000">
                                          <p:val>
                                            <p:strVal val="#ppt_x"/>
                                          </p:val>
                                        </p:tav>
                                      </p:tavLst>
                                    </p:anim>
                                    <p:anim calcmode="lin" valueType="num">
                                      <p:cBhvr additive="base">
                                        <p:cTn id="34" dur="500" fill="hold"/>
                                        <p:tgtEl>
                                          <p:spTgt spid="11"/>
                                        </p:tgtEl>
                                        <p:attrNameLst>
                                          <p:attrName>ppt_y</p:attrName>
                                        </p:attrNameLst>
                                      </p:cBhvr>
                                      <p:tavLst>
                                        <p:tav tm="0">
                                          <p:val>
                                            <p:strVal val="#ppt_y"/>
                                          </p:val>
                                        </p:tav>
                                        <p:tav tm="100000">
                                          <p:val>
                                            <p:strVal val="#ppt_y"/>
                                          </p:val>
                                        </p:tav>
                                      </p:tavLst>
                                    </p:anim>
                                  </p:childTnLst>
                                </p:cTn>
                              </p:par>
                              <p:par>
                                <p:cTn id="35" presetID="42" presetClass="entr" presetSubtype="0" fill="hold" grpId="0" nodeType="withEffect">
                                  <p:stCondLst>
                                    <p:cond delay="200"/>
                                  </p:stCondLst>
                                  <p:childTnLst>
                                    <p:set>
                                      <p:cBhvr>
                                        <p:cTn id="36" dur="1" fill="hold">
                                          <p:stCondLst>
                                            <p:cond delay="0"/>
                                          </p:stCondLst>
                                        </p:cTn>
                                        <p:tgtEl>
                                          <p:spTgt spid="18">
                                            <p:txEl>
                                              <p:pRg st="0" end="0"/>
                                            </p:txEl>
                                          </p:spTgt>
                                        </p:tgtEl>
                                        <p:attrNameLst>
                                          <p:attrName>style.visibility</p:attrName>
                                        </p:attrNameLst>
                                      </p:cBhvr>
                                      <p:to>
                                        <p:strVal val="visible"/>
                                      </p:to>
                                    </p:set>
                                    <p:animEffect transition="in" filter="fade">
                                      <p:cBhvr>
                                        <p:cTn id="37" dur="500"/>
                                        <p:tgtEl>
                                          <p:spTgt spid="18">
                                            <p:txEl>
                                              <p:pRg st="0" end="0"/>
                                            </p:txEl>
                                          </p:spTgt>
                                        </p:tgtEl>
                                      </p:cBhvr>
                                    </p:animEffect>
                                    <p:anim calcmode="lin" valueType="num">
                                      <p:cBhvr>
                                        <p:cTn id="38"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39" dur="500" fill="hold"/>
                                        <p:tgtEl>
                                          <p:spTgt spid="18">
                                            <p:txEl>
                                              <p:pRg st="0" end="0"/>
                                            </p:txEl>
                                          </p:spTgt>
                                        </p:tgtEl>
                                        <p:attrNameLst>
                                          <p:attrName>ppt_y</p:attrName>
                                        </p:attrNameLst>
                                      </p:cBhvr>
                                      <p:tavLst>
                                        <p:tav tm="0">
                                          <p:val>
                                            <p:strVal val="#ppt_y+.1"/>
                                          </p:val>
                                        </p:tav>
                                        <p:tav tm="100000">
                                          <p:val>
                                            <p:strVal val="#ppt_y"/>
                                          </p:val>
                                        </p:tav>
                                      </p:tavLst>
                                    </p:anim>
                                  </p:childTnLst>
                                </p:cTn>
                              </p:par>
                              <p:par>
                                <p:cTn id="40" presetID="10" presetClass="entr" presetSubtype="0" fill="hold" grpId="0" nodeType="withEffect">
                                  <p:stCondLst>
                                    <p:cond delay="800"/>
                                  </p:stCondLst>
                                  <p:childTnLst>
                                    <p:set>
                                      <p:cBhvr>
                                        <p:cTn id="41" dur="1" fill="hold">
                                          <p:stCondLst>
                                            <p:cond delay="0"/>
                                          </p:stCondLst>
                                        </p:cTn>
                                        <p:tgtEl>
                                          <p:spTgt spid="17">
                                            <p:txEl>
                                              <p:pRg st="0" end="0"/>
                                            </p:txEl>
                                          </p:spTgt>
                                        </p:tgtEl>
                                        <p:attrNameLst>
                                          <p:attrName>style.visibility</p:attrName>
                                        </p:attrNameLst>
                                      </p:cBhvr>
                                      <p:to>
                                        <p:strVal val="visible"/>
                                      </p:to>
                                    </p:set>
                                    <p:animEffect transition="in" filter="fade">
                                      <p:cBhvr>
                                        <p:cTn id="42"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build="p">
        <p:tmplLst>
          <p:tmpl lvl="1">
            <p:tnLst>
              <p:par>
                <p:cTn presetID="42" presetClass="entr" presetSubtype="0" fill="hold" nodeType="withEffect">
                  <p:stCondLst>
                    <p:cond delay="200"/>
                  </p:stCondLst>
                  <p:childTnLst>
                    <p:set>
                      <p:cBhvr>
                        <p:cTn dur="1" fill="hold">
                          <p:stCondLst>
                            <p:cond delay="0"/>
                          </p:stCondLst>
                        </p:cTn>
                        <p:tgtEl>
                          <p:spTgt spid="10"/>
                        </p:tgtEl>
                        <p:attrNameLst>
                          <p:attrName>style.visibility</p:attrName>
                        </p:attrNameLst>
                      </p:cBhvr>
                      <p:to>
                        <p:strVal val="visible"/>
                      </p:to>
                    </p:set>
                    <p:animEffect transition="in" filter="fade">
                      <p:cBhvr>
                        <p:cTn dur="400"/>
                        <p:tgtEl>
                          <p:spTgt spid="10"/>
                        </p:tgtEl>
                      </p:cBhvr>
                    </p:animEffect>
                    <p:anim calcmode="lin" valueType="num">
                      <p:cBhvr>
                        <p:cTn dur="400" fill="hold"/>
                        <p:tgtEl>
                          <p:spTgt spid="10"/>
                        </p:tgtEl>
                        <p:attrNameLst>
                          <p:attrName>ppt_x</p:attrName>
                        </p:attrNameLst>
                      </p:cBhvr>
                      <p:tavLst>
                        <p:tav tm="0">
                          <p:val>
                            <p:strVal val="#ppt_x"/>
                          </p:val>
                        </p:tav>
                        <p:tav tm="100000">
                          <p:val>
                            <p:strVal val="#ppt_x"/>
                          </p:val>
                        </p:tav>
                      </p:tavLst>
                    </p:anim>
                    <p:anim calcmode="lin" valueType="num">
                      <p:cBhvr>
                        <p:cTn dur="400" fill="hold"/>
                        <p:tgtEl>
                          <p:spTgt spid="10"/>
                        </p:tgtEl>
                        <p:attrNameLst>
                          <p:attrName>ppt_y</p:attrName>
                        </p:attrNameLst>
                      </p:cBhvr>
                      <p:tavLst>
                        <p:tav tm="0">
                          <p:val>
                            <p:strVal val="#ppt_y+.1"/>
                          </p:val>
                        </p:tav>
                        <p:tav tm="100000">
                          <p:val>
                            <p:strVal val="#ppt_y"/>
                          </p:val>
                        </p:tav>
                      </p:tavLst>
                    </p:anim>
                  </p:childTnLst>
                </p:cTn>
              </p:par>
            </p:tnLst>
          </p:tmpl>
        </p:tmplLst>
      </p:bldP>
      <p:bldP spid="12" grpId="0" build="p">
        <p:tmplLst>
          <p:tmpl lvl="1">
            <p:tnLst>
              <p:par>
                <p:cTn presetID="42" presetClass="entr" presetSubtype="0"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6" grpId="0" build="p">
        <p:tmplLst>
          <p:tmpl lvl="1">
            <p:tnLst>
              <p:par>
                <p:cTn presetID="10" presetClass="entr" presetSubtype="0" fill="hold" nodeType="withEffect">
                  <p:stCondLst>
                    <p:cond delay="80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7" grpId="0" build="p">
        <p:tmplLst>
          <p:tmpl lvl="1">
            <p:tnLst>
              <p:par>
                <p:cTn presetID="10" presetClass="entr" presetSubtype="0" fill="hold" nodeType="withEffect">
                  <p:stCondLst>
                    <p:cond delay="80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42" presetClass="entr" presetSubtype="0" fill="hold" nodeType="withEffect">
                  <p:stCondLst>
                    <p:cond delay="2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anim calcmode="lin" valueType="num">
                      <p:cBhvr>
                        <p:cTn dur="500" fill="hold"/>
                        <p:tgtEl>
                          <p:spTgt spid="18"/>
                        </p:tgtEl>
                        <p:attrNameLst>
                          <p:attrName>ppt_x</p:attrName>
                        </p:attrNameLst>
                      </p:cBhvr>
                      <p:tavLst>
                        <p:tav tm="0">
                          <p:val>
                            <p:strVal val="#ppt_x"/>
                          </p:val>
                        </p:tav>
                        <p:tav tm="100000">
                          <p:val>
                            <p:strVal val="#ppt_x"/>
                          </p:val>
                        </p:tav>
                      </p:tavLst>
                    </p:anim>
                    <p:anim calcmode="lin" valueType="num">
                      <p:cBhvr>
                        <p:cTn dur="500" fill="hold"/>
                        <p:tgtEl>
                          <p:spTgt spid="18"/>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Numeric List 1">
    <p:spTree>
      <p:nvGrpSpPr>
        <p:cNvPr id="1" name=""/>
        <p:cNvGrpSpPr/>
        <p:nvPr/>
      </p:nvGrpSpPr>
      <p:grpSpPr>
        <a:xfrm>
          <a:off x="0" y="0"/>
          <a:ext cx="0" cy="0"/>
          <a:chOff x="0" y="0"/>
          <a:chExt cx="0" cy="0"/>
        </a:xfrm>
      </p:grpSpPr>
      <p:sp>
        <p:nvSpPr>
          <p:cNvPr id="146"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err="1"/>
              <a:t>Numeric</a:t>
            </a:r>
            <a:r>
              <a:rPr lang="es-ES_tradnl" dirty="0"/>
              <a:t> </a:t>
            </a:r>
            <a:r>
              <a:rPr lang="es-ES_tradnl" dirty="0" err="1"/>
              <a:t>list</a:t>
            </a:r>
            <a:endParaRPr lang="es-ES_tradnl" dirty="0"/>
          </a:p>
        </p:txBody>
      </p:sp>
      <p:cxnSp>
        <p:nvCxnSpPr>
          <p:cNvPr id="147" name="Straight Connector 146"/>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48"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68" name="Text Placeholder 7"/>
          <p:cNvSpPr>
            <a:spLocks noGrp="1"/>
          </p:cNvSpPr>
          <p:nvPr>
            <p:ph type="body" sz="quarter" idx="17" hasCustomPrompt="1"/>
          </p:nvPr>
        </p:nvSpPr>
        <p:spPr>
          <a:xfrm>
            <a:off x="776977" y="2014987"/>
            <a:ext cx="611404" cy="569272"/>
          </a:xfrm>
          <a:prstGeom prst="rect">
            <a:avLst/>
          </a:prstGeom>
          <a:solidFill>
            <a:schemeClr val="accent1"/>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01</a:t>
            </a:r>
          </a:p>
        </p:txBody>
      </p:sp>
      <p:sp>
        <p:nvSpPr>
          <p:cNvPr id="71" name="Text Placeholder 7"/>
          <p:cNvSpPr>
            <a:spLocks noGrp="1"/>
          </p:cNvSpPr>
          <p:nvPr>
            <p:ph type="body" sz="quarter" idx="21" hasCustomPrompt="1"/>
          </p:nvPr>
        </p:nvSpPr>
        <p:spPr>
          <a:xfrm>
            <a:off x="6204584" y="2014987"/>
            <a:ext cx="611404" cy="569272"/>
          </a:xfrm>
          <a:prstGeom prst="rect">
            <a:avLst/>
          </a:prstGeom>
          <a:solidFill>
            <a:schemeClr val="accent2"/>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02</a:t>
            </a:r>
          </a:p>
        </p:txBody>
      </p:sp>
      <p:sp>
        <p:nvSpPr>
          <p:cNvPr id="74" name="Text Placeholder 7"/>
          <p:cNvSpPr>
            <a:spLocks noGrp="1"/>
          </p:cNvSpPr>
          <p:nvPr>
            <p:ph type="body" sz="quarter" idx="24" hasCustomPrompt="1"/>
          </p:nvPr>
        </p:nvSpPr>
        <p:spPr>
          <a:xfrm>
            <a:off x="776977" y="3505120"/>
            <a:ext cx="611404" cy="569272"/>
          </a:xfrm>
          <a:prstGeom prst="rect">
            <a:avLst/>
          </a:prstGeom>
          <a:solidFill>
            <a:schemeClr val="accent3"/>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03</a:t>
            </a:r>
          </a:p>
        </p:txBody>
      </p:sp>
      <p:sp>
        <p:nvSpPr>
          <p:cNvPr id="77" name="Text Placeholder 7"/>
          <p:cNvSpPr>
            <a:spLocks noGrp="1"/>
          </p:cNvSpPr>
          <p:nvPr>
            <p:ph type="body" sz="quarter" idx="27" hasCustomPrompt="1"/>
          </p:nvPr>
        </p:nvSpPr>
        <p:spPr>
          <a:xfrm>
            <a:off x="6204584" y="3505120"/>
            <a:ext cx="611404" cy="569272"/>
          </a:xfrm>
          <a:prstGeom prst="rect">
            <a:avLst/>
          </a:prstGeom>
          <a:solidFill>
            <a:schemeClr val="accent4"/>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04</a:t>
            </a:r>
          </a:p>
        </p:txBody>
      </p:sp>
      <p:sp>
        <p:nvSpPr>
          <p:cNvPr id="80" name="Text Placeholder 7"/>
          <p:cNvSpPr>
            <a:spLocks noGrp="1"/>
          </p:cNvSpPr>
          <p:nvPr>
            <p:ph type="body" sz="quarter" idx="30" hasCustomPrompt="1"/>
          </p:nvPr>
        </p:nvSpPr>
        <p:spPr>
          <a:xfrm>
            <a:off x="765687" y="4983964"/>
            <a:ext cx="611404" cy="569272"/>
          </a:xfrm>
          <a:prstGeom prst="rect">
            <a:avLst/>
          </a:prstGeom>
          <a:solidFill>
            <a:schemeClr val="accent5"/>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05</a:t>
            </a:r>
          </a:p>
        </p:txBody>
      </p:sp>
      <p:sp>
        <p:nvSpPr>
          <p:cNvPr id="83" name="Text Placeholder 7"/>
          <p:cNvSpPr>
            <a:spLocks noGrp="1"/>
          </p:cNvSpPr>
          <p:nvPr>
            <p:ph type="body" sz="quarter" idx="33" hasCustomPrompt="1"/>
          </p:nvPr>
        </p:nvSpPr>
        <p:spPr>
          <a:xfrm>
            <a:off x="6204584" y="4983964"/>
            <a:ext cx="611404" cy="569272"/>
          </a:xfrm>
          <a:prstGeom prst="rect">
            <a:avLst/>
          </a:prstGeom>
          <a:solidFill>
            <a:schemeClr val="accent6"/>
          </a:solidFill>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06</a:t>
            </a:r>
          </a:p>
        </p:txBody>
      </p:sp>
      <p:sp>
        <p:nvSpPr>
          <p:cNvPr id="86" name="Text Placeholder 7"/>
          <p:cNvSpPr>
            <a:spLocks noGrp="1"/>
          </p:cNvSpPr>
          <p:nvPr>
            <p:ph type="body" sz="quarter" idx="20" hasCustomPrompt="1"/>
          </p:nvPr>
        </p:nvSpPr>
        <p:spPr>
          <a:xfrm>
            <a:off x="1560547" y="1998132"/>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87" name="Text Placeholder 2"/>
          <p:cNvSpPr>
            <a:spLocks noGrp="1"/>
          </p:cNvSpPr>
          <p:nvPr>
            <p:ph type="body" sz="quarter" idx="16" hasCustomPrompt="1"/>
          </p:nvPr>
        </p:nvSpPr>
        <p:spPr>
          <a:xfrm>
            <a:off x="1560547" y="2363041"/>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88" name="Text Placeholder 7"/>
          <p:cNvSpPr>
            <a:spLocks noGrp="1"/>
          </p:cNvSpPr>
          <p:nvPr>
            <p:ph type="body" sz="quarter" idx="22" hasCustomPrompt="1"/>
          </p:nvPr>
        </p:nvSpPr>
        <p:spPr>
          <a:xfrm>
            <a:off x="6995983" y="1998132"/>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89" name="Text Placeholder 2"/>
          <p:cNvSpPr>
            <a:spLocks noGrp="1"/>
          </p:cNvSpPr>
          <p:nvPr>
            <p:ph type="body" sz="quarter" idx="23" hasCustomPrompt="1"/>
          </p:nvPr>
        </p:nvSpPr>
        <p:spPr>
          <a:xfrm>
            <a:off x="6995983" y="2363041"/>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90" name="Text Placeholder 7"/>
          <p:cNvSpPr>
            <a:spLocks noGrp="1"/>
          </p:cNvSpPr>
          <p:nvPr>
            <p:ph type="body" sz="quarter" idx="25" hasCustomPrompt="1"/>
          </p:nvPr>
        </p:nvSpPr>
        <p:spPr>
          <a:xfrm>
            <a:off x="1560547" y="3488265"/>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91" name="Text Placeholder 2"/>
          <p:cNvSpPr>
            <a:spLocks noGrp="1"/>
          </p:cNvSpPr>
          <p:nvPr>
            <p:ph type="body" sz="quarter" idx="26" hasCustomPrompt="1"/>
          </p:nvPr>
        </p:nvSpPr>
        <p:spPr>
          <a:xfrm>
            <a:off x="1560547" y="3853175"/>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92" name="Text Placeholder 7"/>
          <p:cNvSpPr>
            <a:spLocks noGrp="1"/>
          </p:cNvSpPr>
          <p:nvPr>
            <p:ph type="body" sz="quarter" idx="28" hasCustomPrompt="1"/>
          </p:nvPr>
        </p:nvSpPr>
        <p:spPr>
          <a:xfrm>
            <a:off x="6995983" y="3488265"/>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93" name="Text Placeholder 2"/>
          <p:cNvSpPr>
            <a:spLocks noGrp="1"/>
          </p:cNvSpPr>
          <p:nvPr>
            <p:ph type="body" sz="quarter" idx="29" hasCustomPrompt="1"/>
          </p:nvPr>
        </p:nvSpPr>
        <p:spPr>
          <a:xfrm>
            <a:off x="6995983" y="3853175"/>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94" name="Text Placeholder 7"/>
          <p:cNvSpPr>
            <a:spLocks noGrp="1"/>
          </p:cNvSpPr>
          <p:nvPr>
            <p:ph type="body" sz="quarter" idx="31" hasCustomPrompt="1"/>
          </p:nvPr>
        </p:nvSpPr>
        <p:spPr>
          <a:xfrm>
            <a:off x="1549259" y="4967111"/>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95" name="Text Placeholder 2"/>
          <p:cNvSpPr>
            <a:spLocks noGrp="1"/>
          </p:cNvSpPr>
          <p:nvPr>
            <p:ph type="body" sz="quarter" idx="32" hasCustomPrompt="1"/>
          </p:nvPr>
        </p:nvSpPr>
        <p:spPr>
          <a:xfrm>
            <a:off x="1549259" y="5332019"/>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96" name="Text Placeholder 7"/>
          <p:cNvSpPr>
            <a:spLocks noGrp="1"/>
          </p:cNvSpPr>
          <p:nvPr>
            <p:ph type="body" sz="quarter" idx="34" hasCustomPrompt="1"/>
          </p:nvPr>
        </p:nvSpPr>
        <p:spPr>
          <a:xfrm>
            <a:off x="6995983" y="4967111"/>
            <a:ext cx="4452757"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tx1">
                    <a:lumMod val="75000"/>
                    <a:lumOff val="25000"/>
                  </a:schemeClr>
                </a:solidFill>
                <a:latin typeface="Lato Regular"/>
                <a:cs typeface="Lato Regular"/>
              </a:defRPr>
            </a:lvl1pPr>
          </a:lstStyle>
          <a:p>
            <a:pPr lvl="0"/>
            <a:r>
              <a:rPr lang="es-ES_tradnl" dirty="0" err="1"/>
              <a:t>SubtitleExample</a:t>
            </a:r>
            <a:endParaRPr lang="es-ES_tradnl" dirty="0"/>
          </a:p>
        </p:txBody>
      </p:sp>
      <p:sp>
        <p:nvSpPr>
          <p:cNvPr id="97" name="Text Placeholder 2"/>
          <p:cNvSpPr>
            <a:spLocks noGrp="1"/>
          </p:cNvSpPr>
          <p:nvPr>
            <p:ph type="body" sz="quarter" idx="35" hasCustomPrompt="1"/>
          </p:nvPr>
        </p:nvSpPr>
        <p:spPr>
          <a:xfrm>
            <a:off x="6995983" y="5332019"/>
            <a:ext cx="4452757" cy="763958"/>
          </a:xfrm>
          <a:prstGeom prst="rect">
            <a:avLst/>
          </a:prstGeom>
        </p:spPr>
        <p:txBody>
          <a:bodyPr vert="horz" lIns="0" tIns="0" rIns="0" bIns="0"/>
          <a:lstStyle>
            <a:lvl1pPr marL="0" indent="0" algn="l">
              <a:lnSpc>
                <a:spcPct val="150000"/>
              </a:lnSpc>
              <a:spcBef>
                <a:spcPts val="0"/>
              </a:spcBef>
              <a:buNone/>
              <a:defRPr sz="950" baseline="0">
                <a:solidFill>
                  <a:schemeClr val="tx1">
                    <a:lumMod val="50000"/>
                    <a:lumOff val="50000"/>
                  </a:schemeClr>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Tree>
    <p:extLst>
      <p:ext uri="{BB962C8B-B14F-4D97-AF65-F5344CB8AC3E}">
        <p14:creationId xmlns:p14="http://schemas.microsoft.com/office/powerpoint/2010/main" val="3434265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animEffect transition="in" filter="fade">
                                      <p:cBhvr>
                                        <p:cTn id="7" dur="300"/>
                                        <p:tgtEl>
                                          <p:spTgt spid="146">
                                            <p:txEl>
                                              <p:pRg st="0" end="0"/>
                                            </p:txEl>
                                          </p:spTgt>
                                        </p:tgtEl>
                                      </p:cBhvr>
                                    </p:animEffect>
                                    <p:anim calcmode="lin" valueType="num">
                                      <p:cBhvr>
                                        <p:cTn id="8" dur="300" fill="hold"/>
                                        <p:tgtEl>
                                          <p:spTgt spid="146">
                                            <p:txEl>
                                              <p:pRg st="0" end="0"/>
                                            </p:txEl>
                                          </p:spTgt>
                                        </p:tgtEl>
                                        <p:attrNameLst>
                                          <p:attrName>ppt_x</p:attrName>
                                        </p:attrNameLst>
                                      </p:cBhvr>
                                      <p:tavLst>
                                        <p:tav tm="0">
                                          <p:val>
                                            <p:strVal val="#ppt_x"/>
                                          </p:val>
                                        </p:tav>
                                        <p:tav tm="100000">
                                          <p:val>
                                            <p:strVal val="#ppt_x"/>
                                          </p:val>
                                        </p:tav>
                                      </p:tavLst>
                                    </p:anim>
                                    <p:anim calcmode="lin" valueType="num">
                                      <p:cBhvr>
                                        <p:cTn id="9" dur="300" fill="hold"/>
                                        <p:tgtEl>
                                          <p:spTgt spid="14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300"/>
                            </p:stCondLst>
                            <p:childTnLst>
                              <p:par>
                                <p:cTn id="11" presetID="22" presetClass="entr" presetSubtype="8"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wipe(left)">
                                      <p:cBhvr>
                                        <p:cTn id="13" dur="300"/>
                                        <p:tgtEl>
                                          <p:spTgt spid="147"/>
                                        </p:tgtEl>
                                      </p:cBhvr>
                                    </p:animEffect>
                                  </p:childTnLst>
                                </p:cTn>
                              </p:par>
                            </p:childTnLst>
                          </p:cTn>
                        </p:par>
                        <p:par>
                          <p:cTn id="14" fill="hold">
                            <p:stCondLst>
                              <p:cond delay="600"/>
                            </p:stCondLst>
                            <p:childTnLst>
                              <p:par>
                                <p:cTn id="15" presetID="42" presetClass="entr" presetSubtype="0" fill="hold" grpId="0" nodeType="afterEffect">
                                  <p:stCondLst>
                                    <p:cond delay="0"/>
                                  </p:stCondLst>
                                  <p:childTnLst>
                                    <p:set>
                                      <p:cBhvr>
                                        <p:cTn id="16" dur="1" fill="hold">
                                          <p:stCondLst>
                                            <p:cond delay="0"/>
                                          </p:stCondLst>
                                        </p:cTn>
                                        <p:tgtEl>
                                          <p:spTgt spid="148">
                                            <p:txEl>
                                              <p:pRg st="0" end="0"/>
                                            </p:txEl>
                                          </p:spTgt>
                                        </p:tgtEl>
                                        <p:attrNameLst>
                                          <p:attrName>style.visibility</p:attrName>
                                        </p:attrNameLst>
                                      </p:cBhvr>
                                      <p:to>
                                        <p:strVal val="visible"/>
                                      </p:to>
                                    </p:set>
                                    <p:animEffect transition="in" filter="fade">
                                      <p:cBhvr>
                                        <p:cTn id="17" dur="300"/>
                                        <p:tgtEl>
                                          <p:spTgt spid="148">
                                            <p:txEl>
                                              <p:pRg st="0" end="0"/>
                                            </p:txEl>
                                          </p:spTgt>
                                        </p:tgtEl>
                                      </p:cBhvr>
                                    </p:animEffect>
                                    <p:anim calcmode="lin" valueType="num">
                                      <p:cBhvr>
                                        <p:cTn id="18" dur="300" fill="hold"/>
                                        <p:tgtEl>
                                          <p:spTgt spid="148">
                                            <p:txEl>
                                              <p:pRg st="0" end="0"/>
                                            </p:txEl>
                                          </p:spTgt>
                                        </p:tgtEl>
                                        <p:attrNameLst>
                                          <p:attrName>ppt_x</p:attrName>
                                        </p:attrNameLst>
                                      </p:cBhvr>
                                      <p:tavLst>
                                        <p:tav tm="0">
                                          <p:val>
                                            <p:strVal val="#ppt_x"/>
                                          </p:val>
                                        </p:tav>
                                        <p:tav tm="100000">
                                          <p:val>
                                            <p:strVal val="#ppt_x"/>
                                          </p:val>
                                        </p:tav>
                                      </p:tavLst>
                                    </p:anim>
                                    <p:anim calcmode="lin" valueType="num">
                                      <p:cBhvr>
                                        <p:cTn id="19" dur="300" fill="hold"/>
                                        <p:tgtEl>
                                          <p:spTgt spid="148">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900"/>
                            </p:stCondLst>
                            <p:childTnLst>
                              <p:par>
                                <p:cTn id="21" presetID="53" presetClass="entr" presetSubtype="16" fill="hold" grpId="0" nodeType="afterEffect">
                                  <p:stCondLst>
                                    <p:cond delay="0"/>
                                  </p:stCondLst>
                                  <p:childTnLst>
                                    <p:set>
                                      <p:cBhvr>
                                        <p:cTn id="22" dur="1" fill="hold">
                                          <p:stCondLst>
                                            <p:cond delay="0"/>
                                          </p:stCondLst>
                                        </p:cTn>
                                        <p:tgtEl>
                                          <p:spTgt spid="68">
                                            <p:bg/>
                                          </p:spTgt>
                                        </p:tgtEl>
                                        <p:attrNameLst>
                                          <p:attrName>style.visibility</p:attrName>
                                        </p:attrNameLst>
                                      </p:cBhvr>
                                      <p:to>
                                        <p:strVal val="visible"/>
                                      </p:to>
                                    </p:set>
                                    <p:anim calcmode="lin" valueType="num">
                                      <p:cBhvr>
                                        <p:cTn id="23" dur="300" fill="hold"/>
                                        <p:tgtEl>
                                          <p:spTgt spid="68">
                                            <p:bg/>
                                          </p:spTgt>
                                        </p:tgtEl>
                                        <p:attrNameLst>
                                          <p:attrName>ppt_w</p:attrName>
                                        </p:attrNameLst>
                                      </p:cBhvr>
                                      <p:tavLst>
                                        <p:tav tm="0">
                                          <p:val>
                                            <p:fltVal val="0"/>
                                          </p:val>
                                        </p:tav>
                                        <p:tav tm="100000">
                                          <p:val>
                                            <p:strVal val="#ppt_w"/>
                                          </p:val>
                                        </p:tav>
                                      </p:tavLst>
                                    </p:anim>
                                    <p:anim calcmode="lin" valueType="num">
                                      <p:cBhvr>
                                        <p:cTn id="24" dur="300" fill="hold"/>
                                        <p:tgtEl>
                                          <p:spTgt spid="68">
                                            <p:bg/>
                                          </p:spTgt>
                                        </p:tgtEl>
                                        <p:attrNameLst>
                                          <p:attrName>ppt_h</p:attrName>
                                        </p:attrNameLst>
                                      </p:cBhvr>
                                      <p:tavLst>
                                        <p:tav tm="0">
                                          <p:val>
                                            <p:fltVal val="0"/>
                                          </p:val>
                                        </p:tav>
                                        <p:tav tm="100000">
                                          <p:val>
                                            <p:strVal val="#ppt_h"/>
                                          </p:val>
                                        </p:tav>
                                      </p:tavLst>
                                    </p:anim>
                                    <p:animEffect transition="in" filter="fade">
                                      <p:cBhvr>
                                        <p:cTn id="25" dur="300"/>
                                        <p:tgtEl>
                                          <p:spTgt spid="68">
                                            <p:bg/>
                                          </p:spTgt>
                                        </p:tgtEl>
                                      </p:cBhvr>
                                    </p:animEffect>
                                  </p:childTnLst>
                                </p:cTn>
                              </p:par>
                            </p:childTnLst>
                          </p:cTn>
                        </p:par>
                        <p:par>
                          <p:cTn id="26" fill="hold">
                            <p:stCondLst>
                              <p:cond delay="1200"/>
                            </p:stCondLst>
                            <p:childTnLst>
                              <p:par>
                                <p:cTn id="27" presetID="53" presetClass="entr" presetSubtype="16" fill="hold" grpId="0" nodeType="afterEffect">
                                  <p:stCondLst>
                                    <p:cond delay="0"/>
                                  </p:stCondLst>
                                  <p:childTnLst>
                                    <p:set>
                                      <p:cBhvr>
                                        <p:cTn id="28" dur="1" fill="hold">
                                          <p:stCondLst>
                                            <p:cond delay="0"/>
                                          </p:stCondLst>
                                        </p:cTn>
                                        <p:tgtEl>
                                          <p:spTgt spid="68">
                                            <p:txEl>
                                              <p:pRg st="0" end="0"/>
                                            </p:txEl>
                                          </p:spTgt>
                                        </p:tgtEl>
                                        <p:attrNameLst>
                                          <p:attrName>style.visibility</p:attrName>
                                        </p:attrNameLst>
                                      </p:cBhvr>
                                      <p:to>
                                        <p:strVal val="visible"/>
                                      </p:to>
                                    </p:set>
                                    <p:anim calcmode="lin" valueType="num">
                                      <p:cBhvr>
                                        <p:cTn id="29" dur="300" fill="hold"/>
                                        <p:tgtEl>
                                          <p:spTgt spid="68">
                                            <p:txEl>
                                              <p:pRg st="0" end="0"/>
                                            </p:txEl>
                                          </p:spTgt>
                                        </p:tgtEl>
                                        <p:attrNameLst>
                                          <p:attrName>ppt_w</p:attrName>
                                        </p:attrNameLst>
                                      </p:cBhvr>
                                      <p:tavLst>
                                        <p:tav tm="0">
                                          <p:val>
                                            <p:fltVal val="0"/>
                                          </p:val>
                                        </p:tav>
                                        <p:tav tm="100000">
                                          <p:val>
                                            <p:strVal val="#ppt_w"/>
                                          </p:val>
                                        </p:tav>
                                      </p:tavLst>
                                    </p:anim>
                                    <p:anim calcmode="lin" valueType="num">
                                      <p:cBhvr>
                                        <p:cTn id="30" dur="300" fill="hold"/>
                                        <p:tgtEl>
                                          <p:spTgt spid="68">
                                            <p:txEl>
                                              <p:pRg st="0" end="0"/>
                                            </p:txEl>
                                          </p:spTgt>
                                        </p:tgtEl>
                                        <p:attrNameLst>
                                          <p:attrName>ppt_h</p:attrName>
                                        </p:attrNameLst>
                                      </p:cBhvr>
                                      <p:tavLst>
                                        <p:tav tm="0">
                                          <p:val>
                                            <p:fltVal val="0"/>
                                          </p:val>
                                        </p:tav>
                                        <p:tav tm="100000">
                                          <p:val>
                                            <p:strVal val="#ppt_h"/>
                                          </p:val>
                                        </p:tav>
                                      </p:tavLst>
                                    </p:anim>
                                    <p:animEffect transition="in" filter="fade">
                                      <p:cBhvr>
                                        <p:cTn id="31" dur="300"/>
                                        <p:tgtEl>
                                          <p:spTgt spid="68">
                                            <p:txEl>
                                              <p:pRg st="0" end="0"/>
                                            </p:txEl>
                                          </p:spTgt>
                                        </p:tgtEl>
                                      </p:cBhvr>
                                    </p:animEffect>
                                  </p:childTnLst>
                                </p:cTn>
                              </p:par>
                            </p:childTnLst>
                          </p:cTn>
                        </p:par>
                        <p:par>
                          <p:cTn id="32" fill="hold">
                            <p:stCondLst>
                              <p:cond delay="1500"/>
                            </p:stCondLst>
                            <p:childTnLst>
                              <p:par>
                                <p:cTn id="33" presetID="53" presetClass="entr" presetSubtype="16" fill="hold" grpId="0" nodeType="afterEffect">
                                  <p:stCondLst>
                                    <p:cond delay="0"/>
                                  </p:stCondLst>
                                  <p:childTnLst>
                                    <p:set>
                                      <p:cBhvr>
                                        <p:cTn id="34" dur="1" fill="hold">
                                          <p:stCondLst>
                                            <p:cond delay="0"/>
                                          </p:stCondLst>
                                        </p:cTn>
                                        <p:tgtEl>
                                          <p:spTgt spid="71">
                                            <p:bg/>
                                          </p:spTgt>
                                        </p:tgtEl>
                                        <p:attrNameLst>
                                          <p:attrName>style.visibility</p:attrName>
                                        </p:attrNameLst>
                                      </p:cBhvr>
                                      <p:to>
                                        <p:strVal val="visible"/>
                                      </p:to>
                                    </p:set>
                                    <p:anim calcmode="lin" valueType="num">
                                      <p:cBhvr>
                                        <p:cTn id="35" dur="300" fill="hold"/>
                                        <p:tgtEl>
                                          <p:spTgt spid="71">
                                            <p:bg/>
                                          </p:spTgt>
                                        </p:tgtEl>
                                        <p:attrNameLst>
                                          <p:attrName>ppt_w</p:attrName>
                                        </p:attrNameLst>
                                      </p:cBhvr>
                                      <p:tavLst>
                                        <p:tav tm="0">
                                          <p:val>
                                            <p:fltVal val="0"/>
                                          </p:val>
                                        </p:tav>
                                        <p:tav tm="100000">
                                          <p:val>
                                            <p:strVal val="#ppt_w"/>
                                          </p:val>
                                        </p:tav>
                                      </p:tavLst>
                                    </p:anim>
                                    <p:anim calcmode="lin" valueType="num">
                                      <p:cBhvr>
                                        <p:cTn id="36" dur="300" fill="hold"/>
                                        <p:tgtEl>
                                          <p:spTgt spid="71">
                                            <p:bg/>
                                          </p:spTgt>
                                        </p:tgtEl>
                                        <p:attrNameLst>
                                          <p:attrName>ppt_h</p:attrName>
                                        </p:attrNameLst>
                                      </p:cBhvr>
                                      <p:tavLst>
                                        <p:tav tm="0">
                                          <p:val>
                                            <p:fltVal val="0"/>
                                          </p:val>
                                        </p:tav>
                                        <p:tav tm="100000">
                                          <p:val>
                                            <p:strVal val="#ppt_h"/>
                                          </p:val>
                                        </p:tav>
                                      </p:tavLst>
                                    </p:anim>
                                    <p:animEffect transition="in" filter="fade">
                                      <p:cBhvr>
                                        <p:cTn id="37" dur="300"/>
                                        <p:tgtEl>
                                          <p:spTgt spid="71">
                                            <p:bg/>
                                          </p:spTgt>
                                        </p:tgtEl>
                                      </p:cBhvr>
                                    </p:animEffect>
                                  </p:childTnLst>
                                </p:cTn>
                              </p:par>
                            </p:childTnLst>
                          </p:cTn>
                        </p:par>
                        <p:par>
                          <p:cTn id="38" fill="hold">
                            <p:stCondLst>
                              <p:cond delay="1800"/>
                            </p:stCondLst>
                            <p:childTnLst>
                              <p:par>
                                <p:cTn id="39" presetID="53" presetClass="entr" presetSubtype="16" fill="hold" grpId="0" nodeType="afterEffect">
                                  <p:stCondLst>
                                    <p:cond delay="0"/>
                                  </p:stCondLst>
                                  <p:childTnLst>
                                    <p:set>
                                      <p:cBhvr>
                                        <p:cTn id="40" dur="1" fill="hold">
                                          <p:stCondLst>
                                            <p:cond delay="0"/>
                                          </p:stCondLst>
                                        </p:cTn>
                                        <p:tgtEl>
                                          <p:spTgt spid="71">
                                            <p:txEl>
                                              <p:pRg st="0" end="0"/>
                                            </p:txEl>
                                          </p:spTgt>
                                        </p:tgtEl>
                                        <p:attrNameLst>
                                          <p:attrName>style.visibility</p:attrName>
                                        </p:attrNameLst>
                                      </p:cBhvr>
                                      <p:to>
                                        <p:strVal val="visible"/>
                                      </p:to>
                                    </p:set>
                                    <p:anim calcmode="lin" valueType="num">
                                      <p:cBhvr>
                                        <p:cTn id="41" dur="300" fill="hold"/>
                                        <p:tgtEl>
                                          <p:spTgt spid="71">
                                            <p:txEl>
                                              <p:pRg st="0" end="0"/>
                                            </p:txEl>
                                          </p:spTgt>
                                        </p:tgtEl>
                                        <p:attrNameLst>
                                          <p:attrName>ppt_w</p:attrName>
                                        </p:attrNameLst>
                                      </p:cBhvr>
                                      <p:tavLst>
                                        <p:tav tm="0">
                                          <p:val>
                                            <p:fltVal val="0"/>
                                          </p:val>
                                        </p:tav>
                                        <p:tav tm="100000">
                                          <p:val>
                                            <p:strVal val="#ppt_w"/>
                                          </p:val>
                                        </p:tav>
                                      </p:tavLst>
                                    </p:anim>
                                    <p:anim calcmode="lin" valueType="num">
                                      <p:cBhvr>
                                        <p:cTn id="42" dur="300" fill="hold"/>
                                        <p:tgtEl>
                                          <p:spTgt spid="71">
                                            <p:txEl>
                                              <p:pRg st="0" end="0"/>
                                            </p:txEl>
                                          </p:spTgt>
                                        </p:tgtEl>
                                        <p:attrNameLst>
                                          <p:attrName>ppt_h</p:attrName>
                                        </p:attrNameLst>
                                      </p:cBhvr>
                                      <p:tavLst>
                                        <p:tav tm="0">
                                          <p:val>
                                            <p:fltVal val="0"/>
                                          </p:val>
                                        </p:tav>
                                        <p:tav tm="100000">
                                          <p:val>
                                            <p:strVal val="#ppt_h"/>
                                          </p:val>
                                        </p:tav>
                                      </p:tavLst>
                                    </p:anim>
                                    <p:animEffect transition="in" filter="fade">
                                      <p:cBhvr>
                                        <p:cTn id="43" dur="300"/>
                                        <p:tgtEl>
                                          <p:spTgt spid="71">
                                            <p:txEl>
                                              <p:pRg st="0" end="0"/>
                                            </p:txEl>
                                          </p:spTgt>
                                        </p:tgtEl>
                                      </p:cBhvr>
                                    </p:animEffect>
                                  </p:childTnLst>
                                </p:cTn>
                              </p:par>
                            </p:childTnLst>
                          </p:cTn>
                        </p:par>
                        <p:par>
                          <p:cTn id="44" fill="hold">
                            <p:stCondLst>
                              <p:cond delay="2100"/>
                            </p:stCondLst>
                            <p:childTnLst>
                              <p:par>
                                <p:cTn id="45" presetID="53" presetClass="entr" presetSubtype="16" fill="hold" grpId="0" nodeType="afterEffect">
                                  <p:stCondLst>
                                    <p:cond delay="0"/>
                                  </p:stCondLst>
                                  <p:childTnLst>
                                    <p:set>
                                      <p:cBhvr>
                                        <p:cTn id="46" dur="1" fill="hold">
                                          <p:stCondLst>
                                            <p:cond delay="0"/>
                                          </p:stCondLst>
                                        </p:cTn>
                                        <p:tgtEl>
                                          <p:spTgt spid="74">
                                            <p:bg/>
                                          </p:spTgt>
                                        </p:tgtEl>
                                        <p:attrNameLst>
                                          <p:attrName>style.visibility</p:attrName>
                                        </p:attrNameLst>
                                      </p:cBhvr>
                                      <p:to>
                                        <p:strVal val="visible"/>
                                      </p:to>
                                    </p:set>
                                    <p:anim calcmode="lin" valueType="num">
                                      <p:cBhvr>
                                        <p:cTn id="47" dur="300" fill="hold"/>
                                        <p:tgtEl>
                                          <p:spTgt spid="74">
                                            <p:bg/>
                                          </p:spTgt>
                                        </p:tgtEl>
                                        <p:attrNameLst>
                                          <p:attrName>ppt_w</p:attrName>
                                        </p:attrNameLst>
                                      </p:cBhvr>
                                      <p:tavLst>
                                        <p:tav tm="0">
                                          <p:val>
                                            <p:fltVal val="0"/>
                                          </p:val>
                                        </p:tav>
                                        <p:tav tm="100000">
                                          <p:val>
                                            <p:strVal val="#ppt_w"/>
                                          </p:val>
                                        </p:tav>
                                      </p:tavLst>
                                    </p:anim>
                                    <p:anim calcmode="lin" valueType="num">
                                      <p:cBhvr>
                                        <p:cTn id="48" dur="300" fill="hold"/>
                                        <p:tgtEl>
                                          <p:spTgt spid="74">
                                            <p:bg/>
                                          </p:spTgt>
                                        </p:tgtEl>
                                        <p:attrNameLst>
                                          <p:attrName>ppt_h</p:attrName>
                                        </p:attrNameLst>
                                      </p:cBhvr>
                                      <p:tavLst>
                                        <p:tav tm="0">
                                          <p:val>
                                            <p:fltVal val="0"/>
                                          </p:val>
                                        </p:tav>
                                        <p:tav tm="100000">
                                          <p:val>
                                            <p:strVal val="#ppt_h"/>
                                          </p:val>
                                        </p:tav>
                                      </p:tavLst>
                                    </p:anim>
                                    <p:animEffect transition="in" filter="fade">
                                      <p:cBhvr>
                                        <p:cTn id="49" dur="300"/>
                                        <p:tgtEl>
                                          <p:spTgt spid="74">
                                            <p:bg/>
                                          </p:spTgt>
                                        </p:tgtEl>
                                      </p:cBhvr>
                                    </p:animEffect>
                                  </p:childTnLst>
                                </p:cTn>
                              </p:par>
                            </p:childTnLst>
                          </p:cTn>
                        </p:par>
                        <p:par>
                          <p:cTn id="50" fill="hold">
                            <p:stCondLst>
                              <p:cond delay="2400"/>
                            </p:stCondLst>
                            <p:childTnLst>
                              <p:par>
                                <p:cTn id="51" presetID="53" presetClass="entr" presetSubtype="16" fill="hold" grpId="0" nodeType="afterEffect">
                                  <p:stCondLst>
                                    <p:cond delay="0"/>
                                  </p:stCondLst>
                                  <p:childTnLst>
                                    <p:set>
                                      <p:cBhvr>
                                        <p:cTn id="52" dur="1" fill="hold">
                                          <p:stCondLst>
                                            <p:cond delay="0"/>
                                          </p:stCondLst>
                                        </p:cTn>
                                        <p:tgtEl>
                                          <p:spTgt spid="74">
                                            <p:txEl>
                                              <p:pRg st="0" end="0"/>
                                            </p:txEl>
                                          </p:spTgt>
                                        </p:tgtEl>
                                        <p:attrNameLst>
                                          <p:attrName>style.visibility</p:attrName>
                                        </p:attrNameLst>
                                      </p:cBhvr>
                                      <p:to>
                                        <p:strVal val="visible"/>
                                      </p:to>
                                    </p:set>
                                    <p:anim calcmode="lin" valueType="num">
                                      <p:cBhvr>
                                        <p:cTn id="53" dur="300" fill="hold"/>
                                        <p:tgtEl>
                                          <p:spTgt spid="74">
                                            <p:txEl>
                                              <p:pRg st="0" end="0"/>
                                            </p:txEl>
                                          </p:spTgt>
                                        </p:tgtEl>
                                        <p:attrNameLst>
                                          <p:attrName>ppt_w</p:attrName>
                                        </p:attrNameLst>
                                      </p:cBhvr>
                                      <p:tavLst>
                                        <p:tav tm="0">
                                          <p:val>
                                            <p:fltVal val="0"/>
                                          </p:val>
                                        </p:tav>
                                        <p:tav tm="100000">
                                          <p:val>
                                            <p:strVal val="#ppt_w"/>
                                          </p:val>
                                        </p:tav>
                                      </p:tavLst>
                                    </p:anim>
                                    <p:anim calcmode="lin" valueType="num">
                                      <p:cBhvr>
                                        <p:cTn id="54" dur="300" fill="hold"/>
                                        <p:tgtEl>
                                          <p:spTgt spid="74">
                                            <p:txEl>
                                              <p:pRg st="0" end="0"/>
                                            </p:txEl>
                                          </p:spTgt>
                                        </p:tgtEl>
                                        <p:attrNameLst>
                                          <p:attrName>ppt_h</p:attrName>
                                        </p:attrNameLst>
                                      </p:cBhvr>
                                      <p:tavLst>
                                        <p:tav tm="0">
                                          <p:val>
                                            <p:fltVal val="0"/>
                                          </p:val>
                                        </p:tav>
                                        <p:tav tm="100000">
                                          <p:val>
                                            <p:strVal val="#ppt_h"/>
                                          </p:val>
                                        </p:tav>
                                      </p:tavLst>
                                    </p:anim>
                                    <p:animEffect transition="in" filter="fade">
                                      <p:cBhvr>
                                        <p:cTn id="55" dur="300"/>
                                        <p:tgtEl>
                                          <p:spTgt spid="74">
                                            <p:txEl>
                                              <p:pRg st="0" end="0"/>
                                            </p:txEl>
                                          </p:spTgt>
                                        </p:tgtEl>
                                      </p:cBhvr>
                                    </p:animEffect>
                                  </p:childTnLst>
                                </p:cTn>
                              </p:par>
                            </p:childTnLst>
                          </p:cTn>
                        </p:par>
                        <p:par>
                          <p:cTn id="56" fill="hold">
                            <p:stCondLst>
                              <p:cond delay="2700"/>
                            </p:stCondLst>
                            <p:childTnLst>
                              <p:par>
                                <p:cTn id="57" presetID="53" presetClass="entr" presetSubtype="16" fill="hold" grpId="0" nodeType="afterEffect">
                                  <p:stCondLst>
                                    <p:cond delay="0"/>
                                  </p:stCondLst>
                                  <p:childTnLst>
                                    <p:set>
                                      <p:cBhvr>
                                        <p:cTn id="58" dur="1" fill="hold">
                                          <p:stCondLst>
                                            <p:cond delay="0"/>
                                          </p:stCondLst>
                                        </p:cTn>
                                        <p:tgtEl>
                                          <p:spTgt spid="77">
                                            <p:bg/>
                                          </p:spTgt>
                                        </p:tgtEl>
                                        <p:attrNameLst>
                                          <p:attrName>style.visibility</p:attrName>
                                        </p:attrNameLst>
                                      </p:cBhvr>
                                      <p:to>
                                        <p:strVal val="visible"/>
                                      </p:to>
                                    </p:set>
                                    <p:anim calcmode="lin" valueType="num">
                                      <p:cBhvr>
                                        <p:cTn id="59" dur="300" fill="hold"/>
                                        <p:tgtEl>
                                          <p:spTgt spid="77">
                                            <p:bg/>
                                          </p:spTgt>
                                        </p:tgtEl>
                                        <p:attrNameLst>
                                          <p:attrName>ppt_w</p:attrName>
                                        </p:attrNameLst>
                                      </p:cBhvr>
                                      <p:tavLst>
                                        <p:tav tm="0">
                                          <p:val>
                                            <p:fltVal val="0"/>
                                          </p:val>
                                        </p:tav>
                                        <p:tav tm="100000">
                                          <p:val>
                                            <p:strVal val="#ppt_w"/>
                                          </p:val>
                                        </p:tav>
                                      </p:tavLst>
                                    </p:anim>
                                    <p:anim calcmode="lin" valueType="num">
                                      <p:cBhvr>
                                        <p:cTn id="60" dur="300" fill="hold"/>
                                        <p:tgtEl>
                                          <p:spTgt spid="77">
                                            <p:bg/>
                                          </p:spTgt>
                                        </p:tgtEl>
                                        <p:attrNameLst>
                                          <p:attrName>ppt_h</p:attrName>
                                        </p:attrNameLst>
                                      </p:cBhvr>
                                      <p:tavLst>
                                        <p:tav tm="0">
                                          <p:val>
                                            <p:fltVal val="0"/>
                                          </p:val>
                                        </p:tav>
                                        <p:tav tm="100000">
                                          <p:val>
                                            <p:strVal val="#ppt_h"/>
                                          </p:val>
                                        </p:tav>
                                      </p:tavLst>
                                    </p:anim>
                                    <p:animEffect transition="in" filter="fade">
                                      <p:cBhvr>
                                        <p:cTn id="61" dur="300"/>
                                        <p:tgtEl>
                                          <p:spTgt spid="77">
                                            <p:bg/>
                                          </p:spTgt>
                                        </p:tgtEl>
                                      </p:cBhvr>
                                    </p:animEffect>
                                  </p:childTnLst>
                                </p:cTn>
                              </p:par>
                            </p:childTnLst>
                          </p:cTn>
                        </p:par>
                        <p:par>
                          <p:cTn id="62" fill="hold">
                            <p:stCondLst>
                              <p:cond delay="3000"/>
                            </p:stCondLst>
                            <p:childTnLst>
                              <p:par>
                                <p:cTn id="63" presetID="53" presetClass="entr" presetSubtype="16" fill="hold" grpId="0" nodeType="afterEffect">
                                  <p:stCondLst>
                                    <p:cond delay="0"/>
                                  </p:stCondLst>
                                  <p:childTnLst>
                                    <p:set>
                                      <p:cBhvr>
                                        <p:cTn id="64" dur="1" fill="hold">
                                          <p:stCondLst>
                                            <p:cond delay="0"/>
                                          </p:stCondLst>
                                        </p:cTn>
                                        <p:tgtEl>
                                          <p:spTgt spid="77">
                                            <p:txEl>
                                              <p:pRg st="0" end="0"/>
                                            </p:txEl>
                                          </p:spTgt>
                                        </p:tgtEl>
                                        <p:attrNameLst>
                                          <p:attrName>style.visibility</p:attrName>
                                        </p:attrNameLst>
                                      </p:cBhvr>
                                      <p:to>
                                        <p:strVal val="visible"/>
                                      </p:to>
                                    </p:set>
                                    <p:anim calcmode="lin" valueType="num">
                                      <p:cBhvr>
                                        <p:cTn id="65" dur="3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66" dur="3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67" dur="300"/>
                                        <p:tgtEl>
                                          <p:spTgt spid="77">
                                            <p:txEl>
                                              <p:pRg st="0" end="0"/>
                                            </p:txEl>
                                          </p:spTgt>
                                        </p:tgtEl>
                                      </p:cBhvr>
                                    </p:animEffect>
                                  </p:childTnLst>
                                </p:cTn>
                              </p:par>
                            </p:childTnLst>
                          </p:cTn>
                        </p:par>
                        <p:par>
                          <p:cTn id="68" fill="hold">
                            <p:stCondLst>
                              <p:cond delay="3300"/>
                            </p:stCondLst>
                            <p:childTnLst>
                              <p:par>
                                <p:cTn id="69" presetID="53" presetClass="entr" presetSubtype="16" fill="hold" grpId="0" nodeType="afterEffect">
                                  <p:stCondLst>
                                    <p:cond delay="0"/>
                                  </p:stCondLst>
                                  <p:childTnLst>
                                    <p:set>
                                      <p:cBhvr>
                                        <p:cTn id="70" dur="1" fill="hold">
                                          <p:stCondLst>
                                            <p:cond delay="0"/>
                                          </p:stCondLst>
                                        </p:cTn>
                                        <p:tgtEl>
                                          <p:spTgt spid="80">
                                            <p:bg/>
                                          </p:spTgt>
                                        </p:tgtEl>
                                        <p:attrNameLst>
                                          <p:attrName>style.visibility</p:attrName>
                                        </p:attrNameLst>
                                      </p:cBhvr>
                                      <p:to>
                                        <p:strVal val="visible"/>
                                      </p:to>
                                    </p:set>
                                    <p:anim calcmode="lin" valueType="num">
                                      <p:cBhvr>
                                        <p:cTn id="71" dur="300" fill="hold"/>
                                        <p:tgtEl>
                                          <p:spTgt spid="80">
                                            <p:bg/>
                                          </p:spTgt>
                                        </p:tgtEl>
                                        <p:attrNameLst>
                                          <p:attrName>ppt_w</p:attrName>
                                        </p:attrNameLst>
                                      </p:cBhvr>
                                      <p:tavLst>
                                        <p:tav tm="0">
                                          <p:val>
                                            <p:fltVal val="0"/>
                                          </p:val>
                                        </p:tav>
                                        <p:tav tm="100000">
                                          <p:val>
                                            <p:strVal val="#ppt_w"/>
                                          </p:val>
                                        </p:tav>
                                      </p:tavLst>
                                    </p:anim>
                                    <p:anim calcmode="lin" valueType="num">
                                      <p:cBhvr>
                                        <p:cTn id="72" dur="300" fill="hold"/>
                                        <p:tgtEl>
                                          <p:spTgt spid="80">
                                            <p:bg/>
                                          </p:spTgt>
                                        </p:tgtEl>
                                        <p:attrNameLst>
                                          <p:attrName>ppt_h</p:attrName>
                                        </p:attrNameLst>
                                      </p:cBhvr>
                                      <p:tavLst>
                                        <p:tav tm="0">
                                          <p:val>
                                            <p:fltVal val="0"/>
                                          </p:val>
                                        </p:tav>
                                        <p:tav tm="100000">
                                          <p:val>
                                            <p:strVal val="#ppt_h"/>
                                          </p:val>
                                        </p:tav>
                                      </p:tavLst>
                                    </p:anim>
                                    <p:animEffect transition="in" filter="fade">
                                      <p:cBhvr>
                                        <p:cTn id="73" dur="300"/>
                                        <p:tgtEl>
                                          <p:spTgt spid="80">
                                            <p:bg/>
                                          </p:spTgt>
                                        </p:tgtEl>
                                      </p:cBhvr>
                                    </p:animEffect>
                                  </p:childTnLst>
                                </p:cTn>
                              </p:par>
                            </p:childTnLst>
                          </p:cTn>
                        </p:par>
                        <p:par>
                          <p:cTn id="74" fill="hold">
                            <p:stCondLst>
                              <p:cond delay="3600"/>
                            </p:stCondLst>
                            <p:childTnLst>
                              <p:par>
                                <p:cTn id="75" presetID="53" presetClass="entr" presetSubtype="16" fill="hold" grpId="0" nodeType="afterEffect">
                                  <p:stCondLst>
                                    <p:cond delay="0"/>
                                  </p:stCondLst>
                                  <p:childTnLst>
                                    <p:set>
                                      <p:cBhvr>
                                        <p:cTn id="76" dur="1" fill="hold">
                                          <p:stCondLst>
                                            <p:cond delay="0"/>
                                          </p:stCondLst>
                                        </p:cTn>
                                        <p:tgtEl>
                                          <p:spTgt spid="80">
                                            <p:txEl>
                                              <p:pRg st="0" end="0"/>
                                            </p:txEl>
                                          </p:spTgt>
                                        </p:tgtEl>
                                        <p:attrNameLst>
                                          <p:attrName>style.visibility</p:attrName>
                                        </p:attrNameLst>
                                      </p:cBhvr>
                                      <p:to>
                                        <p:strVal val="visible"/>
                                      </p:to>
                                    </p:set>
                                    <p:anim calcmode="lin" valueType="num">
                                      <p:cBhvr>
                                        <p:cTn id="77" dur="300" fill="hold"/>
                                        <p:tgtEl>
                                          <p:spTgt spid="80">
                                            <p:txEl>
                                              <p:pRg st="0" end="0"/>
                                            </p:txEl>
                                          </p:spTgt>
                                        </p:tgtEl>
                                        <p:attrNameLst>
                                          <p:attrName>ppt_w</p:attrName>
                                        </p:attrNameLst>
                                      </p:cBhvr>
                                      <p:tavLst>
                                        <p:tav tm="0">
                                          <p:val>
                                            <p:fltVal val="0"/>
                                          </p:val>
                                        </p:tav>
                                        <p:tav tm="100000">
                                          <p:val>
                                            <p:strVal val="#ppt_w"/>
                                          </p:val>
                                        </p:tav>
                                      </p:tavLst>
                                    </p:anim>
                                    <p:anim calcmode="lin" valueType="num">
                                      <p:cBhvr>
                                        <p:cTn id="78" dur="300" fill="hold"/>
                                        <p:tgtEl>
                                          <p:spTgt spid="80">
                                            <p:txEl>
                                              <p:pRg st="0" end="0"/>
                                            </p:txEl>
                                          </p:spTgt>
                                        </p:tgtEl>
                                        <p:attrNameLst>
                                          <p:attrName>ppt_h</p:attrName>
                                        </p:attrNameLst>
                                      </p:cBhvr>
                                      <p:tavLst>
                                        <p:tav tm="0">
                                          <p:val>
                                            <p:fltVal val="0"/>
                                          </p:val>
                                        </p:tav>
                                        <p:tav tm="100000">
                                          <p:val>
                                            <p:strVal val="#ppt_h"/>
                                          </p:val>
                                        </p:tav>
                                      </p:tavLst>
                                    </p:anim>
                                    <p:animEffect transition="in" filter="fade">
                                      <p:cBhvr>
                                        <p:cTn id="79" dur="300"/>
                                        <p:tgtEl>
                                          <p:spTgt spid="80">
                                            <p:txEl>
                                              <p:pRg st="0" end="0"/>
                                            </p:txEl>
                                          </p:spTgt>
                                        </p:tgtEl>
                                      </p:cBhvr>
                                    </p:animEffect>
                                  </p:childTnLst>
                                </p:cTn>
                              </p:par>
                            </p:childTnLst>
                          </p:cTn>
                        </p:par>
                        <p:par>
                          <p:cTn id="80" fill="hold">
                            <p:stCondLst>
                              <p:cond delay="3900"/>
                            </p:stCondLst>
                            <p:childTnLst>
                              <p:par>
                                <p:cTn id="81" presetID="53" presetClass="entr" presetSubtype="16" fill="hold" grpId="0" nodeType="afterEffect">
                                  <p:stCondLst>
                                    <p:cond delay="0"/>
                                  </p:stCondLst>
                                  <p:childTnLst>
                                    <p:set>
                                      <p:cBhvr>
                                        <p:cTn id="82" dur="1" fill="hold">
                                          <p:stCondLst>
                                            <p:cond delay="0"/>
                                          </p:stCondLst>
                                        </p:cTn>
                                        <p:tgtEl>
                                          <p:spTgt spid="83">
                                            <p:bg/>
                                          </p:spTgt>
                                        </p:tgtEl>
                                        <p:attrNameLst>
                                          <p:attrName>style.visibility</p:attrName>
                                        </p:attrNameLst>
                                      </p:cBhvr>
                                      <p:to>
                                        <p:strVal val="visible"/>
                                      </p:to>
                                    </p:set>
                                    <p:anim calcmode="lin" valueType="num">
                                      <p:cBhvr>
                                        <p:cTn id="83" dur="300" fill="hold"/>
                                        <p:tgtEl>
                                          <p:spTgt spid="83">
                                            <p:bg/>
                                          </p:spTgt>
                                        </p:tgtEl>
                                        <p:attrNameLst>
                                          <p:attrName>ppt_w</p:attrName>
                                        </p:attrNameLst>
                                      </p:cBhvr>
                                      <p:tavLst>
                                        <p:tav tm="0">
                                          <p:val>
                                            <p:fltVal val="0"/>
                                          </p:val>
                                        </p:tav>
                                        <p:tav tm="100000">
                                          <p:val>
                                            <p:strVal val="#ppt_w"/>
                                          </p:val>
                                        </p:tav>
                                      </p:tavLst>
                                    </p:anim>
                                    <p:anim calcmode="lin" valueType="num">
                                      <p:cBhvr>
                                        <p:cTn id="84" dur="300" fill="hold"/>
                                        <p:tgtEl>
                                          <p:spTgt spid="83">
                                            <p:bg/>
                                          </p:spTgt>
                                        </p:tgtEl>
                                        <p:attrNameLst>
                                          <p:attrName>ppt_h</p:attrName>
                                        </p:attrNameLst>
                                      </p:cBhvr>
                                      <p:tavLst>
                                        <p:tav tm="0">
                                          <p:val>
                                            <p:fltVal val="0"/>
                                          </p:val>
                                        </p:tav>
                                        <p:tav tm="100000">
                                          <p:val>
                                            <p:strVal val="#ppt_h"/>
                                          </p:val>
                                        </p:tav>
                                      </p:tavLst>
                                    </p:anim>
                                    <p:animEffect transition="in" filter="fade">
                                      <p:cBhvr>
                                        <p:cTn id="85" dur="300"/>
                                        <p:tgtEl>
                                          <p:spTgt spid="83">
                                            <p:bg/>
                                          </p:spTgt>
                                        </p:tgtEl>
                                      </p:cBhvr>
                                    </p:animEffect>
                                  </p:childTnLst>
                                </p:cTn>
                              </p:par>
                            </p:childTnLst>
                          </p:cTn>
                        </p:par>
                        <p:par>
                          <p:cTn id="86" fill="hold">
                            <p:stCondLst>
                              <p:cond delay="4200"/>
                            </p:stCondLst>
                            <p:childTnLst>
                              <p:par>
                                <p:cTn id="87" presetID="53" presetClass="entr" presetSubtype="16" fill="hold" grpId="0" nodeType="afterEffect">
                                  <p:stCondLst>
                                    <p:cond delay="0"/>
                                  </p:stCondLst>
                                  <p:childTnLst>
                                    <p:set>
                                      <p:cBhvr>
                                        <p:cTn id="88" dur="1" fill="hold">
                                          <p:stCondLst>
                                            <p:cond delay="0"/>
                                          </p:stCondLst>
                                        </p:cTn>
                                        <p:tgtEl>
                                          <p:spTgt spid="83">
                                            <p:txEl>
                                              <p:pRg st="0" end="0"/>
                                            </p:txEl>
                                          </p:spTgt>
                                        </p:tgtEl>
                                        <p:attrNameLst>
                                          <p:attrName>style.visibility</p:attrName>
                                        </p:attrNameLst>
                                      </p:cBhvr>
                                      <p:to>
                                        <p:strVal val="visible"/>
                                      </p:to>
                                    </p:set>
                                    <p:anim calcmode="lin" valueType="num">
                                      <p:cBhvr>
                                        <p:cTn id="89" dur="300" fill="hold"/>
                                        <p:tgtEl>
                                          <p:spTgt spid="83">
                                            <p:txEl>
                                              <p:pRg st="0" end="0"/>
                                            </p:txEl>
                                          </p:spTgt>
                                        </p:tgtEl>
                                        <p:attrNameLst>
                                          <p:attrName>ppt_w</p:attrName>
                                        </p:attrNameLst>
                                      </p:cBhvr>
                                      <p:tavLst>
                                        <p:tav tm="0">
                                          <p:val>
                                            <p:fltVal val="0"/>
                                          </p:val>
                                        </p:tav>
                                        <p:tav tm="100000">
                                          <p:val>
                                            <p:strVal val="#ppt_w"/>
                                          </p:val>
                                        </p:tav>
                                      </p:tavLst>
                                    </p:anim>
                                    <p:anim calcmode="lin" valueType="num">
                                      <p:cBhvr>
                                        <p:cTn id="90" dur="300" fill="hold"/>
                                        <p:tgtEl>
                                          <p:spTgt spid="83">
                                            <p:txEl>
                                              <p:pRg st="0" end="0"/>
                                            </p:txEl>
                                          </p:spTgt>
                                        </p:tgtEl>
                                        <p:attrNameLst>
                                          <p:attrName>ppt_h</p:attrName>
                                        </p:attrNameLst>
                                      </p:cBhvr>
                                      <p:tavLst>
                                        <p:tav tm="0">
                                          <p:val>
                                            <p:fltVal val="0"/>
                                          </p:val>
                                        </p:tav>
                                        <p:tav tm="100000">
                                          <p:val>
                                            <p:strVal val="#ppt_h"/>
                                          </p:val>
                                        </p:tav>
                                      </p:tavLst>
                                    </p:anim>
                                    <p:animEffect transition="in" filter="fade">
                                      <p:cBhvr>
                                        <p:cTn id="91" dur="300"/>
                                        <p:tgtEl>
                                          <p:spTgt spid="83">
                                            <p:txEl>
                                              <p:pRg st="0" end="0"/>
                                            </p:txEl>
                                          </p:spTgt>
                                        </p:tgtEl>
                                      </p:cBhvr>
                                    </p:animEffect>
                                  </p:childTnLst>
                                </p:cTn>
                              </p:par>
                            </p:childTnLst>
                          </p:cTn>
                        </p:par>
                        <p:par>
                          <p:cTn id="92" fill="hold">
                            <p:stCondLst>
                              <p:cond delay="4500"/>
                            </p:stCondLst>
                            <p:childTnLst>
                              <p:par>
                                <p:cTn id="93" presetID="53" presetClass="entr" presetSubtype="16" fill="hold" grpId="0" nodeType="afterEffect">
                                  <p:stCondLst>
                                    <p:cond delay="0"/>
                                  </p:stCondLst>
                                  <p:childTnLst>
                                    <p:set>
                                      <p:cBhvr>
                                        <p:cTn id="94" dur="1" fill="hold">
                                          <p:stCondLst>
                                            <p:cond delay="0"/>
                                          </p:stCondLst>
                                        </p:cTn>
                                        <p:tgtEl>
                                          <p:spTgt spid="86">
                                            <p:txEl>
                                              <p:pRg st="0" end="0"/>
                                            </p:txEl>
                                          </p:spTgt>
                                        </p:tgtEl>
                                        <p:attrNameLst>
                                          <p:attrName>style.visibility</p:attrName>
                                        </p:attrNameLst>
                                      </p:cBhvr>
                                      <p:to>
                                        <p:strVal val="visible"/>
                                      </p:to>
                                    </p:set>
                                    <p:anim calcmode="lin" valueType="num">
                                      <p:cBhvr>
                                        <p:cTn id="95" dur="300" fill="hold"/>
                                        <p:tgtEl>
                                          <p:spTgt spid="86">
                                            <p:txEl>
                                              <p:pRg st="0" end="0"/>
                                            </p:txEl>
                                          </p:spTgt>
                                        </p:tgtEl>
                                        <p:attrNameLst>
                                          <p:attrName>ppt_w</p:attrName>
                                        </p:attrNameLst>
                                      </p:cBhvr>
                                      <p:tavLst>
                                        <p:tav tm="0">
                                          <p:val>
                                            <p:fltVal val="0"/>
                                          </p:val>
                                        </p:tav>
                                        <p:tav tm="100000">
                                          <p:val>
                                            <p:strVal val="#ppt_w"/>
                                          </p:val>
                                        </p:tav>
                                      </p:tavLst>
                                    </p:anim>
                                    <p:anim calcmode="lin" valueType="num">
                                      <p:cBhvr>
                                        <p:cTn id="96" dur="300" fill="hold"/>
                                        <p:tgtEl>
                                          <p:spTgt spid="86">
                                            <p:txEl>
                                              <p:pRg st="0" end="0"/>
                                            </p:txEl>
                                          </p:spTgt>
                                        </p:tgtEl>
                                        <p:attrNameLst>
                                          <p:attrName>ppt_h</p:attrName>
                                        </p:attrNameLst>
                                      </p:cBhvr>
                                      <p:tavLst>
                                        <p:tav tm="0">
                                          <p:val>
                                            <p:fltVal val="0"/>
                                          </p:val>
                                        </p:tav>
                                        <p:tav tm="100000">
                                          <p:val>
                                            <p:strVal val="#ppt_h"/>
                                          </p:val>
                                        </p:tav>
                                      </p:tavLst>
                                    </p:anim>
                                    <p:animEffect transition="in" filter="fade">
                                      <p:cBhvr>
                                        <p:cTn id="97" dur="300"/>
                                        <p:tgtEl>
                                          <p:spTgt spid="86">
                                            <p:txEl>
                                              <p:pRg st="0" end="0"/>
                                            </p:txEl>
                                          </p:spTgt>
                                        </p:tgtEl>
                                      </p:cBhvr>
                                    </p:animEffect>
                                  </p:childTnLst>
                                </p:cTn>
                              </p:par>
                            </p:childTnLst>
                          </p:cTn>
                        </p:par>
                        <p:par>
                          <p:cTn id="98" fill="hold">
                            <p:stCondLst>
                              <p:cond delay="4800"/>
                            </p:stCondLst>
                            <p:childTnLst>
                              <p:par>
                                <p:cTn id="99" presetID="53" presetClass="entr" presetSubtype="16" fill="hold" grpId="0" nodeType="afterEffect">
                                  <p:stCondLst>
                                    <p:cond delay="0"/>
                                  </p:stCondLst>
                                  <p:childTnLst>
                                    <p:set>
                                      <p:cBhvr>
                                        <p:cTn id="100" dur="1" fill="hold">
                                          <p:stCondLst>
                                            <p:cond delay="0"/>
                                          </p:stCondLst>
                                        </p:cTn>
                                        <p:tgtEl>
                                          <p:spTgt spid="87">
                                            <p:txEl>
                                              <p:pRg st="0" end="0"/>
                                            </p:txEl>
                                          </p:spTgt>
                                        </p:tgtEl>
                                        <p:attrNameLst>
                                          <p:attrName>style.visibility</p:attrName>
                                        </p:attrNameLst>
                                      </p:cBhvr>
                                      <p:to>
                                        <p:strVal val="visible"/>
                                      </p:to>
                                    </p:set>
                                    <p:anim calcmode="lin" valueType="num">
                                      <p:cBhvr>
                                        <p:cTn id="101" dur="300" fill="hold"/>
                                        <p:tgtEl>
                                          <p:spTgt spid="87">
                                            <p:txEl>
                                              <p:pRg st="0" end="0"/>
                                            </p:txEl>
                                          </p:spTgt>
                                        </p:tgtEl>
                                        <p:attrNameLst>
                                          <p:attrName>ppt_w</p:attrName>
                                        </p:attrNameLst>
                                      </p:cBhvr>
                                      <p:tavLst>
                                        <p:tav tm="0">
                                          <p:val>
                                            <p:fltVal val="0"/>
                                          </p:val>
                                        </p:tav>
                                        <p:tav tm="100000">
                                          <p:val>
                                            <p:strVal val="#ppt_w"/>
                                          </p:val>
                                        </p:tav>
                                      </p:tavLst>
                                    </p:anim>
                                    <p:anim calcmode="lin" valueType="num">
                                      <p:cBhvr>
                                        <p:cTn id="102" dur="300" fill="hold"/>
                                        <p:tgtEl>
                                          <p:spTgt spid="87">
                                            <p:txEl>
                                              <p:pRg st="0" end="0"/>
                                            </p:txEl>
                                          </p:spTgt>
                                        </p:tgtEl>
                                        <p:attrNameLst>
                                          <p:attrName>ppt_h</p:attrName>
                                        </p:attrNameLst>
                                      </p:cBhvr>
                                      <p:tavLst>
                                        <p:tav tm="0">
                                          <p:val>
                                            <p:fltVal val="0"/>
                                          </p:val>
                                        </p:tav>
                                        <p:tav tm="100000">
                                          <p:val>
                                            <p:strVal val="#ppt_h"/>
                                          </p:val>
                                        </p:tav>
                                      </p:tavLst>
                                    </p:anim>
                                    <p:animEffect transition="in" filter="fade">
                                      <p:cBhvr>
                                        <p:cTn id="103" dur="300"/>
                                        <p:tgtEl>
                                          <p:spTgt spid="87">
                                            <p:txEl>
                                              <p:pRg st="0" end="0"/>
                                            </p:txEl>
                                          </p:spTgt>
                                        </p:tgtEl>
                                      </p:cBhvr>
                                    </p:animEffect>
                                  </p:childTnLst>
                                </p:cTn>
                              </p:par>
                            </p:childTnLst>
                          </p:cTn>
                        </p:par>
                        <p:par>
                          <p:cTn id="104" fill="hold">
                            <p:stCondLst>
                              <p:cond delay="5100"/>
                            </p:stCondLst>
                            <p:childTnLst>
                              <p:par>
                                <p:cTn id="105" presetID="53" presetClass="entr" presetSubtype="16" fill="hold" grpId="0" nodeType="afterEffect">
                                  <p:stCondLst>
                                    <p:cond delay="0"/>
                                  </p:stCondLst>
                                  <p:childTnLst>
                                    <p:set>
                                      <p:cBhvr>
                                        <p:cTn id="106" dur="1" fill="hold">
                                          <p:stCondLst>
                                            <p:cond delay="0"/>
                                          </p:stCondLst>
                                        </p:cTn>
                                        <p:tgtEl>
                                          <p:spTgt spid="88">
                                            <p:txEl>
                                              <p:pRg st="0" end="0"/>
                                            </p:txEl>
                                          </p:spTgt>
                                        </p:tgtEl>
                                        <p:attrNameLst>
                                          <p:attrName>style.visibility</p:attrName>
                                        </p:attrNameLst>
                                      </p:cBhvr>
                                      <p:to>
                                        <p:strVal val="visible"/>
                                      </p:to>
                                    </p:set>
                                    <p:anim calcmode="lin" valueType="num">
                                      <p:cBhvr>
                                        <p:cTn id="107" dur="300" fill="hold"/>
                                        <p:tgtEl>
                                          <p:spTgt spid="88">
                                            <p:txEl>
                                              <p:pRg st="0" end="0"/>
                                            </p:txEl>
                                          </p:spTgt>
                                        </p:tgtEl>
                                        <p:attrNameLst>
                                          <p:attrName>ppt_w</p:attrName>
                                        </p:attrNameLst>
                                      </p:cBhvr>
                                      <p:tavLst>
                                        <p:tav tm="0">
                                          <p:val>
                                            <p:fltVal val="0"/>
                                          </p:val>
                                        </p:tav>
                                        <p:tav tm="100000">
                                          <p:val>
                                            <p:strVal val="#ppt_w"/>
                                          </p:val>
                                        </p:tav>
                                      </p:tavLst>
                                    </p:anim>
                                    <p:anim calcmode="lin" valueType="num">
                                      <p:cBhvr>
                                        <p:cTn id="108" dur="300" fill="hold"/>
                                        <p:tgtEl>
                                          <p:spTgt spid="88">
                                            <p:txEl>
                                              <p:pRg st="0" end="0"/>
                                            </p:txEl>
                                          </p:spTgt>
                                        </p:tgtEl>
                                        <p:attrNameLst>
                                          <p:attrName>ppt_h</p:attrName>
                                        </p:attrNameLst>
                                      </p:cBhvr>
                                      <p:tavLst>
                                        <p:tav tm="0">
                                          <p:val>
                                            <p:fltVal val="0"/>
                                          </p:val>
                                        </p:tav>
                                        <p:tav tm="100000">
                                          <p:val>
                                            <p:strVal val="#ppt_h"/>
                                          </p:val>
                                        </p:tav>
                                      </p:tavLst>
                                    </p:anim>
                                    <p:animEffect transition="in" filter="fade">
                                      <p:cBhvr>
                                        <p:cTn id="109" dur="300"/>
                                        <p:tgtEl>
                                          <p:spTgt spid="88">
                                            <p:txEl>
                                              <p:pRg st="0" end="0"/>
                                            </p:txEl>
                                          </p:spTgt>
                                        </p:tgtEl>
                                      </p:cBhvr>
                                    </p:animEffect>
                                  </p:childTnLst>
                                </p:cTn>
                              </p:par>
                            </p:childTnLst>
                          </p:cTn>
                        </p:par>
                        <p:par>
                          <p:cTn id="110" fill="hold">
                            <p:stCondLst>
                              <p:cond delay="5400"/>
                            </p:stCondLst>
                            <p:childTnLst>
                              <p:par>
                                <p:cTn id="111" presetID="53" presetClass="entr" presetSubtype="16" fill="hold" grpId="0" nodeType="afterEffect">
                                  <p:stCondLst>
                                    <p:cond delay="0"/>
                                  </p:stCondLst>
                                  <p:childTnLst>
                                    <p:set>
                                      <p:cBhvr>
                                        <p:cTn id="112" dur="1" fill="hold">
                                          <p:stCondLst>
                                            <p:cond delay="0"/>
                                          </p:stCondLst>
                                        </p:cTn>
                                        <p:tgtEl>
                                          <p:spTgt spid="89">
                                            <p:txEl>
                                              <p:pRg st="0" end="0"/>
                                            </p:txEl>
                                          </p:spTgt>
                                        </p:tgtEl>
                                        <p:attrNameLst>
                                          <p:attrName>style.visibility</p:attrName>
                                        </p:attrNameLst>
                                      </p:cBhvr>
                                      <p:to>
                                        <p:strVal val="visible"/>
                                      </p:to>
                                    </p:set>
                                    <p:anim calcmode="lin" valueType="num">
                                      <p:cBhvr>
                                        <p:cTn id="113" dur="300" fill="hold"/>
                                        <p:tgtEl>
                                          <p:spTgt spid="89">
                                            <p:txEl>
                                              <p:pRg st="0" end="0"/>
                                            </p:txEl>
                                          </p:spTgt>
                                        </p:tgtEl>
                                        <p:attrNameLst>
                                          <p:attrName>ppt_w</p:attrName>
                                        </p:attrNameLst>
                                      </p:cBhvr>
                                      <p:tavLst>
                                        <p:tav tm="0">
                                          <p:val>
                                            <p:fltVal val="0"/>
                                          </p:val>
                                        </p:tav>
                                        <p:tav tm="100000">
                                          <p:val>
                                            <p:strVal val="#ppt_w"/>
                                          </p:val>
                                        </p:tav>
                                      </p:tavLst>
                                    </p:anim>
                                    <p:anim calcmode="lin" valueType="num">
                                      <p:cBhvr>
                                        <p:cTn id="114" dur="300" fill="hold"/>
                                        <p:tgtEl>
                                          <p:spTgt spid="89">
                                            <p:txEl>
                                              <p:pRg st="0" end="0"/>
                                            </p:txEl>
                                          </p:spTgt>
                                        </p:tgtEl>
                                        <p:attrNameLst>
                                          <p:attrName>ppt_h</p:attrName>
                                        </p:attrNameLst>
                                      </p:cBhvr>
                                      <p:tavLst>
                                        <p:tav tm="0">
                                          <p:val>
                                            <p:fltVal val="0"/>
                                          </p:val>
                                        </p:tav>
                                        <p:tav tm="100000">
                                          <p:val>
                                            <p:strVal val="#ppt_h"/>
                                          </p:val>
                                        </p:tav>
                                      </p:tavLst>
                                    </p:anim>
                                    <p:animEffect transition="in" filter="fade">
                                      <p:cBhvr>
                                        <p:cTn id="115" dur="300"/>
                                        <p:tgtEl>
                                          <p:spTgt spid="89">
                                            <p:txEl>
                                              <p:pRg st="0" end="0"/>
                                            </p:txEl>
                                          </p:spTgt>
                                        </p:tgtEl>
                                      </p:cBhvr>
                                    </p:animEffect>
                                  </p:childTnLst>
                                </p:cTn>
                              </p:par>
                            </p:childTnLst>
                          </p:cTn>
                        </p:par>
                        <p:par>
                          <p:cTn id="116" fill="hold">
                            <p:stCondLst>
                              <p:cond delay="5700"/>
                            </p:stCondLst>
                            <p:childTnLst>
                              <p:par>
                                <p:cTn id="117" presetID="53" presetClass="entr" presetSubtype="16" fill="hold" grpId="0" nodeType="afterEffect">
                                  <p:stCondLst>
                                    <p:cond delay="0"/>
                                  </p:stCondLst>
                                  <p:childTnLst>
                                    <p:set>
                                      <p:cBhvr>
                                        <p:cTn id="118" dur="1" fill="hold">
                                          <p:stCondLst>
                                            <p:cond delay="0"/>
                                          </p:stCondLst>
                                        </p:cTn>
                                        <p:tgtEl>
                                          <p:spTgt spid="90">
                                            <p:txEl>
                                              <p:pRg st="0" end="0"/>
                                            </p:txEl>
                                          </p:spTgt>
                                        </p:tgtEl>
                                        <p:attrNameLst>
                                          <p:attrName>style.visibility</p:attrName>
                                        </p:attrNameLst>
                                      </p:cBhvr>
                                      <p:to>
                                        <p:strVal val="visible"/>
                                      </p:to>
                                    </p:set>
                                    <p:anim calcmode="lin" valueType="num">
                                      <p:cBhvr>
                                        <p:cTn id="119" dur="300" fill="hold"/>
                                        <p:tgtEl>
                                          <p:spTgt spid="90">
                                            <p:txEl>
                                              <p:pRg st="0" end="0"/>
                                            </p:txEl>
                                          </p:spTgt>
                                        </p:tgtEl>
                                        <p:attrNameLst>
                                          <p:attrName>ppt_w</p:attrName>
                                        </p:attrNameLst>
                                      </p:cBhvr>
                                      <p:tavLst>
                                        <p:tav tm="0">
                                          <p:val>
                                            <p:fltVal val="0"/>
                                          </p:val>
                                        </p:tav>
                                        <p:tav tm="100000">
                                          <p:val>
                                            <p:strVal val="#ppt_w"/>
                                          </p:val>
                                        </p:tav>
                                      </p:tavLst>
                                    </p:anim>
                                    <p:anim calcmode="lin" valueType="num">
                                      <p:cBhvr>
                                        <p:cTn id="120" dur="300" fill="hold"/>
                                        <p:tgtEl>
                                          <p:spTgt spid="90">
                                            <p:txEl>
                                              <p:pRg st="0" end="0"/>
                                            </p:txEl>
                                          </p:spTgt>
                                        </p:tgtEl>
                                        <p:attrNameLst>
                                          <p:attrName>ppt_h</p:attrName>
                                        </p:attrNameLst>
                                      </p:cBhvr>
                                      <p:tavLst>
                                        <p:tav tm="0">
                                          <p:val>
                                            <p:fltVal val="0"/>
                                          </p:val>
                                        </p:tav>
                                        <p:tav tm="100000">
                                          <p:val>
                                            <p:strVal val="#ppt_h"/>
                                          </p:val>
                                        </p:tav>
                                      </p:tavLst>
                                    </p:anim>
                                    <p:animEffect transition="in" filter="fade">
                                      <p:cBhvr>
                                        <p:cTn id="121" dur="300"/>
                                        <p:tgtEl>
                                          <p:spTgt spid="90">
                                            <p:txEl>
                                              <p:pRg st="0" end="0"/>
                                            </p:txEl>
                                          </p:spTgt>
                                        </p:tgtEl>
                                      </p:cBhvr>
                                    </p:animEffect>
                                  </p:childTnLst>
                                </p:cTn>
                              </p:par>
                            </p:childTnLst>
                          </p:cTn>
                        </p:par>
                        <p:par>
                          <p:cTn id="122" fill="hold">
                            <p:stCondLst>
                              <p:cond delay="6000"/>
                            </p:stCondLst>
                            <p:childTnLst>
                              <p:par>
                                <p:cTn id="123" presetID="53" presetClass="entr" presetSubtype="16" fill="hold" grpId="0" nodeType="afterEffect">
                                  <p:stCondLst>
                                    <p:cond delay="0"/>
                                  </p:stCondLst>
                                  <p:childTnLst>
                                    <p:set>
                                      <p:cBhvr>
                                        <p:cTn id="124" dur="1" fill="hold">
                                          <p:stCondLst>
                                            <p:cond delay="0"/>
                                          </p:stCondLst>
                                        </p:cTn>
                                        <p:tgtEl>
                                          <p:spTgt spid="91">
                                            <p:txEl>
                                              <p:pRg st="0" end="0"/>
                                            </p:txEl>
                                          </p:spTgt>
                                        </p:tgtEl>
                                        <p:attrNameLst>
                                          <p:attrName>style.visibility</p:attrName>
                                        </p:attrNameLst>
                                      </p:cBhvr>
                                      <p:to>
                                        <p:strVal val="visible"/>
                                      </p:to>
                                    </p:set>
                                    <p:anim calcmode="lin" valueType="num">
                                      <p:cBhvr>
                                        <p:cTn id="125" dur="300" fill="hold"/>
                                        <p:tgtEl>
                                          <p:spTgt spid="91">
                                            <p:txEl>
                                              <p:pRg st="0" end="0"/>
                                            </p:txEl>
                                          </p:spTgt>
                                        </p:tgtEl>
                                        <p:attrNameLst>
                                          <p:attrName>ppt_w</p:attrName>
                                        </p:attrNameLst>
                                      </p:cBhvr>
                                      <p:tavLst>
                                        <p:tav tm="0">
                                          <p:val>
                                            <p:fltVal val="0"/>
                                          </p:val>
                                        </p:tav>
                                        <p:tav tm="100000">
                                          <p:val>
                                            <p:strVal val="#ppt_w"/>
                                          </p:val>
                                        </p:tav>
                                      </p:tavLst>
                                    </p:anim>
                                    <p:anim calcmode="lin" valueType="num">
                                      <p:cBhvr>
                                        <p:cTn id="126" dur="300" fill="hold"/>
                                        <p:tgtEl>
                                          <p:spTgt spid="91">
                                            <p:txEl>
                                              <p:pRg st="0" end="0"/>
                                            </p:txEl>
                                          </p:spTgt>
                                        </p:tgtEl>
                                        <p:attrNameLst>
                                          <p:attrName>ppt_h</p:attrName>
                                        </p:attrNameLst>
                                      </p:cBhvr>
                                      <p:tavLst>
                                        <p:tav tm="0">
                                          <p:val>
                                            <p:fltVal val="0"/>
                                          </p:val>
                                        </p:tav>
                                        <p:tav tm="100000">
                                          <p:val>
                                            <p:strVal val="#ppt_h"/>
                                          </p:val>
                                        </p:tav>
                                      </p:tavLst>
                                    </p:anim>
                                    <p:animEffect transition="in" filter="fade">
                                      <p:cBhvr>
                                        <p:cTn id="127" dur="300"/>
                                        <p:tgtEl>
                                          <p:spTgt spid="91">
                                            <p:txEl>
                                              <p:pRg st="0" end="0"/>
                                            </p:txEl>
                                          </p:spTgt>
                                        </p:tgtEl>
                                      </p:cBhvr>
                                    </p:animEffect>
                                  </p:childTnLst>
                                </p:cTn>
                              </p:par>
                            </p:childTnLst>
                          </p:cTn>
                        </p:par>
                        <p:par>
                          <p:cTn id="128" fill="hold">
                            <p:stCondLst>
                              <p:cond delay="6300"/>
                            </p:stCondLst>
                            <p:childTnLst>
                              <p:par>
                                <p:cTn id="129" presetID="53" presetClass="entr" presetSubtype="16" fill="hold" grpId="0" nodeType="afterEffect">
                                  <p:stCondLst>
                                    <p:cond delay="0"/>
                                  </p:stCondLst>
                                  <p:childTnLst>
                                    <p:set>
                                      <p:cBhvr>
                                        <p:cTn id="130" dur="1" fill="hold">
                                          <p:stCondLst>
                                            <p:cond delay="0"/>
                                          </p:stCondLst>
                                        </p:cTn>
                                        <p:tgtEl>
                                          <p:spTgt spid="92">
                                            <p:txEl>
                                              <p:pRg st="0" end="0"/>
                                            </p:txEl>
                                          </p:spTgt>
                                        </p:tgtEl>
                                        <p:attrNameLst>
                                          <p:attrName>style.visibility</p:attrName>
                                        </p:attrNameLst>
                                      </p:cBhvr>
                                      <p:to>
                                        <p:strVal val="visible"/>
                                      </p:to>
                                    </p:set>
                                    <p:anim calcmode="lin" valueType="num">
                                      <p:cBhvr>
                                        <p:cTn id="131" dur="300" fill="hold"/>
                                        <p:tgtEl>
                                          <p:spTgt spid="92">
                                            <p:txEl>
                                              <p:pRg st="0" end="0"/>
                                            </p:txEl>
                                          </p:spTgt>
                                        </p:tgtEl>
                                        <p:attrNameLst>
                                          <p:attrName>ppt_w</p:attrName>
                                        </p:attrNameLst>
                                      </p:cBhvr>
                                      <p:tavLst>
                                        <p:tav tm="0">
                                          <p:val>
                                            <p:fltVal val="0"/>
                                          </p:val>
                                        </p:tav>
                                        <p:tav tm="100000">
                                          <p:val>
                                            <p:strVal val="#ppt_w"/>
                                          </p:val>
                                        </p:tav>
                                      </p:tavLst>
                                    </p:anim>
                                    <p:anim calcmode="lin" valueType="num">
                                      <p:cBhvr>
                                        <p:cTn id="132" dur="300" fill="hold"/>
                                        <p:tgtEl>
                                          <p:spTgt spid="92">
                                            <p:txEl>
                                              <p:pRg st="0" end="0"/>
                                            </p:txEl>
                                          </p:spTgt>
                                        </p:tgtEl>
                                        <p:attrNameLst>
                                          <p:attrName>ppt_h</p:attrName>
                                        </p:attrNameLst>
                                      </p:cBhvr>
                                      <p:tavLst>
                                        <p:tav tm="0">
                                          <p:val>
                                            <p:fltVal val="0"/>
                                          </p:val>
                                        </p:tav>
                                        <p:tav tm="100000">
                                          <p:val>
                                            <p:strVal val="#ppt_h"/>
                                          </p:val>
                                        </p:tav>
                                      </p:tavLst>
                                    </p:anim>
                                    <p:animEffect transition="in" filter="fade">
                                      <p:cBhvr>
                                        <p:cTn id="133" dur="300"/>
                                        <p:tgtEl>
                                          <p:spTgt spid="92">
                                            <p:txEl>
                                              <p:pRg st="0" end="0"/>
                                            </p:txEl>
                                          </p:spTgt>
                                        </p:tgtEl>
                                      </p:cBhvr>
                                    </p:animEffect>
                                  </p:childTnLst>
                                </p:cTn>
                              </p:par>
                            </p:childTnLst>
                          </p:cTn>
                        </p:par>
                        <p:par>
                          <p:cTn id="134" fill="hold">
                            <p:stCondLst>
                              <p:cond delay="6600"/>
                            </p:stCondLst>
                            <p:childTnLst>
                              <p:par>
                                <p:cTn id="135" presetID="53" presetClass="entr" presetSubtype="16" fill="hold" grpId="0" nodeType="afterEffect">
                                  <p:stCondLst>
                                    <p:cond delay="0"/>
                                  </p:stCondLst>
                                  <p:childTnLst>
                                    <p:set>
                                      <p:cBhvr>
                                        <p:cTn id="136" dur="1" fill="hold">
                                          <p:stCondLst>
                                            <p:cond delay="0"/>
                                          </p:stCondLst>
                                        </p:cTn>
                                        <p:tgtEl>
                                          <p:spTgt spid="93">
                                            <p:txEl>
                                              <p:pRg st="0" end="0"/>
                                            </p:txEl>
                                          </p:spTgt>
                                        </p:tgtEl>
                                        <p:attrNameLst>
                                          <p:attrName>style.visibility</p:attrName>
                                        </p:attrNameLst>
                                      </p:cBhvr>
                                      <p:to>
                                        <p:strVal val="visible"/>
                                      </p:to>
                                    </p:set>
                                    <p:anim calcmode="lin" valueType="num">
                                      <p:cBhvr>
                                        <p:cTn id="137" dur="300" fill="hold"/>
                                        <p:tgtEl>
                                          <p:spTgt spid="93">
                                            <p:txEl>
                                              <p:pRg st="0" end="0"/>
                                            </p:txEl>
                                          </p:spTgt>
                                        </p:tgtEl>
                                        <p:attrNameLst>
                                          <p:attrName>ppt_w</p:attrName>
                                        </p:attrNameLst>
                                      </p:cBhvr>
                                      <p:tavLst>
                                        <p:tav tm="0">
                                          <p:val>
                                            <p:fltVal val="0"/>
                                          </p:val>
                                        </p:tav>
                                        <p:tav tm="100000">
                                          <p:val>
                                            <p:strVal val="#ppt_w"/>
                                          </p:val>
                                        </p:tav>
                                      </p:tavLst>
                                    </p:anim>
                                    <p:anim calcmode="lin" valueType="num">
                                      <p:cBhvr>
                                        <p:cTn id="138" dur="300" fill="hold"/>
                                        <p:tgtEl>
                                          <p:spTgt spid="93">
                                            <p:txEl>
                                              <p:pRg st="0" end="0"/>
                                            </p:txEl>
                                          </p:spTgt>
                                        </p:tgtEl>
                                        <p:attrNameLst>
                                          <p:attrName>ppt_h</p:attrName>
                                        </p:attrNameLst>
                                      </p:cBhvr>
                                      <p:tavLst>
                                        <p:tav tm="0">
                                          <p:val>
                                            <p:fltVal val="0"/>
                                          </p:val>
                                        </p:tav>
                                        <p:tav tm="100000">
                                          <p:val>
                                            <p:strVal val="#ppt_h"/>
                                          </p:val>
                                        </p:tav>
                                      </p:tavLst>
                                    </p:anim>
                                    <p:animEffect transition="in" filter="fade">
                                      <p:cBhvr>
                                        <p:cTn id="139" dur="300"/>
                                        <p:tgtEl>
                                          <p:spTgt spid="93">
                                            <p:txEl>
                                              <p:pRg st="0" end="0"/>
                                            </p:txEl>
                                          </p:spTgt>
                                        </p:tgtEl>
                                      </p:cBhvr>
                                    </p:animEffect>
                                  </p:childTnLst>
                                </p:cTn>
                              </p:par>
                            </p:childTnLst>
                          </p:cTn>
                        </p:par>
                        <p:par>
                          <p:cTn id="140" fill="hold">
                            <p:stCondLst>
                              <p:cond delay="6900"/>
                            </p:stCondLst>
                            <p:childTnLst>
                              <p:par>
                                <p:cTn id="141" presetID="53" presetClass="entr" presetSubtype="16" fill="hold" grpId="0" nodeType="afterEffect">
                                  <p:stCondLst>
                                    <p:cond delay="0"/>
                                  </p:stCondLst>
                                  <p:childTnLst>
                                    <p:set>
                                      <p:cBhvr>
                                        <p:cTn id="142" dur="1" fill="hold">
                                          <p:stCondLst>
                                            <p:cond delay="0"/>
                                          </p:stCondLst>
                                        </p:cTn>
                                        <p:tgtEl>
                                          <p:spTgt spid="94">
                                            <p:txEl>
                                              <p:pRg st="0" end="0"/>
                                            </p:txEl>
                                          </p:spTgt>
                                        </p:tgtEl>
                                        <p:attrNameLst>
                                          <p:attrName>style.visibility</p:attrName>
                                        </p:attrNameLst>
                                      </p:cBhvr>
                                      <p:to>
                                        <p:strVal val="visible"/>
                                      </p:to>
                                    </p:set>
                                    <p:anim calcmode="lin" valueType="num">
                                      <p:cBhvr>
                                        <p:cTn id="143" dur="300" fill="hold"/>
                                        <p:tgtEl>
                                          <p:spTgt spid="94">
                                            <p:txEl>
                                              <p:pRg st="0" end="0"/>
                                            </p:txEl>
                                          </p:spTgt>
                                        </p:tgtEl>
                                        <p:attrNameLst>
                                          <p:attrName>ppt_w</p:attrName>
                                        </p:attrNameLst>
                                      </p:cBhvr>
                                      <p:tavLst>
                                        <p:tav tm="0">
                                          <p:val>
                                            <p:fltVal val="0"/>
                                          </p:val>
                                        </p:tav>
                                        <p:tav tm="100000">
                                          <p:val>
                                            <p:strVal val="#ppt_w"/>
                                          </p:val>
                                        </p:tav>
                                      </p:tavLst>
                                    </p:anim>
                                    <p:anim calcmode="lin" valueType="num">
                                      <p:cBhvr>
                                        <p:cTn id="144" dur="300" fill="hold"/>
                                        <p:tgtEl>
                                          <p:spTgt spid="94">
                                            <p:txEl>
                                              <p:pRg st="0" end="0"/>
                                            </p:txEl>
                                          </p:spTgt>
                                        </p:tgtEl>
                                        <p:attrNameLst>
                                          <p:attrName>ppt_h</p:attrName>
                                        </p:attrNameLst>
                                      </p:cBhvr>
                                      <p:tavLst>
                                        <p:tav tm="0">
                                          <p:val>
                                            <p:fltVal val="0"/>
                                          </p:val>
                                        </p:tav>
                                        <p:tav tm="100000">
                                          <p:val>
                                            <p:strVal val="#ppt_h"/>
                                          </p:val>
                                        </p:tav>
                                      </p:tavLst>
                                    </p:anim>
                                    <p:animEffect transition="in" filter="fade">
                                      <p:cBhvr>
                                        <p:cTn id="145" dur="300"/>
                                        <p:tgtEl>
                                          <p:spTgt spid="94">
                                            <p:txEl>
                                              <p:pRg st="0" end="0"/>
                                            </p:txEl>
                                          </p:spTgt>
                                        </p:tgtEl>
                                      </p:cBhvr>
                                    </p:animEffect>
                                  </p:childTnLst>
                                </p:cTn>
                              </p:par>
                            </p:childTnLst>
                          </p:cTn>
                        </p:par>
                        <p:par>
                          <p:cTn id="146" fill="hold">
                            <p:stCondLst>
                              <p:cond delay="7200"/>
                            </p:stCondLst>
                            <p:childTnLst>
                              <p:par>
                                <p:cTn id="147" presetID="53" presetClass="entr" presetSubtype="16" fill="hold" grpId="0" nodeType="afterEffect">
                                  <p:stCondLst>
                                    <p:cond delay="0"/>
                                  </p:stCondLst>
                                  <p:childTnLst>
                                    <p:set>
                                      <p:cBhvr>
                                        <p:cTn id="148" dur="1" fill="hold">
                                          <p:stCondLst>
                                            <p:cond delay="0"/>
                                          </p:stCondLst>
                                        </p:cTn>
                                        <p:tgtEl>
                                          <p:spTgt spid="95">
                                            <p:txEl>
                                              <p:pRg st="0" end="0"/>
                                            </p:txEl>
                                          </p:spTgt>
                                        </p:tgtEl>
                                        <p:attrNameLst>
                                          <p:attrName>style.visibility</p:attrName>
                                        </p:attrNameLst>
                                      </p:cBhvr>
                                      <p:to>
                                        <p:strVal val="visible"/>
                                      </p:to>
                                    </p:set>
                                    <p:anim calcmode="lin" valueType="num">
                                      <p:cBhvr>
                                        <p:cTn id="149" dur="300" fill="hold"/>
                                        <p:tgtEl>
                                          <p:spTgt spid="95">
                                            <p:txEl>
                                              <p:pRg st="0" end="0"/>
                                            </p:txEl>
                                          </p:spTgt>
                                        </p:tgtEl>
                                        <p:attrNameLst>
                                          <p:attrName>ppt_w</p:attrName>
                                        </p:attrNameLst>
                                      </p:cBhvr>
                                      <p:tavLst>
                                        <p:tav tm="0">
                                          <p:val>
                                            <p:fltVal val="0"/>
                                          </p:val>
                                        </p:tav>
                                        <p:tav tm="100000">
                                          <p:val>
                                            <p:strVal val="#ppt_w"/>
                                          </p:val>
                                        </p:tav>
                                      </p:tavLst>
                                    </p:anim>
                                    <p:anim calcmode="lin" valueType="num">
                                      <p:cBhvr>
                                        <p:cTn id="150" dur="300" fill="hold"/>
                                        <p:tgtEl>
                                          <p:spTgt spid="95">
                                            <p:txEl>
                                              <p:pRg st="0" end="0"/>
                                            </p:txEl>
                                          </p:spTgt>
                                        </p:tgtEl>
                                        <p:attrNameLst>
                                          <p:attrName>ppt_h</p:attrName>
                                        </p:attrNameLst>
                                      </p:cBhvr>
                                      <p:tavLst>
                                        <p:tav tm="0">
                                          <p:val>
                                            <p:fltVal val="0"/>
                                          </p:val>
                                        </p:tav>
                                        <p:tav tm="100000">
                                          <p:val>
                                            <p:strVal val="#ppt_h"/>
                                          </p:val>
                                        </p:tav>
                                      </p:tavLst>
                                    </p:anim>
                                    <p:animEffect transition="in" filter="fade">
                                      <p:cBhvr>
                                        <p:cTn id="151" dur="300"/>
                                        <p:tgtEl>
                                          <p:spTgt spid="95">
                                            <p:txEl>
                                              <p:pRg st="0" end="0"/>
                                            </p:txEl>
                                          </p:spTgt>
                                        </p:tgtEl>
                                      </p:cBhvr>
                                    </p:animEffect>
                                  </p:childTnLst>
                                </p:cTn>
                              </p:par>
                            </p:childTnLst>
                          </p:cTn>
                        </p:par>
                        <p:par>
                          <p:cTn id="152" fill="hold">
                            <p:stCondLst>
                              <p:cond delay="7500"/>
                            </p:stCondLst>
                            <p:childTnLst>
                              <p:par>
                                <p:cTn id="153" presetID="53" presetClass="entr" presetSubtype="16" fill="hold" grpId="0" nodeType="afterEffect">
                                  <p:stCondLst>
                                    <p:cond delay="0"/>
                                  </p:stCondLst>
                                  <p:childTnLst>
                                    <p:set>
                                      <p:cBhvr>
                                        <p:cTn id="154" dur="1" fill="hold">
                                          <p:stCondLst>
                                            <p:cond delay="0"/>
                                          </p:stCondLst>
                                        </p:cTn>
                                        <p:tgtEl>
                                          <p:spTgt spid="96">
                                            <p:txEl>
                                              <p:pRg st="0" end="0"/>
                                            </p:txEl>
                                          </p:spTgt>
                                        </p:tgtEl>
                                        <p:attrNameLst>
                                          <p:attrName>style.visibility</p:attrName>
                                        </p:attrNameLst>
                                      </p:cBhvr>
                                      <p:to>
                                        <p:strVal val="visible"/>
                                      </p:to>
                                    </p:set>
                                    <p:anim calcmode="lin" valueType="num">
                                      <p:cBhvr>
                                        <p:cTn id="155" dur="300" fill="hold"/>
                                        <p:tgtEl>
                                          <p:spTgt spid="96">
                                            <p:txEl>
                                              <p:pRg st="0" end="0"/>
                                            </p:txEl>
                                          </p:spTgt>
                                        </p:tgtEl>
                                        <p:attrNameLst>
                                          <p:attrName>ppt_w</p:attrName>
                                        </p:attrNameLst>
                                      </p:cBhvr>
                                      <p:tavLst>
                                        <p:tav tm="0">
                                          <p:val>
                                            <p:fltVal val="0"/>
                                          </p:val>
                                        </p:tav>
                                        <p:tav tm="100000">
                                          <p:val>
                                            <p:strVal val="#ppt_w"/>
                                          </p:val>
                                        </p:tav>
                                      </p:tavLst>
                                    </p:anim>
                                    <p:anim calcmode="lin" valueType="num">
                                      <p:cBhvr>
                                        <p:cTn id="156" dur="300" fill="hold"/>
                                        <p:tgtEl>
                                          <p:spTgt spid="96">
                                            <p:txEl>
                                              <p:pRg st="0" end="0"/>
                                            </p:txEl>
                                          </p:spTgt>
                                        </p:tgtEl>
                                        <p:attrNameLst>
                                          <p:attrName>ppt_h</p:attrName>
                                        </p:attrNameLst>
                                      </p:cBhvr>
                                      <p:tavLst>
                                        <p:tav tm="0">
                                          <p:val>
                                            <p:fltVal val="0"/>
                                          </p:val>
                                        </p:tav>
                                        <p:tav tm="100000">
                                          <p:val>
                                            <p:strVal val="#ppt_h"/>
                                          </p:val>
                                        </p:tav>
                                      </p:tavLst>
                                    </p:anim>
                                    <p:animEffect transition="in" filter="fade">
                                      <p:cBhvr>
                                        <p:cTn id="157" dur="300"/>
                                        <p:tgtEl>
                                          <p:spTgt spid="96">
                                            <p:txEl>
                                              <p:pRg st="0" end="0"/>
                                            </p:txEl>
                                          </p:spTgt>
                                        </p:tgtEl>
                                      </p:cBhvr>
                                    </p:animEffect>
                                  </p:childTnLst>
                                </p:cTn>
                              </p:par>
                            </p:childTnLst>
                          </p:cTn>
                        </p:par>
                        <p:par>
                          <p:cTn id="158" fill="hold">
                            <p:stCondLst>
                              <p:cond delay="7800"/>
                            </p:stCondLst>
                            <p:childTnLst>
                              <p:par>
                                <p:cTn id="159" presetID="53" presetClass="entr" presetSubtype="16" fill="hold" grpId="0" nodeType="afterEffect">
                                  <p:stCondLst>
                                    <p:cond delay="0"/>
                                  </p:stCondLst>
                                  <p:childTnLst>
                                    <p:set>
                                      <p:cBhvr>
                                        <p:cTn id="160" dur="1" fill="hold">
                                          <p:stCondLst>
                                            <p:cond delay="0"/>
                                          </p:stCondLst>
                                        </p:cTn>
                                        <p:tgtEl>
                                          <p:spTgt spid="97">
                                            <p:txEl>
                                              <p:pRg st="0" end="0"/>
                                            </p:txEl>
                                          </p:spTgt>
                                        </p:tgtEl>
                                        <p:attrNameLst>
                                          <p:attrName>style.visibility</p:attrName>
                                        </p:attrNameLst>
                                      </p:cBhvr>
                                      <p:to>
                                        <p:strVal val="visible"/>
                                      </p:to>
                                    </p:set>
                                    <p:anim calcmode="lin" valueType="num">
                                      <p:cBhvr>
                                        <p:cTn id="161" dur="300" fill="hold"/>
                                        <p:tgtEl>
                                          <p:spTgt spid="97">
                                            <p:txEl>
                                              <p:pRg st="0" end="0"/>
                                            </p:txEl>
                                          </p:spTgt>
                                        </p:tgtEl>
                                        <p:attrNameLst>
                                          <p:attrName>ppt_w</p:attrName>
                                        </p:attrNameLst>
                                      </p:cBhvr>
                                      <p:tavLst>
                                        <p:tav tm="0">
                                          <p:val>
                                            <p:fltVal val="0"/>
                                          </p:val>
                                        </p:tav>
                                        <p:tav tm="100000">
                                          <p:val>
                                            <p:strVal val="#ppt_w"/>
                                          </p:val>
                                        </p:tav>
                                      </p:tavLst>
                                    </p:anim>
                                    <p:anim calcmode="lin" valueType="num">
                                      <p:cBhvr>
                                        <p:cTn id="162" dur="300" fill="hold"/>
                                        <p:tgtEl>
                                          <p:spTgt spid="97">
                                            <p:txEl>
                                              <p:pRg st="0" end="0"/>
                                            </p:txEl>
                                          </p:spTgt>
                                        </p:tgtEl>
                                        <p:attrNameLst>
                                          <p:attrName>ppt_h</p:attrName>
                                        </p:attrNameLst>
                                      </p:cBhvr>
                                      <p:tavLst>
                                        <p:tav tm="0">
                                          <p:val>
                                            <p:fltVal val="0"/>
                                          </p:val>
                                        </p:tav>
                                        <p:tav tm="100000">
                                          <p:val>
                                            <p:strVal val="#ppt_h"/>
                                          </p:val>
                                        </p:tav>
                                      </p:tavLst>
                                    </p:anim>
                                    <p:animEffect transition="in" filter="fade">
                                      <p:cBhvr>
                                        <p:cTn id="163" dur="300"/>
                                        <p:tgtEl>
                                          <p:spTgt spid="9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build="p">
        <p:tmplLst>
          <p:tmpl lvl="1">
            <p:tnLst>
              <p:par>
                <p:cTn presetID="42" presetClass="entr" presetSubtype="0" fill="hold" nodeType="afterEffect">
                  <p:stCondLst>
                    <p:cond delay="0"/>
                  </p:stCondLst>
                  <p:childTnLst>
                    <p:set>
                      <p:cBhvr>
                        <p:cTn dur="1" fill="hold">
                          <p:stCondLst>
                            <p:cond delay="0"/>
                          </p:stCondLst>
                        </p:cTn>
                        <p:tgtEl>
                          <p:spTgt spid="146"/>
                        </p:tgtEl>
                        <p:attrNameLst>
                          <p:attrName>style.visibility</p:attrName>
                        </p:attrNameLst>
                      </p:cBhvr>
                      <p:to>
                        <p:strVal val="visible"/>
                      </p:to>
                    </p:set>
                    <p:animEffect transition="in" filter="fade">
                      <p:cBhvr>
                        <p:cTn dur="300"/>
                        <p:tgtEl>
                          <p:spTgt spid="146"/>
                        </p:tgtEl>
                      </p:cBhvr>
                    </p:animEffect>
                    <p:anim calcmode="lin" valueType="num">
                      <p:cBhvr>
                        <p:cTn dur="300" fill="hold"/>
                        <p:tgtEl>
                          <p:spTgt spid="146"/>
                        </p:tgtEl>
                        <p:attrNameLst>
                          <p:attrName>ppt_x</p:attrName>
                        </p:attrNameLst>
                      </p:cBhvr>
                      <p:tavLst>
                        <p:tav tm="0">
                          <p:val>
                            <p:strVal val="#ppt_x"/>
                          </p:val>
                        </p:tav>
                        <p:tav tm="100000">
                          <p:val>
                            <p:strVal val="#ppt_x"/>
                          </p:val>
                        </p:tav>
                      </p:tavLst>
                    </p:anim>
                    <p:anim calcmode="lin" valueType="num">
                      <p:cBhvr>
                        <p:cTn dur="300" fill="hold"/>
                        <p:tgtEl>
                          <p:spTgt spid="146"/>
                        </p:tgtEl>
                        <p:attrNameLst>
                          <p:attrName>ppt_y</p:attrName>
                        </p:attrNameLst>
                      </p:cBhvr>
                      <p:tavLst>
                        <p:tav tm="0">
                          <p:val>
                            <p:strVal val="#ppt_y+.1"/>
                          </p:val>
                        </p:tav>
                        <p:tav tm="100000">
                          <p:val>
                            <p:strVal val="#ppt_y"/>
                          </p:val>
                        </p:tav>
                      </p:tavLst>
                    </p:anim>
                  </p:childTnLst>
                </p:cTn>
              </p:par>
            </p:tnLst>
          </p:tmpl>
        </p:tmplLst>
      </p:bldP>
      <p:bldP spid="148" grpId="0" build="p">
        <p:tmplLst>
          <p:tmpl lvl="1">
            <p:tnLst>
              <p:par>
                <p:cTn presetID="42" presetClass="entr" presetSubtype="0" fill="hold" nodeType="afterEffect">
                  <p:stCondLst>
                    <p:cond delay="0"/>
                  </p:stCondLst>
                  <p:childTnLst>
                    <p:set>
                      <p:cBhvr>
                        <p:cTn dur="1" fill="hold">
                          <p:stCondLst>
                            <p:cond delay="0"/>
                          </p:stCondLst>
                        </p:cTn>
                        <p:tgtEl>
                          <p:spTgt spid="148"/>
                        </p:tgtEl>
                        <p:attrNameLst>
                          <p:attrName>style.visibility</p:attrName>
                        </p:attrNameLst>
                      </p:cBhvr>
                      <p:to>
                        <p:strVal val="visible"/>
                      </p:to>
                    </p:set>
                    <p:animEffect transition="in" filter="fade">
                      <p:cBhvr>
                        <p:cTn dur="300"/>
                        <p:tgtEl>
                          <p:spTgt spid="148"/>
                        </p:tgtEl>
                      </p:cBhvr>
                    </p:animEffect>
                    <p:anim calcmode="lin" valueType="num">
                      <p:cBhvr>
                        <p:cTn dur="300" fill="hold"/>
                        <p:tgtEl>
                          <p:spTgt spid="148"/>
                        </p:tgtEl>
                        <p:attrNameLst>
                          <p:attrName>ppt_x</p:attrName>
                        </p:attrNameLst>
                      </p:cBhvr>
                      <p:tavLst>
                        <p:tav tm="0">
                          <p:val>
                            <p:strVal val="#ppt_x"/>
                          </p:val>
                        </p:tav>
                        <p:tav tm="100000">
                          <p:val>
                            <p:strVal val="#ppt_x"/>
                          </p:val>
                        </p:tav>
                      </p:tavLst>
                    </p:anim>
                    <p:anim calcmode="lin" valueType="num">
                      <p:cBhvr>
                        <p:cTn dur="300" fill="hold"/>
                        <p:tgtEl>
                          <p:spTgt spid="148"/>
                        </p:tgtEl>
                        <p:attrNameLst>
                          <p:attrName>ppt_y</p:attrName>
                        </p:attrNameLst>
                      </p:cBhvr>
                      <p:tavLst>
                        <p:tav tm="0">
                          <p:val>
                            <p:strVal val="#ppt_y+.1"/>
                          </p:val>
                        </p:tav>
                        <p:tav tm="100000">
                          <p:val>
                            <p:strVal val="#ppt_y"/>
                          </p:val>
                        </p:tav>
                      </p:tavLst>
                    </p:anim>
                  </p:childTnLst>
                </p:cTn>
              </p:par>
            </p:tnLst>
          </p:tmpl>
        </p:tmplLst>
      </p:bldP>
      <p:bldP spid="68" grpId="0" build="p" animBg="1">
        <p:tmplLst>
          <p:tmpl lvl="1">
            <p:tnLst>
              <p:par>
                <p:cTn presetID="53" presetClass="entr" presetSubtype="16" fill="hold" nodeType="afterEffect">
                  <p:stCondLst>
                    <p:cond delay="0"/>
                  </p:stCondLst>
                  <p:childTnLst>
                    <p:set>
                      <p:cBhvr>
                        <p:cTn dur="1" fill="hold">
                          <p:stCondLst>
                            <p:cond delay="0"/>
                          </p:stCondLst>
                        </p:cTn>
                        <p:tgtEl>
                          <p:spTgt spid="68"/>
                        </p:tgtEl>
                        <p:attrNameLst>
                          <p:attrName>style.visibility</p:attrName>
                        </p:attrNameLst>
                      </p:cBhvr>
                      <p:to>
                        <p:strVal val="visible"/>
                      </p:to>
                    </p:set>
                    <p:anim calcmode="lin" valueType="num">
                      <p:cBhvr>
                        <p:cTn dur="300" fill="hold"/>
                        <p:tgtEl>
                          <p:spTgt spid="68"/>
                        </p:tgtEl>
                        <p:attrNameLst>
                          <p:attrName>ppt_w</p:attrName>
                        </p:attrNameLst>
                      </p:cBhvr>
                      <p:tavLst>
                        <p:tav tm="0">
                          <p:val>
                            <p:fltVal val="0"/>
                          </p:val>
                        </p:tav>
                        <p:tav tm="100000">
                          <p:val>
                            <p:strVal val="#ppt_w"/>
                          </p:val>
                        </p:tav>
                      </p:tavLst>
                    </p:anim>
                    <p:anim calcmode="lin" valueType="num">
                      <p:cBhvr>
                        <p:cTn dur="300" fill="hold"/>
                        <p:tgtEl>
                          <p:spTgt spid="68"/>
                        </p:tgtEl>
                        <p:attrNameLst>
                          <p:attrName>ppt_h</p:attrName>
                        </p:attrNameLst>
                      </p:cBhvr>
                      <p:tavLst>
                        <p:tav tm="0">
                          <p:val>
                            <p:fltVal val="0"/>
                          </p:val>
                        </p:tav>
                        <p:tav tm="100000">
                          <p:val>
                            <p:strVal val="#ppt_h"/>
                          </p:val>
                        </p:tav>
                      </p:tavLst>
                    </p:anim>
                    <p:animEffect transition="in" filter="fade">
                      <p:cBhvr>
                        <p:cTn dur="300"/>
                        <p:tgtEl>
                          <p:spTgt spid="68"/>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68"/>
                        </p:tgtEl>
                        <p:attrNameLst>
                          <p:attrName>style.visibility</p:attrName>
                        </p:attrNameLst>
                      </p:cBhvr>
                      <p:to>
                        <p:strVal val="visible"/>
                      </p:to>
                    </p:set>
                    <p:anim calcmode="lin" valueType="num">
                      <p:cBhvr>
                        <p:cTn dur="300" fill="hold"/>
                        <p:tgtEl>
                          <p:spTgt spid="68"/>
                        </p:tgtEl>
                        <p:attrNameLst>
                          <p:attrName>ppt_w</p:attrName>
                        </p:attrNameLst>
                      </p:cBhvr>
                      <p:tavLst>
                        <p:tav tm="0">
                          <p:val>
                            <p:fltVal val="0"/>
                          </p:val>
                        </p:tav>
                        <p:tav tm="100000">
                          <p:val>
                            <p:strVal val="#ppt_w"/>
                          </p:val>
                        </p:tav>
                      </p:tavLst>
                    </p:anim>
                    <p:anim calcmode="lin" valueType="num">
                      <p:cBhvr>
                        <p:cTn dur="300" fill="hold"/>
                        <p:tgtEl>
                          <p:spTgt spid="68"/>
                        </p:tgtEl>
                        <p:attrNameLst>
                          <p:attrName>ppt_h</p:attrName>
                        </p:attrNameLst>
                      </p:cBhvr>
                      <p:tavLst>
                        <p:tav tm="0">
                          <p:val>
                            <p:fltVal val="0"/>
                          </p:val>
                        </p:tav>
                        <p:tav tm="100000">
                          <p:val>
                            <p:strVal val="#ppt_h"/>
                          </p:val>
                        </p:tav>
                      </p:tavLst>
                    </p:anim>
                    <p:animEffect transition="in" filter="fade">
                      <p:cBhvr>
                        <p:cTn dur="300"/>
                        <p:tgtEl>
                          <p:spTgt spid="68"/>
                        </p:tgtEl>
                      </p:cBhvr>
                    </p:animEffect>
                  </p:childTnLst>
                </p:cTn>
              </p:par>
            </p:tnLst>
          </p:tmpl>
        </p:tmplLst>
      </p:bldP>
      <p:bldP spid="71" grpId="0" build="p" animBg="1">
        <p:tmplLst>
          <p:tmpl lvl="1">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300" fill="hold"/>
                        <p:tgtEl>
                          <p:spTgt spid="71"/>
                        </p:tgtEl>
                        <p:attrNameLst>
                          <p:attrName>ppt_w</p:attrName>
                        </p:attrNameLst>
                      </p:cBhvr>
                      <p:tavLst>
                        <p:tav tm="0">
                          <p:val>
                            <p:fltVal val="0"/>
                          </p:val>
                        </p:tav>
                        <p:tav tm="100000">
                          <p:val>
                            <p:strVal val="#ppt_w"/>
                          </p:val>
                        </p:tav>
                      </p:tavLst>
                    </p:anim>
                    <p:anim calcmode="lin" valueType="num">
                      <p:cBhvr>
                        <p:cTn dur="300" fill="hold"/>
                        <p:tgtEl>
                          <p:spTgt spid="71"/>
                        </p:tgtEl>
                        <p:attrNameLst>
                          <p:attrName>ppt_h</p:attrName>
                        </p:attrNameLst>
                      </p:cBhvr>
                      <p:tavLst>
                        <p:tav tm="0">
                          <p:val>
                            <p:fltVal val="0"/>
                          </p:val>
                        </p:tav>
                        <p:tav tm="100000">
                          <p:val>
                            <p:strVal val="#ppt_h"/>
                          </p:val>
                        </p:tav>
                      </p:tavLst>
                    </p:anim>
                    <p:animEffect transition="in" filter="fade">
                      <p:cBhvr>
                        <p:cTn dur="300"/>
                        <p:tgtEl>
                          <p:spTgt spid="71"/>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300" fill="hold"/>
                        <p:tgtEl>
                          <p:spTgt spid="71"/>
                        </p:tgtEl>
                        <p:attrNameLst>
                          <p:attrName>ppt_w</p:attrName>
                        </p:attrNameLst>
                      </p:cBhvr>
                      <p:tavLst>
                        <p:tav tm="0">
                          <p:val>
                            <p:fltVal val="0"/>
                          </p:val>
                        </p:tav>
                        <p:tav tm="100000">
                          <p:val>
                            <p:strVal val="#ppt_w"/>
                          </p:val>
                        </p:tav>
                      </p:tavLst>
                    </p:anim>
                    <p:anim calcmode="lin" valueType="num">
                      <p:cBhvr>
                        <p:cTn dur="300" fill="hold"/>
                        <p:tgtEl>
                          <p:spTgt spid="71"/>
                        </p:tgtEl>
                        <p:attrNameLst>
                          <p:attrName>ppt_h</p:attrName>
                        </p:attrNameLst>
                      </p:cBhvr>
                      <p:tavLst>
                        <p:tav tm="0">
                          <p:val>
                            <p:fltVal val="0"/>
                          </p:val>
                        </p:tav>
                        <p:tav tm="100000">
                          <p:val>
                            <p:strVal val="#ppt_h"/>
                          </p:val>
                        </p:tav>
                      </p:tavLst>
                    </p:anim>
                    <p:animEffect transition="in" filter="fade">
                      <p:cBhvr>
                        <p:cTn dur="300"/>
                        <p:tgtEl>
                          <p:spTgt spid="71"/>
                        </p:tgtEl>
                      </p:cBhvr>
                    </p:animEffect>
                  </p:childTnLst>
                </p:cTn>
              </p:par>
            </p:tnLst>
          </p:tmpl>
        </p:tmplLst>
      </p:bldP>
      <p:bldP spid="74" grpId="0" build="p" animBg="1">
        <p:tmplLst>
          <p:tmpl lvl="1">
            <p:tnLst>
              <p:par>
                <p:cTn presetID="53" presetClass="entr" presetSubtype="16" fill="hold" nodeType="afterEffect">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p:cTn dur="300" fill="hold"/>
                        <p:tgtEl>
                          <p:spTgt spid="74"/>
                        </p:tgtEl>
                        <p:attrNameLst>
                          <p:attrName>ppt_w</p:attrName>
                        </p:attrNameLst>
                      </p:cBhvr>
                      <p:tavLst>
                        <p:tav tm="0">
                          <p:val>
                            <p:fltVal val="0"/>
                          </p:val>
                        </p:tav>
                        <p:tav tm="100000">
                          <p:val>
                            <p:strVal val="#ppt_w"/>
                          </p:val>
                        </p:tav>
                      </p:tavLst>
                    </p:anim>
                    <p:anim calcmode="lin" valueType="num">
                      <p:cBhvr>
                        <p:cTn dur="300" fill="hold"/>
                        <p:tgtEl>
                          <p:spTgt spid="74"/>
                        </p:tgtEl>
                        <p:attrNameLst>
                          <p:attrName>ppt_h</p:attrName>
                        </p:attrNameLst>
                      </p:cBhvr>
                      <p:tavLst>
                        <p:tav tm="0">
                          <p:val>
                            <p:fltVal val="0"/>
                          </p:val>
                        </p:tav>
                        <p:tav tm="100000">
                          <p:val>
                            <p:strVal val="#ppt_h"/>
                          </p:val>
                        </p:tav>
                      </p:tavLst>
                    </p:anim>
                    <p:animEffect transition="in" filter="fade">
                      <p:cBhvr>
                        <p:cTn dur="300"/>
                        <p:tgtEl>
                          <p:spTgt spid="74"/>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p:cTn dur="300" fill="hold"/>
                        <p:tgtEl>
                          <p:spTgt spid="74"/>
                        </p:tgtEl>
                        <p:attrNameLst>
                          <p:attrName>ppt_w</p:attrName>
                        </p:attrNameLst>
                      </p:cBhvr>
                      <p:tavLst>
                        <p:tav tm="0">
                          <p:val>
                            <p:fltVal val="0"/>
                          </p:val>
                        </p:tav>
                        <p:tav tm="100000">
                          <p:val>
                            <p:strVal val="#ppt_w"/>
                          </p:val>
                        </p:tav>
                      </p:tavLst>
                    </p:anim>
                    <p:anim calcmode="lin" valueType="num">
                      <p:cBhvr>
                        <p:cTn dur="300" fill="hold"/>
                        <p:tgtEl>
                          <p:spTgt spid="74"/>
                        </p:tgtEl>
                        <p:attrNameLst>
                          <p:attrName>ppt_h</p:attrName>
                        </p:attrNameLst>
                      </p:cBhvr>
                      <p:tavLst>
                        <p:tav tm="0">
                          <p:val>
                            <p:fltVal val="0"/>
                          </p:val>
                        </p:tav>
                        <p:tav tm="100000">
                          <p:val>
                            <p:strVal val="#ppt_h"/>
                          </p:val>
                        </p:tav>
                      </p:tavLst>
                    </p:anim>
                    <p:animEffect transition="in" filter="fade">
                      <p:cBhvr>
                        <p:cTn dur="300"/>
                        <p:tgtEl>
                          <p:spTgt spid="74"/>
                        </p:tgtEl>
                      </p:cBhvr>
                    </p:animEffect>
                  </p:childTnLst>
                </p:cTn>
              </p:par>
            </p:tnLst>
          </p:tmpl>
        </p:tmplLst>
      </p:bldP>
      <p:bldP spid="77" grpId="0" build="p" animBg="1">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300" fill="hold"/>
                        <p:tgtEl>
                          <p:spTgt spid="77"/>
                        </p:tgtEl>
                        <p:attrNameLst>
                          <p:attrName>ppt_w</p:attrName>
                        </p:attrNameLst>
                      </p:cBhvr>
                      <p:tavLst>
                        <p:tav tm="0">
                          <p:val>
                            <p:fltVal val="0"/>
                          </p:val>
                        </p:tav>
                        <p:tav tm="100000">
                          <p:val>
                            <p:strVal val="#ppt_w"/>
                          </p:val>
                        </p:tav>
                      </p:tavLst>
                    </p:anim>
                    <p:anim calcmode="lin" valueType="num">
                      <p:cBhvr>
                        <p:cTn dur="300" fill="hold"/>
                        <p:tgtEl>
                          <p:spTgt spid="77"/>
                        </p:tgtEl>
                        <p:attrNameLst>
                          <p:attrName>ppt_h</p:attrName>
                        </p:attrNameLst>
                      </p:cBhvr>
                      <p:tavLst>
                        <p:tav tm="0">
                          <p:val>
                            <p:fltVal val="0"/>
                          </p:val>
                        </p:tav>
                        <p:tav tm="100000">
                          <p:val>
                            <p:strVal val="#ppt_h"/>
                          </p:val>
                        </p:tav>
                      </p:tavLst>
                    </p:anim>
                    <p:animEffect transition="in" filter="fade">
                      <p:cBhvr>
                        <p:cTn dur="300"/>
                        <p:tgtEl>
                          <p:spTgt spid="77"/>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300" fill="hold"/>
                        <p:tgtEl>
                          <p:spTgt spid="77"/>
                        </p:tgtEl>
                        <p:attrNameLst>
                          <p:attrName>ppt_w</p:attrName>
                        </p:attrNameLst>
                      </p:cBhvr>
                      <p:tavLst>
                        <p:tav tm="0">
                          <p:val>
                            <p:fltVal val="0"/>
                          </p:val>
                        </p:tav>
                        <p:tav tm="100000">
                          <p:val>
                            <p:strVal val="#ppt_w"/>
                          </p:val>
                        </p:tav>
                      </p:tavLst>
                    </p:anim>
                    <p:anim calcmode="lin" valueType="num">
                      <p:cBhvr>
                        <p:cTn dur="300" fill="hold"/>
                        <p:tgtEl>
                          <p:spTgt spid="77"/>
                        </p:tgtEl>
                        <p:attrNameLst>
                          <p:attrName>ppt_h</p:attrName>
                        </p:attrNameLst>
                      </p:cBhvr>
                      <p:tavLst>
                        <p:tav tm="0">
                          <p:val>
                            <p:fltVal val="0"/>
                          </p:val>
                        </p:tav>
                        <p:tav tm="100000">
                          <p:val>
                            <p:strVal val="#ppt_h"/>
                          </p:val>
                        </p:tav>
                      </p:tavLst>
                    </p:anim>
                    <p:animEffect transition="in" filter="fade">
                      <p:cBhvr>
                        <p:cTn dur="300"/>
                        <p:tgtEl>
                          <p:spTgt spid="77"/>
                        </p:tgtEl>
                      </p:cBhvr>
                    </p:animEffect>
                  </p:childTnLst>
                </p:cTn>
              </p:par>
            </p:tnLst>
          </p:tmpl>
        </p:tmplLst>
      </p:bldP>
      <p:bldP spid="80" grpId="0" build="p" animBg="1">
        <p:tmplLst>
          <p:tmpl lvl="1">
            <p:tnLst>
              <p:par>
                <p:cTn presetID="53" presetClass="entr" presetSubtype="16" fill="hold" nodeType="afterEffect">
                  <p:stCondLst>
                    <p:cond delay="0"/>
                  </p:stCondLst>
                  <p:childTnLst>
                    <p:set>
                      <p:cBhvr>
                        <p:cTn dur="1" fill="hold">
                          <p:stCondLst>
                            <p:cond delay="0"/>
                          </p:stCondLst>
                        </p:cTn>
                        <p:tgtEl>
                          <p:spTgt spid="80"/>
                        </p:tgtEl>
                        <p:attrNameLst>
                          <p:attrName>style.visibility</p:attrName>
                        </p:attrNameLst>
                      </p:cBhvr>
                      <p:to>
                        <p:strVal val="visible"/>
                      </p:to>
                    </p:set>
                    <p:anim calcmode="lin" valueType="num">
                      <p:cBhvr>
                        <p:cTn dur="300" fill="hold"/>
                        <p:tgtEl>
                          <p:spTgt spid="80"/>
                        </p:tgtEl>
                        <p:attrNameLst>
                          <p:attrName>ppt_w</p:attrName>
                        </p:attrNameLst>
                      </p:cBhvr>
                      <p:tavLst>
                        <p:tav tm="0">
                          <p:val>
                            <p:fltVal val="0"/>
                          </p:val>
                        </p:tav>
                        <p:tav tm="100000">
                          <p:val>
                            <p:strVal val="#ppt_w"/>
                          </p:val>
                        </p:tav>
                      </p:tavLst>
                    </p:anim>
                    <p:anim calcmode="lin" valueType="num">
                      <p:cBhvr>
                        <p:cTn dur="300" fill="hold"/>
                        <p:tgtEl>
                          <p:spTgt spid="80"/>
                        </p:tgtEl>
                        <p:attrNameLst>
                          <p:attrName>ppt_h</p:attrName>
                        </p:attrNameLst>
                      </p:cBhvr>
                      <p:tavLst>
                        <p:tav tm="0">
                          <p:val>
                            <p:fltVal val="0"/>
                          </p:val>
                        </p:tav>
                        <p:tav tm="100000">
                          <p:val>
                            <p:strVal val="#ppt_h"/>
                          </p:val>
                        </p:tav>
                      </p:tavLst>
                    </p:anim>
                    <p:animEffect transition="in" filter="fade">
                      <p:cBhvr>
                        <p:cTn dur="300"/>
                        <p:tgtEl>
                          <p:spTgt spid="80"/>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80"/>
                        </p:tgtEl>
                        <p:attrNameLst>
                          <p:attrName>style.visibility</p:attrName>
                        </p:attrNameLst>
                      </p:cBhvr>
                      <p:to>
                        <p:strVal val="visible"/>
                      </p:to>
                    </p:set>
                    <p:anim calcmode="lin" valueType="num">
                      <p:cBhvr>
                        <p:cTn dur="300" fill="hold"/>
                        <p:tgtEl>
                          <p:spTgt spid="80"/>
                        </p:tgtEl>
                        <p:attrNameLst>
                          <p:attrName>ppt_w</p:attrName>
                        </p:attrNameLst>
                      </p:cBhvr>
                      <p:tavLst>
                        <p:tav tm="0">
                          <p:val>
                            <p:fltVal val="0"/>
                          </p:val>
                        </p:tav>
                        <p:tav tm="100000">
                          <p:val>
                            <p:strVal val="#ppt_w"/>
                          </p:val>
                        </p:tav>
                      </p:tavLst>
                    </p:anim>
                    <p:anim calcmode="lin" valueType="num">
                      <p:cBhvr>
                        <p:cTn dur="300" fill="hold"/>
                        <p:tgtEl>
                          <p:spTgt spid="80"/>
                        </p:tgtEl>
                        <p:attrNameLst>
                          <p:attrName>ppt_h</p:attrName>
                        </p:attrNameLst>
                      </p:cBhvr>
                      <p:tavLst>
                        <p:tav tm="0">
                          <p:val>
                            <p:fltVal val="0"/>
                          </p:val>
                        </p:tav>
                        <p:tav tm="100000">
                          <p:val>
                            <p:strVal val="#ppt_h"/>
                          </p:val>
                        </p:tav>
                      </p:tavLst>
                    </p:anim>
                    <p:animEffect transition="in" filter="fade">
                      <p:cBhvr>
                        <p:cTn dur="300"/>
                        <p:tgtEl>
                          <p:spTgt spid="80"/>
                        </p:tgtEl>
                      </p:cBhvr>
                    </p:animEffect>
                  </p:childTnLst>
                </p:cTn>
              </p:par>
            </p:tnLst>
          </p:tmpl>
        </p:tmplLst>
      </p:bldP>
      <p:bldP spid="83" grpId="0" build="p" animBg="1">
        <p:tmplLst>
          <p:tmpl lvl="1">
            <p:tnLst>
              <p:par>
                <p:cTn presetID="53" presetClass="entr" presetSubtype="16" fill="hold" nodeType="afterEffect">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p:cTn dur="300" fill="hold"/>
                        <p:tgtEl>
                          <p:spTgt spid="83"/>
                        </p:tgtEl>
                        <p:attrNameLst>
                          <p:attrName>ppt_w</p:attrName>
                        </p:attrNameLst>
                      </p:cBhvr>
                      <p:tavLst>
                        <p:tav tm="0">
                          <p:val>
                            <p:fltVal val="0"/>
                          </p:val>
                        </p:tav>
                        <p:tav tm="100000">
                          <p:val>
                            <p:strVal val="#ppt_w"/>
                          </p:val>
                        </p:tav>
                      </p:tavLst>
                    </p:anim>
                    <p:anim calcmode="lin" valueType="num">
                      <p:cBhvr>
                        <p:cTn dur="300" fill="hold"/>
                        <p:tgtEl>
                          <p:spTgt spid="83"/>
                        </p:tgtEl>
                        <p:attrNameLst>
                          <p:attrName>ppt_h</p:attrName>
                        </p:attrNameLst>
                      </p:cBhvr>
                      <p:tavLst>
                        <p:tav tm="0">
                          <p:val>
                            <p:fltVal val="0"/>
                          </p:val>
                        </p:tav>
                        <p:tav tm="100000">
                          <p:val>
                            <p:strVal val="#ppt_h"/>
                          </p:val>
                        </p:tav>
                      </p:tavLst>
                    </p:anim>
                    <p:animEffect transition="in" filter="fade">
                      <p:cBhvr>
                        <p:cTn dur="300"/>
                        <p:tgtEl>
                          <p:spTgt spid="83"/>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p:cTn dur="300" fill="hold"/>
                        <p:tgtEl>
                          <p:spTgt spid="83"/>
                        </p:tgtEl>
                        <p:attrNameLst>
                          <p:attrName>ppt_w</p:attrName>
                        </p:attrNameLst>
                      </p:cBhvr>
                      <p:tavLst>
                        <p:tav tm="0">
                          <p:val>
                            <p:fltVal val="0"/>
                          </p:val>
                        </p:tav>
                        <p:tav tm="100000">
                          <p:val>
                            <p:strVal val="#ppt_w"/>
                          </p:val>
                        </p:tav>
                      </p:tavLst>
                    </p:anim>
                    <p:anim calcmode="lin" valueType="num">
                      <p:cBhvr>
                        <p:cTn dur="300" fill="hold"/>
                        <p:tgtEl>
                          <p:spTgt spid="83"/>
                        </p:tgtEl>
                        <p:attrNameLst>
                          <p:attrName>ppt_h</p:attrName>
                        </p:attrNameLst>
                      </p:cBhvr>
                      <p:tavLst>
                        <p:tav tm="0">
                          <p:val>
                            <p:fltVal val="0"/>
                          </p:val>
                        </p:tav>
                        <p:tav tm="100000">
                          <p:val>
                            <p:strVal val="#ppt_h"/>
                          </p:val>
                        </p:tav>
                      </p:tavLst>
                    </p:anim>
                    <p:animEffect transition="in" filter="fade">
                      <p:cBhvr>
                        <p:cTn dur="300"/>
                        <p:tgtEl>
                          <p:spTgt spid="83"/>
                        </p:tgtEl>
                      </p:cBhvr>
                    </p:animEffect>
                  </p:childTnLst>
                </p:cTn>
              </p:par>
            </p:tnLst>
          </p:tmpl>
        </p:tmplLst>
      </p:bldP>
      <p:bldP spid="86" grpId="0" build="p">
        <p:tmplLst>
          <p:tmpl lvl="1">
            <p:tnLst>
              <p:par>
                <p:cTn presetID="53" presetClass="entr" presetSubtype="16" fill="hold" nodeType="afterEffect">
                  <p:stCondLst>
                    <p:cond delay="0"/>
                  </p:stCondLst>
                  <p:childTnLst>
                    <p:set>
                      <p:cBhvr>
                        <p:cTn dur="1" fill="hold">
                          <p:stCondLst>
                            <p:cond delay="0"/>
                          </p:stCondLst>
                        </p:cTn>
                        <p:tgtEl>
                          <p:spTgt spid="86"/>
                        </p:tgtEl>
                        <p:attrNameLst>
                          <p:attrName>style.visibility</p:attrName>
                        </p:attrNameLst>
                      </p:cBhvr>
                      <p:to>
                        <p:strVal val="visible"/>
                      </p:to>
                    </p:set>
                    <p:anim calcmode="lin" valueType="num">
                      <p:cBhvr>
                        <p:cTn dur="300" fill="hold"/>
                        <p:tgtEl>
                          <p:spTgt spid="86"/>
                        </p:tgtEl>
                        <p:attrNameLst>
                          <p:attrName>ppt_w</p:attrName>
                        </p:attrNameLst>
                      </p:cBhvr>
                      <p:tavLst>
                        <p:tav tm="0">
                          <p:val>
                            <p:fltVal val="0"/>
                          </p:val>
                        </p:tav>
                        <p:tav tm="100000">
                          <p:val>
                            <p:strVal val="#ppt_w"/>
                          </p:val>
                        </p:tav>
                      </p:tavLst>
                    </p:anim>
                    <p:anim calcmode="lin" valueType="num">
                      <p:cBhvr>
                        <p:cTn dur="300" fill="hold"/>
                        <p:tgtEl>
                          <p:spTgt spid="86"/>
                        </p:tgtEl>
                        <p:attrNameLst>
                          <p:attrName>ppt_h</p:attrName>
                        </p:attrNameLst>
                      </p:cBhvr>
                      <p:tavLst>
                        <p:tav tm="0">
                          <p:val>
                            <p:fltVal val="0"/>
                          </p:val>
                        </p:tav>
                        <p:tav tm="100000">
                          <p:val>
                            <p:strVal val="#ppt_h"/>
                          </p:val>
                        </p:tav>
                      </p:tavLst>
                    </p:anim>
                    <p:animEffect transition="in" filter="fade">
                      <p:cBhvr>
                        <p:cTn dur="300"/>
                        <p:tgtEl>
                          <p:spTgt spid="86"/>
                        </p:tgtEl>
                      </p:cBhvr>
                    </p:animEffect>
                  </p:childTnLst>
                </p:cTn>
              </p:par>
            </p:tnLst>
          </p:tmpl>
        </p:tmplLst>
      </p:bldP>
      <p:bldP spid="87" grpId="0" build="p">
        <p:tmplLst>
          <p:tmpl lvl="1">
            <p:tnLst>
              <p:par>
                <p:cTn presetID="53" presetClass="entr" presetSubtype="16" fill="hold" nodeType="afterEffect">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p:cTn dur="300" fill="hold"/>
                        <p:tgtEl>
                          <p:spTgt spid="87"/>
                        </p:tgtEl>
                        <p:attrNameLst>
                          <p:attrName>ppt_w</p:attrName>
                        </p:attrNameLst>
                      </p:cBhvr>
                      <p:tavLst>
                        <p:tav tm="0">
                          <p:val>
                            <p:fltVal val="0"/>
                          </p:val>
                        </p:tav>
                        <p:tav tm="100000">
                          <p:val>
                            <p:strVal val="#ppt_w"/>
                          </p:val>
                        </p:tav>
                      </p:tavLst>
                    </p:anim>
                    <p:anim calcmode="lin" valueType="num">
                      <p:cBhvr>
                        <p:cTn dur="300" fill="hold"/>
                        <p:tgtEl>
                          <p:spTgt spid="87"/>
                        </p:tgtEl>
                        <p:attrNameLst>
                          <p:attrName>ppt_h</p:attrName>
                        </p:attrNameLst>
                      </p:cBhvr>
                      <p:tavLst>
                        <p:tav tm="0">
                          <p:val>
                            <p:fltVal val="0"/>
                          </p:val>
                        </p:tav>
                        <p:tav tm="100000">
                          <p:val>
                            <p:strVal val="#ppt_h"/>
                          </p:val>
                        </p:tav>
                      </p:tavLst>
                    </p:anim>
                    <p:animEffect transition="in" filter="fade">
                      <p:cBhvr>
                        <p:cTn dur="300"/>
                        <p:tgtEl>
                          <p:spTgt spid="87"/>
                        </p:tgtEl>
                      </p:cBhvr>
                    </p:animEffect>
                  </p:childTnLst>
                </p:cTn>
              </p:par>
            </p:tnLst>
          </p:tmpl>
        </p:tmplLst>
      </p:bldP>
      <p:bldP spid="88" grpId="0" build="p">
        <p:tmplLst>
          <p:tmpl lvl="1">
            <p:tnLst>
              <p:par>
                <p:cTn presetID="53" presetClass="entr" presetSubtype="16" fill="hold" nodeType="afterEffect">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p:cTn dur="300" fill="hold"/>
                        <p:tgtEl>
                          <p:spTgt spid="88"/>
                        </p:tgtEl>
                        <p:attrNameLst>
                          <p:attrName>ppt_w</p:attrName>
                        </p:attrNameLst>
                      </p:cBhvr>
                      <p:tavLst>
                        <p:tav tm="0">
                          <p:val>
                            <p:fltVal val="0"/>
                          </p:val>
                        </p:tav>
                        <p:tav tm="100000">
                          <p:val>
                            <p:strVal val="#ppt_w"/>
                          </p:val>
                        </p:tav>
                      </p:tavLst>
                    </p:anim>
                    <p:anim calcmode="lin" valueType="num">
                      <p:cBhvr>
                        <p:cTn dur="300" fill="hold"/>
                        <p:tgtEl>
                          <p:spTgt spid="88"/>
                        </p:tgtEl>
                        <p:attrNameLst>
                          <p:attrName>ppt_h</p:attrName>
                        </p:attrNameLst>
                      </p:cBhvr>
                      <p:tavLst>
                        <p:tav tm="0">
                          <p:val>
                            <p:fltVal val="0"/>
                          </p:val>
                        </p:tav>
                        <p:tav tm="100000">
                          <p:val>
                            <p:strVal val="#ppt_h"/>
                          </p:val>
                        </p:tav>
                      </p:tavLst>
                    </p:anim>
                    <p:animEffect transition="in" filter="fade">
                      <p:cBhvr>
                        <p:cTn dur="300"/>
                        <p:tgtEl>
                          <p:spTgt spid="88"/>
                        </p:tgtEl>
                      </p:cBhvr>
                    </p:animEffect>
                  </p:childTnLst>
                </p:cTn>
              </p:par>
            </p:tnLst>
          </p:tmpl>
        </p:tmplLst>
      </p:bldP>
      <p:bldP spid="89" grpId="0" build="p">
        <p:tmplLst>
          <p:tmpl lvl="1">
            <p:tnLst>
              <p:par>
                <p:cTn presetID="53" presetClass="entr" presetSubtype="16" fill="hold" nodeType="afterEffect">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p:cTn dur="300" fill="hold"/>
                        <p:tgtEl>
                          <p:spTgt spid="89"/>
                        </p:tgtEl>
                        <p:attrNameLst>
                          <p:attrName>ppt_w</p:attrName>
                        </p:attrNameLst>
                      </p:cBhvr>
                      <p:tavLst>
                        <p:tav tm="0">
                          <p:val>
                            <p:fltVal val="0"/>
                          </p:val>
                        </p:tav>
                        <p:tav tm="100000">
                          <p:val>
                            <p:strVal val="#ppt_w"/>
                          </p:val>
                        </p:tav>
                      </p:tavLst>
                    </p:anim>
                    <p:anim calcmode="lin" valueType="num">
                      <p:cBhvr>
                        <p:cTn dur="300" fill="hold"/>
                        <p:tgtEl>
                          <p:spTgt spid="89"/>
                        </p:tgtEl>
                        <p:attrNameLst>
                          <p:attrName>ppt_h</p:attrName>
                        </p:attrNameLst>
                      </p:cBhvr>
                      <p:tavLst>
                        <p:tav tm="0">
                          <p:val>
                            <p:fltVal val="0"/>
                          </p:val>
                        </p:tav>
                        <p:tav tm="100000">
                          <p:val>
                            <p:strVal val="#ppt_h"/>
                          </p:val>
                        </p:tav>
                      </p:tavLst>
                    </p:anim>
                    <p:animEffect transition="in" filter="fade">
                      <p:cBhvr>
                        <p:cTn dur="300"/>
                        <p:tgtEl>
                          <p:spTgt spid="89"/>
                        </p:tgtEl>
                      </p:cBhvr>
                    </p:animEffect>
                  </p:childTnLst>
                </p:cTn>
              </p:par>
            </p:tnLst>
          </p:tmpl>
        </p:tmplLst>
      </p:bldP>
      <p:bldP spid="90" grpId="0" build="p">
        <p:tmplLst>
          <p:tmpl lvl="1">
            <p:tnLst>
              <p:par>
                <p:cTn presetID="53" presetClass="entr" presetSubtype="16" fill="hold" nodeType="afterEffect">
                  <p:stCondLst>
                    <p:cond delay="0"/>
                  </p:stCondLst>
                  <p:childTnLst>
                    <p:set>
                      <p:cBhvr>
                        <p:cTn dur="1" fill="hold">
                          <p:stCondLst>
                            <p:cond delay="0"/>
                          </p:stCondLst>
                        </p:cTn>
                        <p:tgtEl>
                          <p:spTgt spid="90"/>
                        </p:tgtEl>
                        <p:attrNameLst>
                          <p:attrName>style.visibility</p:attrName>
                        </p:attrNameLst>
                      </p:cBhvr>
                      <p:to>
                        <p:strVal val="visible"/>
                      </p:to>
                    </p:set>
                    <p:anim calcmode="lin" valueType="num">
                      <p:cBhvr>
                        <p:cTn dur="300" fill="hold"/>
                        <p:tgtEl>
                          <p:spTgt spid="90"/>
                        </p:tgtEl>
                        <p:attrNameLst>
                          <p:attrName>ppt_w</p:attrName>
                        </p:attrNameLst>
                      </p:cBhvr>
                      <p:tavLst>
                        <p:tav tm="0">
                          <p:val>
                            <p:fltVal val="0"/>
                          </p:val>
                        </p:tav>
                        <p:tav tm="100000">
                          <p:val>
                            <p:strVal val="#ppt_w"/>
                          </p:val>
                        </p:tav>
                      </p:tavLst>
                    </p:anim>
                    <p:anim calcmode="lin" valueType="num">
                      <p:cBhvr>
                        <p:cTn dur="300" fill="hold"/>
                        <p:tgtEl>
                          <p:spTgt spid="90"/>
                        </p:tgtEl>
                        <p:attrNameLst>
                          <p:attrName>ppt_h</p:attrName>
                        </p:attrNameLst>
                      </p:cBhvr>
                      <p:tavLst>
                        <p:tav tm="0">
                          <p:val>
                            <p:fltVal val="0"/>
                          </p:val>
                        </p:tav>
                        <p:tav tm="100000">
                          <p:val>
                            <p:strVal val="#ppt_h"/>
                          </p:val>
                        </p:tav>
                      </p:tavLst>
                    </p:anim>
                    <p:animEffect transition="in" filter="fade">
                      <p:cBhvr>
                        <p:cTn dur="300"/>
                        <p:tgtEl>
                          <p:spTgt spid="90"/>
                        </p:tgtEl>
                      </p:cBhvr>
                    </p:animEffect>
                  </p:childTnLst>
                </p:cTn>
              </p:par>
            </p:tnLst>
          </p:tmpl>
        </p:tmplLst>
      </p:bldP>
      <p:bldP spid="91" grpId="0" build="p">
        <p:tmplLst>
          <p:tmpl lvl="1">
            <p:tnLst>
              <p:par>
                <p:cTn presetID="53" presetClass="entr" presetSubtype="16" fill="hold" nodeType="afterEffect">
                  <p:stCondLst>
                    <p:cond delay="0"/>
                  </p:stCondLst>
                  <p:childTnLst>
                    <p:set>
                      <p:cBhvr>
                        <p:cTn dur="1" fill="hold">
                          <p:stCondLst>
                            <p:cond delay="0"/>
                          </p:stCondLst>
                        </p:cTn>
                        <p:tgtEl>
                          <p:spTgt spid="91"/>
                        </p:tgtEl>
                        <p:attrNameLst>
                          <p:attrName>style.visibility</p:attrName>
                        </p:attrNameLst>
                      </p:cBhvr>
                      <p:to>
                        <p:strVal val="visible"/>
                      </p:to>
                    </p:set>
                    <p:anim calcmode="lin" valueType="num">
                      <p:cBhvr>
                        <p:cTn dur="300" fill="hold"/>
                        <p:tgtEl>
                          <p:spTgt spid="91"/>
                        </p:tgtEl>
                        <p:attrNameLst>
                          <p:attrName>ppt_w</p:attrName>
                        </p:attrNameLst>
                      </p:cBhvr>
                      <p:tavLst>
                        <p:tav tm="0">
                          <p:val>
                            <p:fltVal val="0"/>
                          </p:val>
                        </p:tav>
                        <p:tav tm="100000">
                          <p:val>
                            <p:strVal val="#ppt_w"/>
                          </p:val>
                        </p:tav>
                      </p:tavLst>
                    </p:anim>
                    <p:anim calcmode="lin" valueType="num">
                      <p:cBhvr>
                        <p:cTn dur="300" fill="hold"/>
                        <p:tgtEl>
                          <p:spTgt spid="91"/>
                        </p:tgtEl>
                        <p:attrNameLst>
                          <p:attrName>ppt_h</p:attrName>
                        </p:attrNameLst>
                      </p:cBhvr>
                      <p:tavLst>
                        <p:tav tm="0">
                          <p:val>
                            <p:fltVal val="0"/>
                          </p:val>
                        </p:tav>
                        <p:tav tm="100000">
                          <p:val>
                            <p:strVal val="#ppt_h"/>
                          </p:val>
                        </p:tav>
                      </p:tavLst>
                    </p:anim>
                    <p:animEffect transition="in" filter="fade">
                      <p:cBhvr>
                        <p:cTn dur="300"/>
                        <p:tgtEl>
                          <p:spTgt spid="91"/>
                        </p:tgtEl>
                      </p:cBhvr>
                    </p:animEffect>
                  </p:childTnLst>
                </p:cTn>
              </p:par>
            </p:tnLst>
          </p:tmpl>
        </p:tmplLst>
      </p:bldP>
      <p:bldP spid="92" grpId="0" build="p">
        <p:tmplLst>
          <p:tmpl lvl="1">
            <p:tnLst>
              <p:par>
                <p:cTn presetID="53" presetClass="entr" presetSubtype="16" fill="hold" nodeType="afterEffect">
                  <p:stCondLst>
                    <p:cond delay="0"/>
                  </p:stCondLst>
                  <p:childTnLst>
                    <p:set>
                      <p:cBhvr>
                        <p:cTn dur="1" fill="hold">
                          <p:stCondLst>
                            <p:cond delay="0"/>
                          </p:stCondLst>
                        </p:cTn>
                        <p:tgtEl>
                          <p:spTgt spid="92"/>
                        </p:tgtEl>
                        <p:attrNameLst>
                          <p:attrName>style.visibility</p:attrName>
                        </p:attrNameLst>
                      </p:cBhvr>
                      <p:to>
                        <p:strVal val="visible"/>
                      </p:to>
                    </p:set>
                    <p:anim calcmode="lin" valueType="num">
                      <p:cBhvr>
                        <p:cTn dur="300" fill="hold"/>
                        <p:tgtEl>
                          <p:spTgt spid="92"/>
                        </p:tgtEl>
                        <p:attrNameLst>
                          <p:attrName>ppt_w</p:attrName>
                        </p:attrNameLst>
                      </p:cBhvr>
                      <p:tavLst>
                        <p:tav tm="0">
                          <p:val>
                            <p:fltVal val="0"/>
                          </p:val>
                        </p:tav>
                        <p:tav tm="100000">
                          <p:val>
                            <p:strVal val="#ppt_w"/>
                          </p:val>
                        </p:tav>
                      </p:tavLst>
                    </p:anim>
                    <p:anim calcmode="lin" valueType="num">
                      <p:cBhvr>
                        <p:cTn dur="300" fill="hold"/>
                        <p:tgtEl>
                          <p:spTgt spid="92"/>
                        </p:tgtEl>
                        <p:attrNameLst>
                          <p:attrName>ppt_h</p:attrName>
                        </p:attrNameLst>
                      </p:cBhvr>
                      <p:tavLst>
                        <p:tav tm="0">
                          <p:val>
                            <p:fltVal val="0"/>
                          </p:val>
                        </p:tav>
                        <p:tav tm="100000">
                          <p:val>
                            <p:strVal val="#ppt_h"/>
                          </p:val>
                        </p:tav>
                      </p:tavLst>
                    </p:anim>
                    <p:animEffect transition="in" filter="fade">
                      <p:cBhvr>
                        <p:cTn dur="300"/>
                        <p:tgtEl>
                          <p:spTgt spid="92"/>
                        </p:tgtEl>
                      </p:cBhvr>
                    </p:animEffect>
                  </p:childTnLst>
                </p:cTn>
              </p:par>
            </p:tnLst>
          </p:tmpl>
        </p:tmplLst>
      </p:bldP>
      <p:bldP spid="93" grpId="0" build="p">
        <p:tmplLst>
          <p:tmpl lvl="1">
            <p:tnLst>
              <p:par>
                <p:cTn presetID="53" presetClass="entr" presetSubtype="16" fill="hold" nodeType="afterEffect">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p:cTn dur="300" fill="hold"/>
                        <p:tgtEl>
                          <p:spTgt spid="93"/>
                        </p:tgtEl>
                        <p:attrNameLst>
                          <p:attrName>ppt_w</p:attrName>
                        </p:attrNameLst>
                      </p:cBhvr>
                      <p:tavLst>
                        <p:tav tm="0">
                          <p:val>
                            <p:fltVal val="0"/>
                          </p:val>
                        </p:tav>
                        <p:tav tm="100000">
                          <p:val>
                            <p:strVal val="#ppt_w"/>
                          </p:val>
                        </p:tav>
                      </p:tavLst>
                    </p:anim>
                    <p:anim calcmode="lin" valueType="num">
                      <p:cBhvr>
                        <p:cTn dur="300" fill="hold"/>
                        <p:tgtEl>
                          <p:spTgt spid="93"/>
                        </p:tgtEl>
                        <p:attrNameLst>
                          <p:attrName>ppt_h</p:attrName>
                        </p:attrNameLst>
                      </p:cBhvr>
                      <p:tavLst>
                        <p:tav tm="0">
                          <p:val>
                            <p:fltVal val="0"/>
                          </p:val>
                        </p:tav>
                        <p:tav tm="100000">
                          <p:val>
                            <p:strVal val="#ppt_h"/>
                          </p:val>
                        </p:tav>
                      </p:tavLst>
                    </p:anim>
                    <p:animEffect transition="in" filter="fade">
                      <p:cBhvr>
                        <p:cTn dur="300"/>
                        <p:tgtEl>
                          <p:spTgt spid="93"/>
                        </p:tgtEl>
                      </p:cBhvr>
                    </p:animEffect>
                  </p:childTnLst>
                </p:cTn>
              </p:par>
            </p:tnLst>
          </p:tmpl>
        </p:tmplLst>
      </p:bldP>
      <p:bldP spid="94" grpId="0" build="p">
        <p:tmplLst>
          <p:tmpl lvl="1">
            <p:tnLst>
              <p:par>
                <p:cTn presetID="53" presetClass="entr" presetSubtype="16" fill="hold" nodeType="afterEffect">
                  <p:stCondLst>
                    <p:cond delay="0"/>
                  </p:stCondLst>
                  <p:childTnLst>
                    <p:set>
                      <p:cBhvr>
                        <p:cTn dur="1" fill="hold">
                          <p:stCondLst>
                            <p:cond delay="0"/>
                          </p:stCondLst>
                        </p:cTn>
                        <p:tgtEl>
                          <p:spTgt spid="94"/>
                        </p:tgtEl>
                        <p:attrNameLst>
                          <p:attrName>style.visibility</p:attrName>
                        </p:attrNameLst>
                      </p:cBhvr>
                      <p:to>
                        <p:strVal val="visible"/>
                      </p:to>
                    </p:set>
                    <p:anim calcmode="lin" valueType="num">
                      <p:cBhvr>
                        <p:cTn dur="300" fill="hold"/>
                        <p:tgtEl>
                          <p:spTgt spid="94"/>
                        </p:tgtEl>
                        <p:attrNameLst>
                          <p:attrName>ppt_w</p:attrName>
                        </p:attrNameLst>
                      </p:cBhvr>
                      <p:tavLst>
                        <p:tav tm="0">
                          <p:val>
                            <p:fltVal val="0"/>
                          </p:val>
                        </p:tav>
                        <p:tav tm="100000">
                          <p:val>
                            <p:strVal val="#ppt_w"/>
                          </p:val>
                        </p:tav>
                      </p:tavLst>
                    </p:anim>
                    <p:anim calcmode="lin" valueType="num">
                      <p:cBhvr>
                        <p:cTn dur="300" fill="hold"/>
                        <p:tgtEl>
                          <p:spTgt spid="94"/>
                        </p:tgtEl>
                        <p:attrNameLst>
                          <p:attrName>ppt_h</p:attrName>
                        </p:attrNameLst>
                      </p:cBhvr>
                      <p:tavLst>
                        <p:tav tm="0">
                          <p:val>
                            <p:fltVal val="0"/>
                          </p:val>
                        </p:tav>
                        <p:tav tm="100000">
                          <p:val>
                            <p:strVal val="#ppt_h"/>
                          </p:val>
                        </p:tav>
                      </p:tavLst>
                    </p:anim>
                    <p:animEffect transition="in" filter="fade">
                      <p:cBhvr>
                        <p:cTn dur="300"/>
                        <p:tgtEl>
                          <p:spTgt spid="94"/>
                        </p:tgtEl>
                      </p:cBhvr>
                    </p:animEffect>
                  </p:childTnLst>
                </p:cTn>
              </p:par>
            </p:tnLst>
          </p:tmpl>
        </p:tmplLst>
      </p:bldP>
      <p:bldP spid="95" grpId="0" build="p">
        <p:tmplLst>
          <p:tmpl lvl="1">
            <p:tnLst>
              <p:par>
                <p:cTn presetID="53" presetClass="entr" presetSubtype="16" fill="hold" nodeType="afterEffect">
                  <p:stCondLst>
                    <p:cond delay="0"/>
                  </p:stCondLst>
                  <p:childTnLst>
                    <p:set>
                      <p:cBhvr>
                        <p:cTn dur="1" fill="hold">
                          <p:stCondLst>
                            <p:cond delay="0"/>
                          </p:stCondLst>
                        </p:cTn>
                        <p:tgtEl>
                          <p:spTgt spid="95"/>
                        </p:tgtEl>
                        <p:attrNameLst>
                          <p:attrName>style.visibility</p:attrName>
                        </p:attrNameLst>
                      </p:cBhvr>
                      <p:to>
                        <p:strVal val="visible"/>
                      </p:to>
                    </p:set>
                    <p:anim calcmode="lin" valueType="num">
                      <p:cBhvr>
                        <p:cTn dur="300" fill="hold"/>
                        <p:tgtEl>
                          <p:spTgt spid="95"/>
                        </p:tgtEl>
                        <p:attrNameLst>
                          <p:attrName>ppt_w</p:attrName>
                        </p:attrNameLst>
                      </p:cBhvr>
                      <p:tavLst>
                        <p:tav tm="0">
                          <p:val>
                            <p:fltVal val="0"/>
                          </p:val>
                        </p:tav>
                        <p:tav tm="100000">
                          <p:val>
                            <p:strVal val="#ppt_w"/>
                          </p:val>
                        </p:tav>
                      </p:tavLst>
                    </p:anim>
                    <p:anim calcmode="lin" valueType="num">
                      <p:cBhvr>
                        <p:cTn dur="300" fill="hold"/>
                        <p:tgtEl>
                          <p:spTgt spid="95"/>
                        </p:tgtEl>
                        <p:attrNameLst>
                          <p:attrName>ppt_h</p:attrName>
                        </p:attrNameLst>
                      </p:cBhvr>
                      <p:tavLst>
                        <p:tav tm="0">
                          <p:val>
                            <p:fltVal val="0"/>
                          </p:val>
                        </p:tav>
                        <p:tav tm="100000">
                          <p:val>
                            <p:strVal val="#ppt_h"/>
                          </p:val>
                        </p:tav>
                      </p:tavLst>
                    </p:anim>
                    <p:animEffect transition="in" filter="fade">
                      <p:cBhvr>
                        <p:cTn dur="300"/>
                        <p:tgtEl>
                          <p:spTgt spid="95"/>
                        </p:tgtEl>
                      </p:cBhvr>
                    </p:animEffect>
                  </p:childTnLst>
                </p:cTn>
              </p:par>
            </p:tnLst>
          </p:tmpl>
        </p:tmplLst>
      </p:bldP>
      <p:bldP spid="96" grpId="0" build="p">
        <p:tmplLst>
          <p:tmpl lvl="1">
            <p:tnLst>
              <p:par>
                <p:cTn presetID="53" presetClass="entr" presetSubtype="16" fill="hold" nodeType="afterEffect">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p:cTn dur="300" fill="hold"/>
                        <p:tgtEl>
                          <p:spTgt spid="96"/>
                        </p:tgtEl>
                        <p:attrNameLst>
                          <p:attrName>ppt_w</p:attrName>
                        </p:attrNameLst>
                      </p:cBhvr>
                      <p:tavLst>
                        <p:tav tm="0">
                          <p:val>
                            <p:fltVal val="0"/>
                          </p:val>
                        </p:tav>
                        <p:tav tm="100000">
                          <p:val>
                            <p:strVal val="#ppt_w"/>
                          </p:val>
                        </p:tav>
                      </p:tavLst>
                    </p:anim>
                    <p:anim calcmode="lin" valueType="num">
                      <p:cBhvr>
                        <p:cTn dur="300" fill="hold"/>
                        <p:tgtEl>
                          <p:spTgt spid="96"/>
                        </p:tgtEl>
                        <p:attrNameLst>
                          <p:attrName>ppt_h</p:attrName>
                        </p:attrNameLst>
                      </p:cBhvr>
                      <p:tavLst>
                        <p:tav tm="0">
                          <p:val>
                            <p:fltVal val="0"/>
                          </p:val>
                        </p:tav>
                        <p:tav tm="100000">
                          <p:val>
                            <p:strVal val="#ppt_h"/>
                          </p:val>
                        </p:tav>
                      </p:tavLst>
                    </p:anim>
                    <p:animEffect transition="in" filter="fade">
                      <p:cBhvr>
                        <p:cTn dur="300"/>
                        <p:tgtEl>
                          <p:spTgt spid="96"/>
                        </p:tgtEl>
                      </p:cBhvr>
                    </p:animEffect>
                  </p:childTnLst>
                </p:cTn>
              </p:par>
            </p:tnLst>
          </p:tmpl>
        </p:tmplLst>
      </p:bldP>
      <p:bldP spid="97" grpId="0" build="p">
        <p:tmplLst>
          <p:tmpl lvl="1">
            <p:tnLst>
              <p:par>
                <p:cTn presetID="53" presetClass="entr" presetSubtype="16" fill="hold" nodeType="afterEffect">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p:cTn dur="300" fill="hold"/>
                        <p:tgtEl>
                          <p:spTgt spid="97"/>
                        </p:tgtEl>
                        <p:attrNameLst>
                          <p:attrName>ppt_w</p:attrName>
                        </p:attrNameLst>
                      </p:cBhvr>
                      <p:tavLst>
                        <p:tav tm="0">
                          <p:val>
                            <p:fltVal val="0"/>
                          </p:val>
                        </p:tav>
                        <p:tav tm="100000">
                          <p:val>
                            <p:strVal val="#ppt_w"/>
                          </p:val>
                        </p:tav>
                      </p:tavLst>
                    </p:anim>
                    <p:anim calcmode="lin" valueType="num">
                      <p:cBhvr>
                        <p:cTn dur="300" fill="hold"/>
                        <p:tgtEl>
                          <p:spTgt spid="97"/>
                        </p:tgtEl>
                        <p:attrNameLst>
                          <p:attrName>ppt_h</p:attrName>
                        </p:attrNameLst>
                      </p:cBhvr>
                      <p:tavLst>
                        <p:tav tm="0">
                          <p:val>
                            <p:fltVal val="0"/>
                          </p:val>
                        </p:tav>
                        <p:tav tm="100000">
                          <p:val>
                            <p:strVal val="#ppt_h"/>
                          </p:val>
                        </p:tav>
                      </p:tavLst>
                    </p:anim>
                    <p:animEffect transition="in" filter="fade">
                      <p:cBhvr>
                        <p:cTn dur="300"/>
                        <p:tgtEl>
                          <p:spTgt spid="97"/>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les titles with image 5">
    <p:spTree>
      <p:nvGrpSpPr>
        <p:cNvPr id="1" name=""/>
        <p:cNvGrpSpPr/>
        <p:nvPr/>
      </p:nvGrpSpPr>
      <p:grpSpPr>
        <a:xfrm>
          <a:off x="0" y="0"/>
          <a:ext cx="0" cy="0"/>
          <a:chOff x="0" y="0"/>
          <a:chExt cx="0" cy="0"/>
        </a:xfrm>
      </p:grpSpPr>
      <p:sp>
        <p:nvSpPr>
          <p:cNvPr id="33"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a:t>Tiles </a:t>
            </a:r>
            <a:r>
              <a:rPr lang="es-ES_tradnl" dirty="0" err="1"/>
              <a:t>titles</a:t>
            </a:r>
            <a:r>
              <a:rPr lang="es-ES_tradnl" dirty="0"/>
              <a:t> </a:t>
            </a:r>
            <a:r>
              <a:rPr lang="es-ES_tradnl" dirty="0" err="1"/>
              <a:t>with</a:t>
            </a:r>
            <a:r>
              <a:rPr lang="es-ES_tradnl" dirty="0"/>
              <a:t> </a:t>
            </a:r>
            <a:r>
              <a:rPr lang="es-ES_tradnl" dirty="0" err="1"/>
              <a:t>image</a:t>
            </a:r>
            <a:r>
              <a:rPr lang="es-ES_tradnl" dirty="0"/>
              <a:t> 5</a:t>
            </a:r>
          </a:p>
        </p:txBody>
      </p:sp>
      <p:cxnSp>
        <p:nvCxnSpPr>
          <p:cNvPr id="34" name="Straight Connector 33"/>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5"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39" name="Rounded Rectangle 38"/>
          <p:cNvSpPr/>
          <p:nvPr userDrawn="1"/>
        </p:nvSpPr>
        <p:spPr>
          <a:xfrm>
            <a:off x="765688" y="1592796"/>
            <a:ext cx="5968747" cy="2293862"/>
          </a:xfrm>
          <a:prstGeom prst="roundRect">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40" name="Text Placeholder 7"/>
          <p:cNvSpPr>
            <a:spLocks noGrp="1"/>
          </p:cNvSpPr>
          <p:nvPr>
            <p:ph type="body" sz="quarter" idx="58" hasCustomPrompt="1"/>
          </p:nvPr>
        </p:nvSpPr>
        <p:spPr>
          <a:xfrm>
            <a:off x="3416119" y="1931023"/>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45" name="Text Placeholder 7"/>
          <p:cNvSpPr>
            <a:spLocks noGrp="1"/>
          </p:cNvSpPr>
          <p:nvPr>
            <p:ph type="body" sz="quarter" idx="60" hasCustomPrompt="1"/>
          </p:nvPr>
        </p:nvSpPr>
        <p:spPr>
          <a:xfrm>
            <a:off x="1058459" y="2419962"/>
            <a:ext cx="5361536" cy="228451"/>
          </a:xfrm>
          <a:prstGeom prst="rect">
            <a:avLst/>
          </a:prstGeom>
        </p:spPr>
        <p:txBody>
          <a:bodyPr vert="horz" lIns="0" tIns="103842" rIns="0" bIns="103842" anchor="ctr"/>
          <a:lstStyle>
            <a:lvl1pPr marL="0" indent="0" algn="ctr">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62" name="Text Placeholder 2"/>
          <p:cNvSpPr>
            <a:spLocks noGrp="1"/>
          </p:cNvSpPr>
          <p:nvPr>
            <p:ph type="body" sz="quarter" idx="59" hasCustomPrompt="1"/>
          </p:nvPr>
        </p:nvSpPr>
        <p:spPr>
          <a:xfrm>
            <a:off x="1058459" y="2711020"/>
            <a:ext cx="536153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r>
              <a:rPr lang="en-US" dirty="0" err="1"/>
              <a:t>Duis</a:t>
            </a:r>
            <a:r>
              <a:rPr lang="en-US" dirty="0"/>
              <a:t> </a:t>
            </a:r>
            <a:r>
              <a:rPr lang="en-US" dirty="0" err="1"/>
              <a:t>congue</a:t>
            </a:r>
            <a:r>
              <a:rPr lang="en-US" dirty="0"/>
              <a:t> </a:t>
            </a:r>
            <a:r>
              <a:rPr lang="en-US" dirty="0" err="1"/>
              <a:t>eros</a:t>
            </a:r>
            <a:r>
              <a:rPr lang="en-US" dirty="0"/>
              <a:t> </a:t>
            </a:r>
            <a:r>
              <a:rPr lang="en-US" dirty="0" err="1"/>
              <a:t>vel</a:t>
            </a:r>
            <a:r>
              <a:rPr lang="en-US" dirty="0"/>
              <a:t> </a:t>
            </a:r>
            <a:r>
              <a:rPr lang="en-US" dirty="0" err="1"/>
              <a:t>lectus</a:t>
            </a:r>
            <a:r>
              <a:rPr lang="en-US" dirty="0"/>
              <a:t> semper semper. </a:t>
            </a:r>
            <a:r>
              <a:rPr lang="en-US" dirty="0" err="1"/>
              <a:t>Nullam</a:t>
            </a:r>
            <a:r>
              <a:rPr lang="en-US" dirty="0"/>
              <a:t> </a:t>
            </a:r>
            <a:r>
              <a:rPr lang="en-US" dirty="0" err="1"/>
              <a:t>finibus</a:t>
            </a:r>
            <a:r>
              <a:rPr lang="en-US" dirty="0"/>
              <a:t> </a:t>
            </a:r>
            <a:r>
              <a:rPr lang="en-US" dirty="0" err="1"/>
              <a:t>nisl</a:t>
            </a:r>
            <a:r>
              <a:rPr lang="en-US" dirty="0"/>
              <a:t> </a:t>
            </a:r>
            <a:r>
              <a:rPr lang="en-US" dirty="0" err="1"/>
              <a:t>ut</a:t>
            </a:r>
            <a:r>
              <a:rPr lang="en-US" dirty="0"/>
              <a:t> ligula </a:t>
            </a:r>
            <a:r>
              <a:rPr lang="en-US" dirty="0" err="1"/>
              <a:t>ves</a:t>
            </a:r>
            <a:r>
              <a:rPr lang="en-US" dirty="0"/>
              <a:t>.</a:t>
            </a:r>
          </a:p>
        </p:txBody>
      </p:sp>
      <p:sp>
        <p:nvSpPr>
          <p:cNvPr id="26" name="Rounded Rectangle 25"/>
          <p:cNvSpPr/>
          <p:nvPr userDrawn="1"/>
        </p:nvSpPr>
        <p:spPr>
          <a:xfrm>
            <a:off x="759619" y="4041068"/>
            <a:ext cx="2438400" cy="2293862"/>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27" name="Text Placeholder 7"/>
          <p:cNvSpPr>
            <a:spLocks noGrp="1"/>
          </p:cNvSpPr>
          <p:nvPr>
            <p:ph type="body" sz="quarter" idx="61" hasCustomPrompt="1"/>
          </p:nvPr>
        </p:nvSpPr>
        <p:spPr>
          <a:xfrm>
            <a:off x="1629696" y="4426189"/>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28" name="Text Placeholder 2"/>
          <p:cNvSpPr>
            <a:spLocks noGrp="1"/>
          </p:cNvSpPr>
          <p:nvPr>
            <p:ph type="body" sz="quarter" idx="62" hasCustomPrompt="1"/>
          </p:nvPr>
        </p:nvSpPr>
        <p:spPr>
          <a:xfrm>
            <a:off x="1016391" y="4951562"/>
            <a:ext cx="191079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Donec</a:t>
            </a:r>
            <a:r>
              <a:rPr lang="en-US" dirty="0"/>
              <a:t> </a:t>
            </a:r>
            <a:r>
              <a:rPr lang="en-US" dirty="0" err="1"/>
              <a:t>vel</a:t>
            </a:r>
            <a:r>
              <a:rPr lang="en-US" dirty="0"/>
              <a:t> </a:t>
            </a:r>
            <a:r>
              <a:rPr lang="en-US" dirty="0" err="1"/>
              <a:t>nisl</a:t>
            </a:r>
            <a:r>
              <a:rPr lang="en-US" dirty="0"/>
              <a:t> </a:t>
            </a:r>
            <a:r>
              <a:rPr lang="en-US" dirty="0" err="1"/>
              <a:t>nec</a:t>
            </a:r>
            <a:r>
              <a:rPr lang="en-US" dirty="0"/>
              <a:t> </a:t>
            </a:r>
            <a:r>
              <a:rPr lang="en-US" dirty="0" err="1"/>
              <a:t>risus</a:t>
            </a:r>
            <a:r>
              <a:rPr lang="en-US" dirty="0"/>
              <a:t> </a:t>
            </a:r>
            <a:r>
              <a:rPr lang="en-US" dirty="0" err="1"/>
              <a:t>vulputate</a:t>
            </a:r>
            <a:r>
              <a:rPr lang="en-US" dirty="0"/>
              <a:t> </a:t>
            </a:r>
            <a:r>
              <a:rPr lang="en-US" dirty="0" err="1"/>
              <a:t>placerat</a:t>
            </a:r>
            <a:r>
              <a:rPr lang="en-US" dirty="0"/>
              <a:t> in at </a:t>
            </a:r>
            <a:r>
              <a:rPr lang="en-US" dirty="0" err="1"/>
              <a:t>zacm</a:t>
            </a:r>
            <a:r>
              <a:rPr lang="en-US" dirty="0"/>
              <a:t> ligula other. </a:t>
            </a:r>
          </a:p>
        </p:txBody>
      </p:sp>
      <p:sp>
        <p:nvSpPr>
          <p:cNvPr id="29" name="Picture Placeholder 2"/>
          <p:cNvSpPr>
            <a:spLocks noGrp="1"/>
          </p:cNvSpPr>
          <p:nvPr>
            <p:ph type="pic" sz="quarter" idx="63"/>
          </p:nvPr>
        </p:nvSpPr>
        <p:spPr>
          <a:xfrm>
            <a:off x="3384085" y="4041068"/>
            <a:ext cx="3350351" cy="2293862"/>
          </a:xfrm>
          <a:prstGeom prst="rect">
            <a:avLst/>
          </a:prstGeom>
        </p:spPr>
        <p:txBody>
          <a:bodyPr vert="horz" lIns="243756" tIns="121879" rIns="243756" bIns="121879"/>
          <a:lstStyle>
            <a:lvl1pPr marL="0" indent="0" algn="ctr">
              <a:buNone/>
              <a:defRPr sz="1200">
                <a:solidFill>
                  <a:srgbClr val="7F7F7F"/>
                </a:solidFill>
                <a:latin typeface="Lato Regular"/>
                <a:cs typeface="Lato Regular"/>
              </a:defRPr>
            </a:lvl1pPr>
          </a:lstStyle>
          <a:p>
            <a:endParaRPr lang="en-US" dirty="0"/>
          </a:p>
        </p:txBody>
      </p:sp>
      <p:sp>
        <p:nvSpPr>
          <p:cNvPr id="30" name="Rounded Rectangle 29"/>
          <p:cNvSpPr/>
          <p:nvPr userDrawn="1"/>
        </p:nvSpPr>
        <p:spPr>
          <a:xfrm>
            <a:off x="6887986" y="1592796"/>
            <a:ext cx="4560756" cy="4742134"/>
          </a:xfrm>
          <a:prstGeom prst="roundRect">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31" name="Text Placeholder 7"/>
          <p:cNvSpPr>
            <a:spLocks noGrp="1"/>
          </p:cNvSpPr>
          <p:nvPr>
            <p:ph type="body" sz="quarter" idx="64" hasCustomPrompt="1"/>
          </p:nvPr>
        </p:nvSpPr>
        <p:spPr>
          <a:xfrm>
            <a:off x="8795950" y="2240868"/>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32" name="Text Placeholder 7"/>
          <p:cNvSpPr>
            <a:spLocks noGrp="1"/>
          </p:cNvSpPr>
          <p:nvPr>
            <p:ph type="body" sz="quarter" idx="65" hasCustomPrompt="1"/>
          </p:nvPr>
        </p:nvSpPr>
        <p:spPr>
          <a:xfrm>
            <a:off x="7180757" y="2729807"/>
            <a:ext cx="3919148" cy="228451"/>
          </a:xfrm>
          <a:prstGeom prst="rect">
            <a:avLst/>
          </a:prstGeom>
        </p:spPr>
        <p:txBody>
          <a:bodyPr vert="horz" lIns="0" tIns="103842" rIns="0" bIns="103842" anchor="ctr"/>
          <a:lstStyle>
            <a:lvl1pPr marL="0" indent="0" algn="ctr">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41" name="Text Placeholder 2"/>
          <p:cNvSpPr>
            <a:spLocks noGrp="1"/>
          </p:cNvSpPr>
          <p:nvPr>
            <p:ph type="body" sz="quarter" idx="66" hasCustomPrompt="1"/>
          </p:nvPr>
        </p:nvSpPr>
        <p:spPr>
          <a:xfrm>
            <a:off x="7180757" y="3020865"/>
            <a:ext cx="3919148" cy="2662197"/>
          </a:xfrm>
          <a:prstGeom prst="rect">
            <a:avLst/>
          </a:prstGeom>
        </p:spPr>
        <p:txBody>
          <a:bodyPr vert="horz" lIns="243756" tIns="121879" rIns="243756" bIns="121879"/>
          <a:lstStyle>
            <a:lvl1pPr marL="0" indent="0" algn="just">
              <a:lnSpc>
                <a:spcPct val="150000"/>
              </a:lnSpc>
              <a:buNone/>
              <a:defRPr sz="950">
                <a:solidFill>
                  <a:schemeClr val="bg1"/>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r>
              <a:rPr lang="en-US" dirty="0" err="1"/>
              <a:t>Duis</a:t>
            </a:r>
            <a:r>
              <a:rPr lang="en-US" dirty="0"/>
              <a:t> </a:t>
            </a:r>
            <a:r>
              <a:rPr lang="en-US" dirty="0" err="1"/>
              <a:t>congue</a:t>
            </a:r>
            <a:r>
              <a:rPr lang="en-US" dirty="0"/>
              <a:t> </a:t>
            </a:r>
            <a:r>
              <a:rPr lang="en-US" dirty="0" err="1"/>
              <a:t>eros</a:t>
            </a:r>
            <a:r>
              <a:rPr lang="en-US" dirty="0"/>
              <a:t> </a:t>
            </a:r>
            <a:r>
              <a:rPr lang="en-US" dirty="0" err="1"/>
              <a:t>vel</a:t>
            </a:r>
            <a:r>
              <a:rPr lang="en-US" dirty="0"/>
              <a:t> </a:t>
            </a:r>
            <a:r>
              <a:rPr lang="en-US" dirty="0" err="1"/>
              <a:t>lectus</a:t>
            </a:r>
            <a:r>
              <a:rPr lang="en-US" dirty="0"/>
              <a:t> semper semper.</a:t>
            </a:r>
          </a:p>
          <a:p>
            <a:pPr lvl="0"/>
            <a:endParaRPr lang="en-US" dirty="0"/>
          </a:p>
          <a:p>
            <a:pPr lvl="0"/>
            <a:r>
              <a:rPr lang="en-US" dirty="0"/>
              <a:t> </a:t>
            </a:r>
            <a:r>
              <a:rPr lang="en-US" dirty="0" err="1"/>
              <a:t>Nullam</a:t>
            </a:r>
            <a:r>
              <a:rPr lang="en-US" dirty="0"/>
              <a:t> </a:t>
            </a:r>
            <a:r>
              <a:rPr lang="en-US" dirty="0" err="1"/>
              <a:t>finibus</a:t>
            </a:r>
            <a:r>
              <a:rPr lang="en-US" dirty="0"/>
              <a:t> </a:t>
            </a:r>
            <a:r>
              <a:rPr lang="en-US" dirty="0" err="1"/>
              <a:t>nisl</a:t>
            </a:r>
            <a:r>
              <a:rPr lang="en-US" dirty="0"/>
              <a:t> </a:t>
            </a:r>
            <a:r>
              <a:rPr lang="en-US" dirty="0" err="1"/>
              <a:t>ut</a:t>
            </a:r>
            <a:r>
              <a:rPr lang="en-US" dirty="0"/>
              <a:t> ligula </a:t>
            </a:r>
            <a:r>
              <a:rPr lang="en-US" dirty="0" err="1"/>
              <a:t>vestibulum</a:t>
            </a:r>
            <a:r>
              <a:rPr lang="en-US" dirty="0"/>
              <a:t>, </a:t>
            </a:r>
            <a:r>
              <a:rPr lang="en-US" dirty="0" err="1"/>
              <a:t>ut</a:t>
            </a:r>
            <a:r>
              <a:rPr lang="en-US" dirty="0"/>
              <a:t> semper ex </a:t>
            </a:r>
            <a:r>
              <a:rPr lang="en-US" dirty="0" err="1"/>
              <a:t>suscipit</a:t>
            </a:r>
            <a:r>
              <a:rPr lang="en-US" dirty="0"/>
              <a:t>. </a:t>
            </a:r>
            <a:r>
              <a:rPr lang="en-US" dirty="0" err="1"/>
              <a:t>Cras</a:t>
            </a:r>
            <a:r>
              <a:rPr lang="en-US" dirty="0"/>
              <a:t> </a:t>
            </a:r>
            <a:r>
              <a:rPr lang="en-US" dirty="0" err="1"/>
              <a:t>fringilla</a:t>
            </a:r>
            <a:r>
              <a:rPr lang="en-US" dirty="0"/>
              <a:t> </a:t>
            </a:r>
            <a:r>
              <a:rPr lang="en-US" dirty="0" err="1"/>
              <a:t>suscipit</a:t>
            </a:r>
            <a:r>
              <a:rPr lang="en-US" dirty="0"/>
              <a:t> </a:t>
            </a:r>
            <a:r>
              <a:rPr lang="en-US" dirty="0" err="1"/>
              <a:t>cursus</a:t>
            </a:r>
            <a:r>
              <a:rPr lang="en-US" dirty="0"/>
              <a:t>. </a:t>
            </a:r>
            <a:r>
              <a:rPr lang="en-US" dirty="0" err="1"/>
              <a:t>Aenean</a:t>
            </a:r>
            <a:r>
              <a:rPr lang="en-US" dirty="0"/>
              <a:t> </a:t>
            </a:r>
            <a:r>
              <a:rPr lang="en-US" dirty="0" err="1"/>
              <a:t>accumsan</a:t>
            </a:r>
            <a:r>
              <a:rPr lang="en-US" dirty="0"/>
              <a:t> </a:t>
            </a:r>
            <a:r>
              <a:rPr lang="en-US" dirty="0" err="1"/>
              <a:t>malesuada</a:t>
            </a:r>
            <a:r>
              <a:rPr lang="en-US" dirty="0"/>
              <a:t> </a:t>
            </a:r>
            <a:r>
              <a:rPr lang="en-US" dirty="0" err="1"/>
              <a:t>hendrerit</a:t>
            </a:r>
            <a:r>
              <a:rPr lang="en-US" dirty="0"/>
              <a:t>. </a:t>
            </a:r>
            <a:r>
              <a:rPr lang="en-US" dirty="0" err="1"/>
              <a:t>Morbi</a:t>
            </a:r>
            <a:r>
              <a:rPr lang="en-US" dirty="0"/>
              <a:t> sit </a:t>
            </a:r>
            <a:r>
              <a:rPr lang="en-US" dirty="0" err="1"/>
              <a:t>amet</a:t>
            </a:r>
            <a:r>
              <a:rPr lang="en-US" dirty="0"/>
              <a:t> dolor ante. </a:t>
            </a:r>
            <a:r>
              <a:rPr lang="en-US" dirty="0" err="1"/>
              <a:t>Duis</a:t>
            </a:r>
            <a:r>
              <a:rPr lang="en-US" dirty="0"/>
              <a:t> </a:t>
            </a:r>
            <a:r>
              <a:rPr lang="en-US" dirty="0" err="1"/>
              <a:t>quis</a:t>
            </a:r>
            <a:r>
              <a:rPr lang="en-US" dirty="0"/>
              <a:t> </a:t>
            </a:r>
            <a:r>
              <a:rPr lang="en-US" dirty="0" err="1"/>
              <a:t>viverra</a:t>
            </a:r>
            <a:r>
              <a:rPr lang="en-US" dirty="0"/>
              <a:t> </a:t>
            </a:r>
            <a:r>
              <a:rPr lang="en-US" dirty="0" err="1"/>
              <a:t>urna</a:t>
            </a:r>
            <a:r>
              <a:rPr lang="en-US" dirty="0"/>
              <a:t>, in </a:t>
            </a:r>
            <a:r>
              <a:rPr lang="en-US" dirty="0" err="1"/>
              <a:t>ultricies</a:t>
            </a:r>
            <a:r>
              <a:rPr lang="en-US" dirty="0"/>
              <a:t> diam. </a:t>
            </a:r>
            <a:r>
              <a:rPr lang="en-US" dirty="0" err="1"/>
              <a:t>Morbi</a:t>
            </a:r>
            <a:r>
              <a:rPr lang="en-US" dirty="0"/>
              <a:t> </a:t>
            </a:r>
            <a:r>
              <a:rPr lang="en-US" dirty="0" err="1"/>
              <a:t>sodales</a:t>
            </a:r>
            <a:r>
              <a:rPr lang="en-US" dirty="0"/>
              <a:t> </a:t>
            </a:r>
            <a:r>
              <a:rPr lang="en-US" dirty="0" err="1"/>
              <a:t>volutpat</a:t>
            </a:r>
            <a:r>
              <a:rPr lang="en-US" dirty="0"/>
              <a:t> </a:t>
            </a:r>
            <a:r>
              <a:rPr lang="en-US" dirty="0" err="1"/>
              <a:t>tellus</a:t>
            </a:r>
            <a:r>
              <a:rPr lang="en-US" dirty="0"/>
              <a:t>, </a:t>
            </a:r>
            <a:r>
              <a:rPr lang="en-US" dirty="0" err="1"/>
              <a:t>quis</a:t>
            </a:r>
            <a:r>
              <a:rPr lang="en-US" dirty="0"/>
              <a:t> </a:t>
            </a:r>
            <a:r>
              <a:rPr lang="en-US" dirty="0" err="1"/>
              <a:t>aliquam</a:t>
            </a:r>
            <a:r>
              <a:rPr lang="en-US" dirty="0"/>
              <a:t> </a:t>
            </a:r>
            <a:r>
              <a:rPr lang="en-US" dirty="0" err="1"/>
              <a:t>urna</a:t>
            </a:r>
            <a:r>
              <a:rPr lang="en-US" dirty="0"/>
              <a:t> </a:t>
            </a:r>
            <a:r>
              <a:rPr lang="en-US" dirty="0" err="1"/>
              <a:t>cursus</a:t>
            </a:r>
            <a:r>
              <a:rPr lang="en-US" dirty="0"/>
              <a:t> et. </a:t>
            </a:r>
          </a:p>
        </p:txBody>
      </p:sp>
    </p:spTree>
    <p:extLst>
      <p:ext uri="{BB962C8B-B14F-4D97-AF65-F5344CB8AC3E}">
        <p14:creationId xmlns:p14="http://schemas.microsoft.com/office/powerpoint/2010/main" val="1328328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33">
                                            <p:txEl>
                                              <p:pRg st="0" end="0"/>
                                            </p:txEl>
                                          </p:spTgt>
                                        </p:tgtEl>
                                        <p:attrNameLst>
                                          <p:attrName>style.visibility</p:attrName>
                                        </p:attrNameLst>
                                      </p:cBhvr>
                                      <p:to>
                                        <p:strVal val="visible"/>
                                      </p:to>
                                    </p:set>
                                    <p:animEffect transition="in" filter="fade">
                                      <p:cBhvr>
                                        <p:cTn id="7" dur="400"/>
                                        <p:tgtEl>
                                          <p:spTgt spid="33">
                                            <p:txEl>
                                              <p:pRg st="0" end="0"/>
                                            </p:txEl>
                                          </p:spTgt>
                                        </p:tgtEl>
                                      </p:cBhvr>
                                    </p:animEffect>
                                    <p:anim calcmode="lin" valueType="num">
                                      <p:cBhvr>
                                        <p:cTn id="8" dur="4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600"/>
                            </p:stCondLst>
                            <p:childTnLst>
                              <p:par>
                                <p:cTn id="11" presetID="22" presetClass="entr" presetSubtype="8"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left)">
                                      <p:cBhvr>
                                        <p:cTn id="13" dur="200"/>
                                        <p:tgtEl>
                                          <p:spTgt spid="34"/>
                                        </p:tgtEl>
                                      </p:cBhvr>
                                    </p:animEffect>
                                  </p:childTnLst>
                                </p:cTn>
                              </p:par>
                              <p:par>
                                <p:cTn id="14" presetID="42" presetClass="entr" presetSubtype="0" fill="hold" grpId="0" nodeType="withEffect">
                                  <p:stCondLst>
                                    <p:cond delay="200"/>
                                  </p:stCondLst>
                                  <p:childTnLst>
                                    <p:set>
                                      <p:cBhvr>
                                        <p:cTn id="15" dur="1" fill="hold">
                                          <p:stCondLst>
                                            <p:cond delay="0"/>
                                          </p:stCondLst>
                                        </p:cTn>
                                        <p:tgtEl>
                                          <p:spTgt spid="35">
                                            <p:txEl>
                                              <p:pRg st="0" end="0"/>
                                            </p:txEl>
                                          </p:spTgt>
                                        </p:tgtEl>
                                        <p:attrNameLst>
                                          <p:attrName>style.visibility</p:attrName>
                                        </p:attrNameLst>
                                      </p:cBhvr>
                                      <p:to>
                                        <p:strVal val="visible"/>
                                      </p:to>
                                    </p:set>
                                    <p:animEffect transition="in" filter="fade">
                                      <p:cBhvr>
                                        <p:cTn id="16" dur="500"/>
                                        <p:tgtEl>
                                          <p:spTgt spid="35">
                                            <p:txEl>
                                              <p:pRg st="0" end="0"/>
                                            </p:txEl>
                                          </p:spTgt>
                                        </p:tgtEl>
                                      </p:cBhvr>
                                    </p:animEffect>
                                    <p:anim calcmode="lin" valueType="num">
                                      <p:cBhvr>
                                        <p:cTn id="17"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18" dur="500" fill="hold"/>
                                        <p:tgtEl>
                                          <p:spTgt spid="35">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1300"/>
                            </p:stCondLst>
                            <p:childTnLst>
                              <p:par>
                                <p:cTn id="20" presetID="53" presetClass="entr" presetSubtype="16" fill="hold" grpId="0" nodeType="after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p:cTn id="22" dur="300" fill="hold"/>
                                        <p:tgtEl>
                                          <p:spTgt spid="39"/>
                                        </p:tgtEl>
                                        <p:attrNameLst>
                                          <p:attrName>ppt_w</p:attrName>
                                        </p:attrNameLst>
                                      </p:cBhvr>
                                      <p:tavLst>
                                        <p:tav tm="0">
                                          <p:val>
                                            <p:fltVal val="0"/>
                                          </p:val>
                                        </p:tav>
                                        <p:tav tm="100000">
                                          <p:val>
                                            <p:strVal val="#ppt_w"/>
                                          </p:val>
                                        </p:tav>
                                      </p:tavLst>
                                    </p:anim>
                                    <p:anim calcmode="lin" valueType="num">
                                      <p:cBhvr>
                                        <p:cTn id="23" dur="300" fill="hold"/>
                                        <p:tgtEl>
                                          <p:spTgt spid="39"/>
                                        </p:tgtEl>
                                        <p:attrNameLst>
                                          <p:attrName>ppt_h</p:attrName>
                                        </p:attrNameLst>
                                      </p:cBhvr>
                                      <p:tavLst>
                                        <p:tav tm="0">
                                          <p:val>
                                            <p:fltVal val="0"/>
                                          </p:val>
                                        </p:tav>
                                        <p:tav tm="100000">
                                          <p:val>
                                            <p:strVal val="#ppt_h"/>
                                          </p:val>
                                        </p:tav>
                                      </p:tavLst>
                                    </p:anim>
                                    <p:animEffect transition="in" filter="fade">
                                      <p:cBhvr>
                                        <p:cTn id="24" dur="300"/>
                                        <p:tgtEl>
                                          <p:spTgt spid="39"/>
                                        </p:tgtEl>
                                      </p:cBhvr>
                                    </p:animEffect>
                                  </p:childTnLst>
                                </p:cTn>
                              </p:par>
                            </p:childTnLst>
                          </p:cTn>
                        </p:par>
                        <p:par>
                          <p:cTn id="25" fill="hold">
                            <p:stCondLst>
                              <p:cond delay="1600"/>
                            </p:stCondLst>
                            <p:childTnLst>
                              <p:par>
                                <p:cTn id="26" presetID="42" presetClass="entr" presetSubtype="0" fill="hold" grpId="0" nodeType="afterEffect">
                                  <p:stCondLst>
                                    <p:cond delay="0"/>
                                  </p:stCondLst>
                                  <p:childTnLst>
                                    <p:set>
                                      <p:cBhvr>
                                        <p:cTn id="27" dur="1" fill="hold">
                                          <p:stCondLst>
                                            <p:cond delay="0"/>
                                          </p:stCondLst>
                                        </p:cTn>
                                        <p:tgtEl>
                                          <p:spTgt spid="40">
                                            <p:txEl>
                                              <p:pRg st="0" end="0"/>
                                            </p:txEl>
                                          </p:spTgt>
                                        </p:tgtEl>
                                        <p:attrNameLst>
                                          <p:attrName>style.visibility</p:attrName>
                                        </p:attrNameLst>
                                      </p:cBhvr>
                                      <p:to>
                                        <p:strVal val="visible"/>
                                      </p:to>
                                    </p:set>
                                    <p:animEffect transition="in" filter="fade">
                                      <p:cBhvr>
                                        <p:cTn id="28" dur="300"/>
                                        <p:tgtEl>
                                          <p:spTgt spid="40">
                                            <p:txEl>
                                              <p:pRg st="0" end="0"/>
                                            </p:txEl>
                                          </p:spTgt>
                                        </p:tgtEl>
                                      </p:cBhvr>
                                    </p:animEffect>
                                    <p:anim calcmode="lin" valueType="num">
                                      <p:cBhvr>
                                        <p:cTn id="29" dur="3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30" dur="300" fill="hold"/>
                                        <p:tgtEl>
                                          <p:spTgt spid="40">
                                            <p:txEl>
                                              <p:pRg st="0" end="0"/>
                                            </p:txEl>
                                          </p:spTgt>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200"/>
                                  </p:stCondLst>
                                  <p:childTnLst>
                                    <p:set>
                                      <p:cBhvr>
                                        <p:cTn id="32" dur="1" fill="hold">
                                          <p:stCondLst>
                                            <p:cond delay="0"/>
                                          </p:stCondLst>
                                        </p:cTn>
                                        <p:tgtEl>
                                          <p:spTgt spid="45">
                                            <p:txEl>
                                              <p:pRg st="0" end="0"/>
                                            </p:txEl>
                                          </p:spTgt>
                                        </p:tgtEl>
                                        <p:attrNameLst>
                                          <p:attrName>style.visibility</p:attrName>
                                        </p:attrNameLst>
                                      </p:cBhvr>
                                      <p:to>
                                        <p:strVal val="visible"/>
                                      </p:to>
                                    </p:set>
                                    <p:animEffect transition="in" filter="fade">
                                      <p:cBhvr>
                                        <p:cTn id="33" dur="500"/>
                                        <p:tgtEl>
                                          <p:spTgt spid="45">
                                            <p:txEl>
                                              <p:pRg st="0" end="0"/>
                                            </p:txEl>
                                          </p:spTgt>
                                        </p:tgtEl>
                                      </p:cBhvr>
                                    </p:animEffect>
                                    <p:anim calcmode="lin" valueType="num">
                                      <p:cBhvr>
                                        <p:cTn id="34"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35" dur="500" fill="hold"/>
                                        <p:tgtEl>
                                          <p:spTgt spid="45">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2300"/>
                            </p:stCondLst>
                            <p:childTnLst>
                              <p:par>
                                <p:cTn id="37" presetID="10" presetClass="entr" presetSubtype="0" fill="hold" grpId="0" nodeType="afterEffect">
                                  <p:stCondLst>
                                    <p:cond delay="0"/>
                                  </p:stCondLst>
                                  <p:childTnLst>
                                    <p:set>
                                      <p:cBhvr>
                                        <p:cTn id="38" dur="1" fill="hold">
                                          <p:stCondLst>
                                            <p:cond delay="0"/>
                                          </p:stCondLst>
                                        </p:cTn>
                                        <p:tgtEl>
                                          <p:spTgt spid="62">
                                            <p:txEl>
                                              <p:pRg st="0" end="0"/>
                                            </p:txEl>
                                          </p:spTgt>
                                        </p:tgtEl>
                                        <p:attrNameLst>
                                          <p:attrName>style.visibility</p:attrName>
                                        </p:attrNameLst>
                                      </p:cBhvr>
                                      <p:to>
                                        <p:strVal val="visible"/>
                                      </p:to>
                                    </p:set>
                                    <p:animEffect transition="in" filter="fade">
                                      <p:cBhvr>
                                        <p:cTn id="39" dur="300"/>
                                        <p:tgtEl>
                                          <p:spTgt spid="62">
                                            <p:txEl>
                                              <p:pRg st="0" end="0"/>
                                            </p:txEl>
                                          </p:spTgt>
                                        </p:tgtEl>
                                      </p:cBhvr>
                                    </p:animEffect>
                                  </p:childTnLst>
                                </p:cTn>
                              </p:par>
                            </p:childTnLst>
                          </p:cTn>
                        </p:par>
                        <p:par>
                          <p:cTn id="40" fill="hold">
                            <p:stCondLst>
                              <p:cond delay="2600"/>
                            </p:stCondLst>
                            <p:childTnLst>
                              <p:par>
                                <p:cTn id="41" presetID="53" presetClass="entr" presetSubtype="16"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p:cTn id="43" dur="300" fill="hold"/>
                                        <p:tgtEl>
                                          <p:spTgt spid="26"/>
                                        </p:tgtEl>
                                        <p:attrNameLst>
                                          <p:attrName>ppt_w</p:attrName>
                                        </p:attrNameLst>
                                      </p:cBhvr>
                                      <p:tavLst>
                                        <p:tav tm="0">
                                          <p:val>
                                            <p:fltVal val="0"/>
                                          </p:val>
                                        </p:tav>
                                        <p:tav tm="100000">
                                          <p:val>
                                            <p:strVal val="#ppt_w"/>
                                          </p:val>
                                        </p:tav>
                                      </p:tavLst>
                                    </p:anim>
                                    <p:anim calcmode="lin" valueType="num">
                                      <p:cBhvr>
                                        <p:cTn id="44" dur="300" fill="hold"/>
                                        <p:tgtEl>
                                          <p:spTgt spid="26"/>
                                        </p:tgtEl>
                                        <p:attrNameLst>
                                          <p:attrName>ppt_h</p:attrName>
                                        </p:attrNameLst>
                                      </p:cBhvr>
                                      <p:tavLst>
                                        <p:tav tm="0">
                                          <p:val>
                                            <p:fltVal val="0"/>
                                          </p:val>
                                        </p:tav>
                                        <p:tav tm="100000">
                                          <p:val>
                                            <p:strVal val="#ppt_h"/>
                                          </p:val>
                                        </p:tav>
                                      </p:tavLst>
                                    </p:anim>
                                    <p:animEffect transition="in" filter="fade">
                                      <p:cBhvr>
                                        <p:cTn id="45" dur="300"/>
                                        <p:tgtEl>
                                          <p:spTgt spid="26"/>
                                        </p:tgtEl>
                                      </p:cBhvr>
                                    </p:animEffect>
                                  </p:childTnLst>
                                </p:cTn>
                              </p:par>
                            </p:childTnLst>
                          </p:cTn>
                        </p:par>
                        <p:par>
                          <p:cTn id="46" fill="hold">
                            <p:stCondLst>
                              <p:cond delay="2900"/>
                            </p:stCondLst>
                            <p:childTnLst>
                              <p:par>
                                <p:cTn id="47" presetID="42" presetClass="entr" presetSubtype="0" fill="hold" grpId="0" nodeType="afterEffect">
                                  <p:stCondLst>
                                    <p:cond delay="0"/>
                                  </p:stCondLst>
                                  <p:childTnLst>
                                    <p:set>
                                      <p:cBhvr>
                                        <p:cTn id="48" dur="1" fill="hold">
                                          <p:stCondLst>
                                            <p:cond delay="0"/>
                                          </p:stCondLst>
                                        </p:cTn>
                                        <p:tgtEl>
                                          <p:spTgt spid="27">
                                            <p:txEl>
                                              <p:pRg st="0" end="0"/>
                                            </p:txEl>
                                          </p:spTgt>
                                        </p:tgtEl>
                                        <p:attrNameLst>
                                          <p:attrName>style.visibility</p:attrName>
                                        </p:attrNameLst>
                                      </p:cBhvr>
                                      <p:to>
                                        <p:strVal val="visible"/>
                                      </p:to>
                                    </p:set>
                                    <p:animEffect transition="in" filter="fade">
                                      <p:cBhvr>
                                        <p:cTn id="49" dur="300"/>
                                        <p:tgtEl>
                                          <p:spTgt spid="27">
                                            <p:txEl>
                                              <p:pRg st="0" end="0"/>
                                            </p:txEl>
                                          </p:spTgt>
                                        </p:tgtEl>
                                      </p:cBhvr>
                                    </p:animEffect>
                                    <p:anim calcmode="lin" valueType="num">
                                      <p:cBhvr>
                                        <p:cTn id="50" dur="30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51" dur="300" fill="hold"/>
                                        <p:tgtEl>
                                          <p:spTgt spid="27">
                                            <p:txEl>
                                              <p:pRg st="0" end="0"/>
                                            </p:txEl>
                                          </p:spTgt>
                                        </p:tgtEl>
                                        <p:attrNameLst>
                                          <p:attrName>ppt_y</p:attrName>
                                        </p:attrNameLst>
                                      </p:cBhvr>
                                      <p:tavLst>
                                        <p:tav tm="0">
                                          <p:val>
                                            <p:strVal val="#ppt_y+.1"/>
                                          </p:val>
                                        </p:tav>
                                        <p:tav tm="100000">
                                          <p:val>
                                            <p:strVal val="#ppt_y"/>
                                          </p:val>
                                        </p:tav>
                                      </p:tavLst>
                                    </p:anim>
                                  </p:childTnLst>
                                </p:cTn>
                              </p:par>
                            </p:childTnLst>
                          </p:cTn>
                        </p:par>
                        <p:par>
                          <p:cTn id="52" fill="hold">
                            <p:stCondLst>
                              <p:cond delay="3200"/>
                            </p:stCondLst>
                            <p:childTnLst>
                              <p:par>
                                <p:cTn id="53" presetID="10" presetClass="entr" presetSubtype="0" fill="hold" grpId="0" nodeType="afterEffect">
                                  <p:stCondLst>
                                    <p:cond delay="0"/>
                                  </p:stCondLst>
                                  <p:childTnLst>
                                    <p:set>
                                      <p:cBhvr>
                                        <p:cTn id="54" dur="1" fill="hold">
                                          <p:stCondLst>
                                            <p:cond delay="0"/>
                                          </p:stCondLst>
                                        </p:cTn>
                                        <p:tgtEl>
                                          <p:spTgt spid="28">
                                            <p:txEl>
                                              <p:pRg st="0" end="0"/>
                                            </p:txEl>
                                          </p:spTgt>
                                        </p:tgtEl>
                                        <p:attrNameLst>
                                          <p:attrName>style.visibility</p:attrName>
                                        </p:attrNameLst>
                                      </p:cBhvr>
                                      <p:to>
                                        <p:strVal val="visible"/>
                                      </p:to>
                                    </p:set>
                                    <p:animEffect transition="in" filter="fade">
                                      <p:cBhvr>
                                        <p:cTn id="55" dur="300"/>
                                        <p:tgtEl>
                                          <p:spTgt spid="28">
                                            <p:txEl>
                                              <p:pRg st="0" end="0"/>
                                            </p:txEl>
                                          </p:spTgt>
                                        </p:tgtEl>
                                      </p:cBhvr>
                                    </p:animEffect>
                                  </p:childTnLst>
                                </p:cTn>
                              </p:par>
                            </p:childTnLst>
                          </p:cTn>
                        </p:par>
                        <p:par>
                          <p:cTn id="56" fill="hold">
                            <p:stCondLst>
                              <p:cond delay="3500"/>
                            </p:stCondLst>
                            <p:childTnLst>
                              <p:par>
                                <p:cTn id="57" presetID="53" presetClass="entr" presetSubtype="16" fill="hold" grpId="0" nodeType="afterEffect" nodePh="1">
                                  <p:stCondLst>
                                    <p:cond delay="0"/>
                                  </p:stCondLst>
                                  <p:endCondLst>
                                    <p:cond evt="begin" delay="0">
                                      <p:tn val="57"/>
                                    </p:cond>
                                  </p:endCondLst>
                                  <p:childTnLst>
                                    <p:set>
                                      <p:cBhvr>
                                        <p:cTn id="58" dur="1" fill="hold">
                                          <p:stCondLst>
                                            <p:cond delay="0"/>
                                          </p:stCondLst>
                                        </p:cTn>
                                        <p:tgtEl>
                                          <p:spTgt spid="29"/>
                                        </p:tgtEl>
                                        <p:attrNameLst>
                                          <p:attrName>style.visibility</p:attrName>
                                        </p:attrNameLst>
                                      </p:cBhvr>
                                      <p:to>
                                        <p:strVal val="visible"/>
                                      </p:to>
                                    </p:set>
                                    <p:anim calcmode="lin" valueType="num">
                                      <p:cBhvr>
                                        <p:cTn id="59" dur="500" fill="hold"/>
                                        <p:tgtEl>
                                          <p:spTgt spid="29"/>
                                        </p:tgtEl>
                                        <p:attrNameLst>
                                          <p:attrName>ppt_w</p:attrName>
                                        </p:attrNameLst>
                                      </p:cBhvr>
                                      <p:tavLst>
                                        <p:tav tm="0">
                                          <p:val>
                                            <p:fltVal val="0"/>
                                          </p:val>
                                        </p:tav>
                                        <p:tav tm="100000">
                                          <p:val>
                                            <p:strVal val="#ppt_w"/>
                                          </p:val>
                                        </p:tav>
                                      </p:tavLst>
                                    </p:anim>
                                    <p:anim calcmode="lin" valueType="num">
                                      <p:cBhvr>
                                        <p:cTn id="60" dur="500" fill="hold"/>
                                        <p:tgtEl>
                                          <p:spTgt spid="29"/>
                                        </p:tgtEl>
                                        <p:attrNameLst>
                                          <p:attrName>ppt_h</p:attrName>
                                        </p:attrNameLst>
                                      </p:cBhvr>
                                      <p:tavLst>
                                        <p:tav tm="0">
                                          <p:val>
                                            <p:fltVal val="0"/>
                                          </p:val>
                                        </p:tav>
                                        <p:tav tm="100000">
                                          <p:val>
                                            <p:strVal val="#ppt_h"/>
                                          </p:val>
                                        </p:tav>
                                      </p:tavLst>
                                    </p:anim>
                                    <p:animEffect transition="in" filter="fade">
                                      <p:cBhvr>
                                        <p:cTn id="61" dur="500"/>
                                        <p:tgtEl>
                                          <p:spTgt spid="29"/>
                                        </p:tgtEl>
                                      </p:cBhvr>
                                    </p:animEffect>
                                  </p:childTnLst>
                                </p:cTn>
                              </p:par>
                            </p:childTnLst>
                          </p:cTn>
                        </p:par>
                        <p:par>
                          <p:cTn id="62" fill="hold">
                            <p:stCondLst>
                              <p:cond delay="4000"/>
                            </p:stCondLst>
                            <p:childTnLst>
                              <p:par>
                                <p:cTn id="63" presetID="53" presetClass="entr" presetSubtype="16" fill="hold" grpId="0" nodeType="afterEffect">
                                  <p:stCondLst>
                                    <p:cond delay="0"/>
                                  </p:stCondLst>
                                  <p:childTnLst>
                                    <p:set>
                                      <p:cBhvr>
                                        <p:cTn id="64" dur="1" fill="hold">
                                          <p:stCondLst>
                                            <p:cond delay="0"/>
                                          </p:stCondLst>
                                        </p:cTn>
                                        <p:tgtEl>
                                          <p:spTgt spid="30"/>
                                        </p:tgtEl>
                                        <p:attrNameLst>
                                          <p:attrName>style.visibility</p:attrName>
                                        </p:attrNameLst>
                                      </p:cBhvr>
                                      <p:to>
                                        <p:strVal val="visible"/>
                                      </p:to>
                                    </p:set>
                                    <p:anim calcmode="lin" valueType="num">
                                      <p:cBhvr>
                                        <p:cTn id="65" dur="300" fill="hold"/>
                                        <p:tgtEl>
                                          <p:spTgt spid="30"/>
                                        </p:tgtEl>
                                        <p:attrNameLst>
                                          <p:attrName>ppt_w</p:attrName>
                                        </p:attrNameLst>
                                      </p:cBhvr>
                                      <p:tavLst>
                                        <p:tav tm="0">
                                          <p:val>
                                            <p:fltVal val="0"/>
                                          </p:val>
                                        </p:tav>
                                        <p:tav tm="100000">
                                          <p:val>
                                            <p:strVal val="#ppt_w"/>
                                          </p:val>
                                        </p:tav>
                                      </p:tavLst>
                                    </p:anim>
                                    <p:anim calcmode="lin" valueType="num">
                                      <p:cBhvr>
                                        <p:cTn id="66" dur="300" fill="hold"/>
                                        <p:tgtEl>
                                          <p:spTgt spid="30"/>
                                        </p:tgtEl>
                                        <p:attrNameLst>
                                          <p:attrName>ppt_h</p:attrName>
                                        </p:attrNameLst>
                                      </p:cBhvr>
                                      <p:tavLst>
                                        <p:tav tm="0">
                                          <p:val>
                                            <p:fltVal val="0"/>
                                          </p:val>
                                        </p:tav>
                                        <p:tav tm="100000">
                                          <p:val>
                                            <p:strVal val="#ppt_h"/>
                                          </p:val>
                                        </p:tav>
                                      </p:tavLst>
                                    </p:anim>
                                    <p:animEffect transition="in" filter="fade">
                                      <p:cBhvr>
                                        <p:cTn id="67" dur="300"/>
                                        <p:tgtEl>
                                          <p:spTgt spid="30"/>
                                        </p:tgtEl>
                                      </p:cBhvr>
                                    </p:animEffect>
                                  </p:childTnLst>
                                </p:cTn>
                              </p:par>
                            </p:childTnLst>
                          </p:cTn>
                        </p:par>
                        <p:par>
                          <p:cTn id="68" fill="hold">
                            <p:stCondLst>
                              <p:cond delay="4300"/>
                            </p:stCondLst>
                            <p:childTnLst>
                              <p:par>
                                <p:cTn id="69" presetID="42" presetClass="entr" presetSubtype="0" fill="hold" grpId="0" nodeType="afterEffect">
                                  <p:stCondLst>
                                    <p:cond delay="0"/>
                                  </p:stCondLst>
                                  <p:childTnLst>
                                    <p:set>
                                      <p:cBhvr>
                                        <p:cTn id="70" dur="1" fill="hold">
                                          <p:stCondLst>
                                            <p:cond delay="0"/>
                                          </p:stCondLst>
                                        </p:cTn>
                                        <p:tgtEl>
                                          <p:spTgt spid="31">
                                            <p:txEl>
                                              <p:pRg st="0" end="0"/>
                                            </p:txEl>
                                          </p:spTgt>
                                        </p:tgtEl>
                                        <p:attrNameLst>
                                          <p:attrName>style.visibility</p:attrName>
                                        </p:attrNameLst>
                                      </p:cBhvr>
                                      <p:to>
                                        <p:strVal val="visible"/>
                                      </p:to>
                                    </p:set>
                                    <p:animEffect transition="in" filter="fade">
                                      <p:cBhvr>
                                        <p:cTn id="71" dur="300"/>
                                        <p:tgtEl>
                                          <p:spTgt spid="31">
                                            <p:txEl>
                                              <p:pRg st="0" end="0"/>
                                            </p:txEl>
                                          </p:spTgt>
                                        </p:tgtEl>
                                      </p:cBhvr>
                                    </p:animEffect>
                                    <p:anim calcmode="lin" valueType="num">
                                      <p:cBhvr>
                                        <p:cTn id="72" dur="3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73" dur="300" fill="hold"/>
                                        <p:tgtEl>
                                          <p:spTgt spid="31">
                                            <p:txEl>
                                              <p:pRg st="0" end="0"/>
                                            </p:txEl>
                                          </p:spTgt>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200"/>
                                  </p:stCondLst>
                                  <p:childTnLst>
                                    <p:set>
                                      <p:cBhvr>
                                        <p:cTn id="75" dur="1" fill="hold">
                                          <p:stCondLst>
                                            <p:cond delay="0"/>
                                          </p:stCondLst>
                                        </p:cTn>
                                        <p:tgtEl>
                                          <p:spTgt spid="32">
                                            <p:txEl>
                                              <p:pRg st="0" end="0"/>
                                            </p:txEl>
                                          </p:spTgt>
                                        </p:tgtEl>
                                        <p:attrNameLst>
                                          <p:attrName>style.visibility</p:attrName>
                                        </p:attrNameLst>
                                      </p:cBhvr>
                                      <p:to>
                                        <p:strVal val="visible"/>
                                      </p:to>
                                    </p:set>
                                    <p:animEffect transition="in" filter="fade">
                                      <p:cBhvr>
                                        <p:cTn id="76" dur="500"/>
                                        <p:tgtEl>
                                          <p:spTgt spid="32">
                                            <p:txEl>
                                              <p:pRg st="0" end="0"/>
                                            </p:txEl>
                                          </p:spTgt>
                                        </p:tgtEl>
                                      </p:cBhvr>
                                    </p:animEffect>
                                    <p:anim calcmode="lin" valueType="num">
                                      <p:cBhvr>
                                        <p:cTn id="77"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78" dur="5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par>
                          <p:cTn id="79" fill="hold">
                            <p:stCondLst>
                              <p:cond delay="5000"/>
                            </p:stCondLst>
                            <p:childTnLst>
                              <p:par>
                                <p:cTn id="80" presetID="10" presetClass="entr" presetSubtype="0" fill="hold" grpId="0" nodeType="afterEffect">
                                  <p:stCondLst>
                                    <p:cond delay="0"/>
                                  </p:stCondLst>
                                  <p:childTnLst>
                                    <p:set>
                                      <p:cBhvr>
                                        <p:cTn id="81" dur="1" fill="hold">
                                          <p:stCondLst>
                                            <p:cond delay="0"/>
                                          </p:stCondLst>
                                        </p:cTn>
                                        <p:tgtEl>
                                          <p:spTgt spid="41">
                                            <p:txEl>
                                              <p:pRg st="0" end="0"/>
                                            </p:txEl>
                                          </p:spTgt>
                                        </p:tgtEl>
                                        <p:attrNameLst>
                                          <p:attrName>style.visibility</p:attrName>
                                        </p:attrNameLst>
                                      </p:cBhvr>
                                      <p:to>
                                        <p:strVal val="visible"/>
                                      </p:to>
                                    </p:set>
                                    <p:animEffect transition="in" filter="fade">
                                      <p:cBhvr>
                                        <p:cTn id="82" dur="300"/>
                                        <p:tgtEl>
                                          <p:spTgt spid="41">
                                            <p:txEl>
                                              <p:pRg st="0" end="0"/>
                                            </p:txEl>
                                          </p:spTgt>
                                        </p:tgtEl>
                                      </p:cBhvr>
                                    </p:animEffect>
                                  </p:childTnLst>
                                </p:cTn>
                              </p:par>
                            </p:childTnLst>
                          </p:cTn>
                        </p:par>
                        <p:par>
                          <p:cTn id="83" fill="hold">
                            <p:stCondLst>
                              <p:cond delay="5300"/>
                            </p:stCondLst>
                            <p:childTnLst>
                              <p:par>
                                <p:cTn id="84" presetID="10" presetClass="entr" presetSubtype="0" fill="hold" grpId="0" nodeType="afterEffect">
                                  <p:stCondLst>
                                    <p:cond delay="0"/>
                                  </p:stCondLst>
                                  <p:childTnLst>
                                    <p:set>
                                      <p:cBhvr>
                                        <p:cTn id="85" dur="1" fill="hold">
                                          <p:stCondLst>
                                            <p:cond delay="0"/>
                                          </p:stCondLst>
                                        </p:cTn>
                                        <p:tgtEl>
                                          <p:spTgt spid="41">
                                            <p:txEl>
                                              <p:pRg st="2" end="2"/>
                                            </p:txEl>
                                          </p:spTgt>
                                        </p:tgtEl>
                                        <p:attrNameLst>
                                          <p:attrName>style.visibility</p:attrName>
                                        </p:attrNameLst>
                                      </p:cBhvr>
                                      <p:to>
                                        <p:strVal val="visible"/>
                                      </p:to>
                                    </p:set>
                                    <p:animEffect transition="in" filter="fade">
                                      <p:cBhvr>
                                        <p:cTn id="86" dur="300"/>
                                        <p:tgtEl>
                                          <p:spTgt spid="4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uild="p">
        <p:tmplLst>
          <p:tmpl lvl="1">
            <p:tnLst>
              <p:par>
                <p:cTn presetID="42" presetClass="entr" presetSubtype="0" fill="hold" nodeType="withEffect">
                  <p:stCondLst>
                    <p:cond delay="200"/>
                  </p:stCondLst>
                  <p:childTnLst>
                    <p:set>
                      <p:cBhvr>
                        <p:cTn dur="1" fill="hold">
                          <p:stCondLst>
                            <p:cond delay="0"/>
                          </p:stCondLst>
                        </p:cTn>
                        <p:tgtEl>
                          <p:spTgt spid="33"/>
                        </p:tgtEl>
                        <p:attrNameLst>
                          <p:attrName>style.visibility</p:attrName>
                        </p:attrNameLst>
                      </p:cBhvr>
                      <p:to>
                        <p:strVal val="visible"/>
                      </p:to>
                    </p:set>
                    <p:animEffect transition="in" filter="fade">
                      <p:cBhvr>
                        <p:cTn dur="400"/>
                        <p:tgtEl>
                          <p:spTgt spid="33"/>
                        </p:tgtEl>
                      </p:cBhvr>
                    </p:animEffect>
                    <p:anim calcmode="lin" valueType="num">
                      <p:cBhvr>
                        <p:cTn dur="400" fill="hold"/>
                        <p:tgtEl>
                          <p:spTgt spid="33"/>
                        </p:tgtEl>
                        <p:attrNameLst>
                          <p:attrName>ppt_x</p:attrName>
                        </p:attrNameLst>
                      </p:cBhvr>
                      <p:tavLst>
                        <p:tav tm="0">
                          <p:val>
                            <p:strVal val="#ppt_x"/>
                          </p:val>
                        </p:tav>
                        <p:tav tm="100000">
                          <p:val>
                            <p:strVal val="#ppt_x"/>
                          </p:val>
                        </p:tav>
                      </p:tavLst>
                    </p:anim>
                    <p:anim calcmode="lin" valueType="num">
                      <p:cBhvr>
                        <p:cTn dur="400" fill="hold"/>
                        <p:tgtEl>
                          <p:spTgt spid="33"/>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9" grpId="0" animBg="1"/>
      <p:bldP spid="40" grpId="0" build="p">
        <p:tmplLst>
          <p:tmpl lvl="1">
            <p:tnLst>
              <p:par>
                <p:cTn presetID="42"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300"/>
                        <p:tgtEl>
                          <p:spTgt spid="40"/>
                        </p:tgtEl>
                      </p:cBhvr>
                    </p:animEffect>
                    <p:anim calcmode="lin" valueType="num">
                      <p:cBhvr>
                        <p:cTn dur="300" fill="hold"/>
                        <p:tgtEl>
                          <p:spTgt spid="40"/>
                        </p:tgtEl>
                        <p:attrNameLst>
                          <p:attrName>ppt_x</p:attrName>
                        </p:attrNameLst>
                      </p:cBhvr>
                      <p:tavLst>
                        <p:tav tm="0">
                          <p:val>
                            <p:strVal val="#ppt_x"/>
                          </p:val>
                        </p:tav>
                        <p:tav tm="100000">
                          <p:val>
                            <p:strVal val="#ppt_x"/>
                          </p:val>
                        </p:tav>
                      </p:tavLst>
                    </p:anim>
                    <p:anim calcmode="lin" valueType="num">
                      <p:cBhvr>
                        <p:cTn dur="300" fill="hold"/>
                        <p:tgtEl>
                          <p:spTgt spid="40"/>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2" presetClass="entr" presetSubtype="0" fill="hold" nodeType="withEffect">
                  <p:stCondLst>
                    <p:cond delay="20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62" grpId="0" build="p">
        <p:tmplLst>
          <p:tmpl lvl="1">
            <p:tnLst>
              <p:par>
                <p:cTn presetID="10" presetClass="entr" presetSubtype="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Effect transition="in" filter="fade">
                      <p:cBhvr>
                        <p:cTn dur="300"/>
                        <p:tgtEl>
                          <p:spTgt spid="62"/>
                        </p:tgtEl>
                      </p:cBhvr>
                    </p:animEffect>
                  </p:childTnLst>
                </p:cTn>
              </p:par>
            </p:tnLst>
          </p:tmpl>
        </p:tmplLst>
      </p:bldP>
      <p:bldP spid="26" grpId="0" animBg="1"/>
      <p:bldP spid="27" grpId="0" build="p">
        <p:tmplLst>
          <p:tmpl lvl="1">
            <p:tnLst>
              <p:par>
                <p:cTn presetID="42"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300"/>
                        <p:tgtEl>
                          <p:spTgt spid="27"/>
                        </p:tgtEl>
                      </p:cBhvr>
                    </p:animEffect>
                    <p:anim calcmode="lin" valueType="num">
                      <p:cBhvr>
                        <p:cTn dur="300" fill="hold"/>
                        <p:tgtEl>
                          <p:spTgt spid="27"/>
                        </p:tgtEl>
                        <p:attrNameLst>
                          <p:attrName>ppt_x</p:attrName>
                        </p:attrNameLst>
                      </p:cBhvr>
                      <p:tavLst>
                        <p:tav tm="0">
                          <p:val>
                            <p:strVal val="#ppt_x"/>
                          </p:val>
                        </p:tav>
                        <p:tav tm="100000">
                          <p:val>
                            <p:strVal val="#ppt_x"/>
                          </p:val>
                        </p:tav>
                      </p:tavLst>
                    </p:anim>
                    <p:anim calcmode="lin" valueType="num">
                      <p:cBhvr>
                        <p:cTn dur="300" fill="hold"/>
                        <p:tgtEl>
                          <p:spTgt spid="27"/>
                        </p:tgtEl>
                        <p:attrNameLst>
                          <p:attrName>ppt_y</p:attrName>
                        </p:attrNameLst>
                      </p:cBhvr>
                      <p:tavLst>
                        <p:tav tm="0">
                          <p:val>
                            <p:strVal val="#ppt_y+.1"/>
                          </p:val>
                        </p:tav>
                        <p:tav tm="100000">
                          <p:val>
                            <p:strVal val="#ppt_y"/>
                          </p:val>
                        </p:tav>
                      </p:tavLst>
                    </p:anim>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300"/>
                        <p:tgtEl>
                          <p:spTgt spid="28"/>
                        </p:tgtEl>
                      </p:cBhvr>
                    </p:animEffect>
                  </p:childTnLst>
                </p:cTn>
              </p:par>
            </p:tnLst>
          </p:tmpl>
        </p:tmplLst>
      </p:bldP>
      <p:bldP spid="29" grpId="0"/>
      <p:bldP spid="30" grpId="0" animBg="1"/>
      <p:bldP spid="31" grpId="0" build="p">
        <p:tmplLst>
          <p:tmpl lvl="1">
            <p:tnLst>
              <p:par>
                <p:cTn presetID="42" presetClass="entr" presetSubtype="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300"/>
                        <p:tgtEl>
                          <p:spTgt spid="31"/>
                        </p:tgtEl>
                      </p:cBhvr>
                    </p:animEffect>
                    <p:anim calcmode="lin" valueType="num">
                      <p:cBhvr>
                        <p:cTn dur="300" fill="hold"/>
                        <p:tgtEl>
                          <p:spTgt spid="31"/>
                        </p:tgtEl>
                        <p:attrNameLst>
                          <p:attrName>ppt_x</p:attrName>
                        </p:attrNameLst>
                      </p:cBhvr>
                      <p:tavLst>
                        <p:tav tm="0">
                          <p:val>
                            <p:strVal val="#ppt_x"/>
                          </p:val>
                        </p:tav>
                        <p:tav tm="100000">
                          <p:val>
                            <p:strVal val="#ppt_x"/>
                          </p:val>
                        </p:tav>
                      </p:tavLst>
                    </p:anim>
                    <p:anim calcmode="lin" valueType="num">
                      <p:cBhvr>
                        <p:cTn dur="3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P spid="41" grpId="0" build="p">
        <p:tmplLst>
          <p:tmpl lvl="1">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300"/>
                        <p:tgtEl>
                          <p:spTgt spid="41"/>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les titles with image 2">
    <p:spTree>
      <p:nvGrpSpPr>
        <p:cNvPr id="1" name=""/>
        <p:cNvGrpSpPr/>
        <p:nvPr/>
      </p:nvGrpSpPr>
      <p:grpSpPr>
        <a:xfrm>
          <a:off x="0" y="0"/>
          <a:ext cx="0" cy="0"/>
          <a:chOff x="0" y="0"/>
          <a:chExt cx="0" cy="0"/>
        </a:xfrm>
      </p:grpSpPr>
      <p:sp>
        <p:nvSpPr>
          <p:cNvPr id="54" name="Picture Placeholder 2"/>
          <p:cNvSpPr>
            <a:spLocks noGrp="1"/>
          </p:cNvSpPr>
          <p:nvPr>
            <p:ph type="pic" sz="quarter" idx="57"/>
          </p:nvPr>
        </p:nvSpPr>
        <p:spPr>
          <a:xfrm>
            <a:off x="765687" y="1592796"/>
            <a:ext cx="8102260" cy="4742134"/>
          </a:xfrm>
          <a:prstGeom prst="rect">
            <a:avLst/>
          </a:prstGeom>
        </p:spPr>
        <p:txBody>
          <a:bodyPr vert="horz" lIns="243756" tIns="121879" rIns="243756" bIns="121879"/>
          <a:lstStyle>
            <a:lvl1pPr marL="0" indent="0" algn="ctr">
              <a:buNone/>
              <a:defRPr sz="1200">
                <a:solidFill>
                  <a:srgbClr val="7F7F7F"/>
                </a:solidFill>
                <a:latin typeface="Lato Regular"/>
                <a:cs typeface="Lato Regular"/>
              </a:defRPr>
            </a:lvl1pPr>
          </a:lstStyle>
          <a:p>
            <a:endParaRPr lang="en-US" dirty="0"/>
          </a:p>
        </p:txBody>
      </p:sp>
      <p:sp>
        <p:nvSpPr>
          <p:cNvPr id="33"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a:t>Tiles </a:t>
            </a:r>
            <a:r>
              <a:rPr lang="es-ES_tradnl" dirty="0" err="1"/>
              <a:t>titles</a:t>
            </a:r>
            <a:r>
              <a:rPr lang="es-ES_tradnl" dirty="0"/>
              <a:t> </a:t>
            </a:r>
            <a:r>
              <a:rPr lang="es-ES_tradnl" dirty="0" err="1"/>
              <a:t>with</a:t>
            </a:r>
            <a:r>
              <a:rPr lang="es-ES_tradnl" dirty="0"/>
              <a:t> </a:t>
            </a:r>
            <a:r>
              <a:rPr lang="es-ES_tradnl" dirty="0" err="1"/>
              <a:t>image</a:t>
            </a:r>
            <a:r>
              <a:rPr lang="es-ES_tradnl" dirty="0"/>
              <a:t> 2</a:t>
            </a:r>
          </a:p>
        </p:txBody>
      </p:sp>
      <p:cxnSp>
        <p:nvCxnSpPr>
          <p:cNvPr id="34" name="Straight Connector 33"/>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5"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81" name="Rounded Rectangle 80"/>
          <p:cNvSpPr/>
          <p:nvPr userDrawn="1"/>
        </p:nvSpPr>
        <p:spPr>
          <a:xfrm>
            <a:off x="9024407" y="1592796"/>
            <a:ext cx="2438400" cy="2293862"/>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84" name="Text Placeholder 7"/>
          <p:cNvSpPr>
            <a:spLocks noGrp="1"/>
          </p:cNvSpPr>
          <p:nvPr>
            <p:ph type="body" sz="quarter" idx="64" hasCustomPrompt="1"/>
          </p:nvPr>
        </p:nvSpPr>
        <p:spPr>
          <a:xfrm>
            <a:off x="9894484" y="1977917"/>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85" name="Text Placeholder 2"/>
          <p:cNvSpPr>
            <a:spLocks noGrp="1"/>
          </p:cNvSpPr>
          <p:nvPr>
            <p:ph type="body" sz="quarter" idx="65" hasCustomPrompt="1"/>
          </p:nvPr>
        </p:nvSpPr>
        <p:spPr>
          <a:xfrm>
            <a:off x="9281179" y="2503290"/>
            <a:ext cx="191079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Donec</a:t>
            </a:r>
            <a:r>
              <a:rPr lang="en-US" dirty="0"/>
              <a:t> </a:t>
            </a:r>
            <a:r>
              <a:rPr lang="en-US" dirty="0" err="1"/>
              <a:t>vel</a:t>
            </a:r>
            <a:r>
              <a:rPr lang="en-US" dirty="0"/>
              <a:t> </a:t>
            </a:r>
            <a:r>
              <a:rPr lang="en-US" dirty="0" err="1"/>
              <a:t>nisl</a:t>
            </a:r>
            <a:r>
              <a:rPr lang="en-US" dirty="0"/>
              <a:t> </a:t>
            </a:r>
            <a:r>
              <a:rPr lang="en-US" dirty="0" err="1"/>
              <a:t>nec</a:t>
            </a:r>
            <a:r>
              <a:rPr lang="en-US" dirty="0"/>
              <a:t> </a:t>
            </a:r>
            <a:r>
              <a:rPr lang="en-US" dirty="0" err="1"/>
              <a:t>risus</a:t>
            </a:r>
            <a:r>
              <a:rPr lang="en-US" dirty="0"/>
              <a:t> </a:t>
            </a:r>
            <a:r>
              <a:rPr lang="en-US" dirty="0" err="1"/>
              <a:t>vulputate</a:t>
            </a:r>
            <a:r>
              <a:rPr lang="en-US" dirty="0"/>
              <a:t> </a:t>
            </a:r>
            <a:r>
              <a:rPr lang="en-US" dirty="0" err="1"/>
              <a:t>placerat</a:t>
            </a:r>
            <a:r>
              <a:rPr lang="en-US" dirty="0"/>
              <a:t> in at </a:t>
            </a:r>
            <a:r>
              <a:rPr lang="en-US" dirty="0" err="1"/>
              <a:t>zacm</a:t>
            </a:r>
            <a:r>
              <a:rPr lang="en-US" dirty="0"/>
              <a:t> ligula other. </a:t>
            </a:r>
          </a:p>
        </p:txBody>
      </p:sp>
      <p:sp>
        <p:nvSpPr>
          <p:cNvPr id="20" name="Rounded Rectangle 19"/>
          <p:cNvSpPr/>
          <p:nvPr userDrawn="1"/>
        </p:nvSpPr>
        <p:spPr>
          <a:xfrm>
            <a:off x="9024407" y="4041068"/>
            <a:ext cx="2438400" cy="2293862"/>
          </a:xfrm>
          <a:prstGeom prst="roundRect">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21" name="Text Placeholder 7"/>
          <p:cNvSpPr>
            <a:spLocks noGrp="1"/>
          </p:cNvSpPr>
          <p:nvPr>
            <p:ph type="body" sz="quarter" idx="66" hasCustomPrompt="1"/>
          </p:nvPr>
        </p:nvSpPr>
        <p:spPr>
          <a:xfrm>
            <a:off x="9894484" y="4426189"/>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22" name="Text Placeholder 2"/>
          <p:cNvSpPr>
            <a:spLocks noGrp="1"/>
          </p:cNvSpPr>
          <p:nvPr>
            <p:ph type="body" sz="quarter" idx="67" hasCustomPrompt="1"/>
          </p:nvPr>
        </p:nvSpPr>
        <p:spPr>
          <a:xfrm>
            <a:off x="9281179" y="4951562"/>
            <a:ext cx="191079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Donec</a:t>
            </a:r>
            <a:r>
              <a:rPr lang="en-US" dirty="0"/>
              <a:t> </a:t>
            </a:r>
            <a:r>
              <a:rPr lang="en-US" dirty="0" err="1"/>
              <a:t>vel</a:t>
            </a:r>
            <a:r>
              <a:rPr lang="en-US" dirty="0"/>
              <a:t> </a:t>
            </a:r>
            <a:r>
              <a:rPr lang="en-US" dirty="0" err="1"/>
              <a:t>nisl</a:t>
            </a:r>
            <a:r>
              <a:rPr lang="en-US" dirty="0"/>
              <a:t> </a:t>
            </a:r>
            <a:r>
              <a:rPr lang="en-US" dirty="0" err="1"/>
              <a:t>nec</a:t>
            </a:r>
            <a:r>
              <a:rPr lang="en-US" dirty="0"/>
              <a:t> </a:t>
            </a:r>
            <a:r>
              <a:rPr lang="en-US" dirty="0" err="1"/>
              <a:t>risus</a:t>
            </a:r>
            <a:r>
              <a:rPr lang="en-US" dirty="0"/>
              <a:t> </a:t>
            </a:r>
            <a:r>
              <a:rPr lang="en-US" dirty="0" err="1"/>
              <a:t>vulputate</a:t>
            </a:r>
            <a:r>
              <a:rPr lang="en-US" dirty="0"/>
              <a:t> </a:t>
            </a:r>
            <a:r>
              <a:rPr lang="en-US" dirty="0" err="1"/>
              <a:t>placerat</a:t>
            </a:r>
            <a:r>
              <a:rPr lang="en-US" dirty="0"/>
              <a:t> in at </a:t>
            </a:r>
            <a:r>
              <a:rPr lang="en-US" dirty="0" err="1"/>
              <a:t>zacm</a:t>
            </a:r>
            <a:r>
              <a:rPr lang="en-US" dirty="0"/>
              <a:t> ligula other. </a:t>
            </a:r>
          </a:p>
        </p:txBody>
      </p:sp>
    </p:spTree>
    <p:extLst>
      <p:ext uri="{BB962C8B-B14F-4D97-AF65-F5344CB8AC3E}">
        <p14:creationId xmlns:p14="http://schemas.microsoft.com/office/powerpoint/2010/main" val="1378791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Effect transition="in" filter="fade">
                                      <p:cBhvr>
                                        <p:cTn id="9" dur="500"/>
                                        <p:tgtEl>
                                          <p:spTgt spid="54"/>
                                        </p:tgtEl>
                                      </p:cBhvr>
                                    </p:animEffect>
                                  </p:childTnLst>
                                </p:cTn>
                              </p:par>
                              <p:par>
                                <p:cTn id="10" presetID="42" presetClass="entr" presetSubtype="0" fill="hold" grpId="0" nodeType="withEffect">
                                  <p:stCondLst>
                                    <p:cond delay="200"/>
                                  </p:stCondLst>
                                  <p:childTnLst>
                                    <p:set>
                                      <p:cBhvr>
                                        <p:cTn id="11" dur="1" fill="hold">
                                          <p:stCondLst>
                                            <p:cond delay="0"/>
                                          </p:stCondLst>
                                        </p:cTn>
                                        <p:tgtEl>
                                          <p:spTgt spid="33">
                                            <p:txEl>
                                              <p:pRg st="0" end="0"/>
                                            </p:txEl>
                                          </p:spTgt>
                                        </p:tgtEl>
                                        <p:attrNameLst>
                                          <p:attrName>style.visibility</p:attrName>
                                        </p:attrNameLst>
                                      </p:cBhvr>
                                      <p:to>
                                        <p:strVal val="visible"/>
                                      </p:to>
                                    </p:set>
                                    <p:animEffect transition="in" filter="fade">
                                      <p:cBhvr>
                                        <p:cTn id="12" dur="400"/>
                                        <p:tgtEl>
                                          <p:spTgt spid="33">
                                            <p:txEl>
                                              <p:pRg st="0" end="0"/>
                                            </p:txEl>
                                          </p:spTgt>
                                        </p:tgtEl>
                                      </p:cBhvr>
                                    </p:animEffect>
                                    <p:anim calcmode="lin" valueType="num">
                                      <p:cBhvr>
                                        <p:cTn id="13" dur="4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14" dur="4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600"/>
                            </p:stCondLst>
                            <p:childTnLst>
                              <p:par>
                                <p:cTn id="16" presetID="22" presetClass="entr" presetSubtype="8"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left)">
                                      <p:cBhvr>
                                        <p:cTn id="18" dur="200"/>
                                        <p:tgtEl>
                                          <p:spTgt spid="34"/>
                                        </p:tgtEl>
                                      </p:cBhvr>
                                    </p:animEffect>
                                  </p:childTnLst>
                                </p:cTn>
                              </p:par>
                              <p:par>
                                <p:cTn id="19" presetID="42" presetClass="entr" presetSubtype="0" fill="hold" grpId="0" nodeType="withEffect">
                                  <p:stCondLst>
                                    <p:cond delay="200"/>
                                  </p:stCondLst>
                                  <p:childTnLst>
                                    <p:set>
                                      <p:cBhvr>
                                        <p:cTn id="20" dur="1" fill="hold">
                                          <p:stCondLst>
                                            <p:cond delay="0"/>
                                          </p:stCondLst>
                                        </p:cTn>
                                        <p:tgtEl>
                                          <p:spTgt spid="35">
                                            <p:txEl>
                                              <p:pRg st="0" end="0"/>
                                            </p:txEl>
                                          </p:spTgt>
                                        </p:tgtEl>
                                        <p:attrNameLst>
                                          <p:attrName>style.visibility</p:attrName>
                                        </p:attrNameLst>
                                      </p:cBhvr>
                                      <p:to>
                                        <p:strVal val="visible"/>
                                      </p:to>
                                    </p:set>
                                    <p:animEffect transition="in" filter="fade">
                                      <p:cBhvr>
                                        <p:cTn id="21" dur="500"/>
                                        <p:tgtEl>
                                          <p:spTgt spid="35">
                                            <p:txEl>
                                              <p:pRg st="0" end="0"/>
                                            </p:txEl>
                                          </p:spTgt>
                                        </p:tgtEl>
                                      </p:cBhvr>
                                    </p:animEffect>
                                    <p:anim calcmode="lin" valueType="num">
                                      <p:cBhvr>
                                        <p:cTn id="22"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23" dur="500" fill="hold"/>
                                        <p:tgtEl>
                                          <p:spTgt spid="35">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300"/>
                            </p:stCondLst>
                            <p:childTnLst>
                              <p:par>
                                <p:cTn id="25" presetID="53" presetClass="entr" presetSubtype="16" fill="hold" grpId="0" nodeType="after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p:cTn id="27" dur="300" fill="hold"/>
                                        <p:tgtEl>
                                          <p:spTgt spid="81"/>
                                        </p:tgtEl>
                                        <p:attrNameLst>
                                          <p:attrName>ppt_w</p:attrName>
                                        </p:attrNameLst>
                                      </p:cBhvr>
                                      <p:tavLst>
                                        <p:tav tm="0">
                                          <p:val>
                                            <p:fltVal val="0"/>
                                          </p:val>
                                        </p:tav>
                                        <p:tav tm="100000">
                                          <p:val>
                                            <p:strVal val="#ppt_w"/>
                                          </p:val>
                                        </p:tav>
                                      </p:tavLst>
                                    </p:anim>
                                    <p:anim calcmode="lin" valueType="num">
                                      <p:cBhvr>
                                        <p:cTn id="28" dur="300" fill="hold"/>
                                        <p:tgtEl>
                                          <p:spTgt spid="81"/>
                                        </p:tgtEl>
                                        <p:attrNameLst>
                                          <p:attrName>ppt_h</p:attrName>
                                        </p:attrNameLst>
                                      </p:cBhvr>
                                      <p:tavLst>
                                        <p:tav tm="0">
                                          <p:val>
                                            <p:fltVal val="0"/>
                                          </p:val>
                                        </p:tav>
                                        <p:tav tm="100000">
                                          <p:val>
                                            <p:strVal val="#ppt_h"/>
                                          </p:val>
                                        </p:tav>
                                      </p:tavLst>
                                    </p:anim>
                                    <p:animEffect transition="in" filter="fade">
                                      <p:cBhvr>
                                        <p:cTn id="29" dur="300"/>
                                        <p:tgtEl>
                                          <p:spTgt spid="81"/>
                                        </p:tgtEl>
                                      </p:cBhvr>
                                    </p:animEffect>
                                  </p:childTnLst>
                                </p:cTn>
                              </p:par>
                            </p:childTnLst>
                          </p:cTn>
                        </p:par>
                        <p:par>
                          <p:cTn id="30" fill="hold">
                            <p:stCondLst>
                              <p:cond delay="1600"/>
                            </p:stCondLst>
                            <p:childTnLst>
                              <p:par>
                                <p:cTn id="31" presetID="42" presetClass="entr" presetSubtype="0" fill="hold" grpId="0" nodeType="afterEffect">
                                  <p:stCondLst>
                                    <p:cond delay="0"/>
                                  </p:stCondLst>
                                  <p:childTnLst>
                                    <p:set>
                                      <p:cBhvr>
                                        <p:cTn id="32" dur="1" fill="hold">
                                          <p:stCondLst>
                                            <p:cond delay="0"/>
                                          </p:stCondLst>
                                        </p:cTn>
                                        <p:tgtEl>
                                          <p:spTgt spid="84">
                                            <p:txEl>
                                              <p:pRg st="0" end="0"/>
                                            </p:txEl>
                                          </p:spTgt>
                                        </p:tgtEl>
                                        <p:attrNameLst>
                                          <p:attrName>style.visibility</p:attrName>
                                        </p:attrNameLst>
                                      </p:cBhvr>
                                      <p:to>
                                        <p:strVal val="visible"/>
                                      </p:to>
                                    </p:set>
                                    <p:animEffect transition="in" filter="fade">
                                      <p:cBhvr>
                                        <p:cTn id="33" dur="300"/>
                                        <p:tgtEl>
                                          <p:spTgt spid="84">
                                            <p:txEl>
                                              <p:pRg st="0" end="0"/>
                                            </p:txEl>
                                          </p:spTgt>
                                        </p:tgtEl>
                                      </p:cBhvr>
                                    </p:animEffect>
                                    <p:anim calcmode="lin" valueType="num">
                                      <p:cBhvr>
                                        <p:cTn id="34" dur="300" fill="hold"/>
                                        <p:tgtEl>
                                          <p:spTgt spid="84">
                                            <p:txEl>
                                              <p:pRg st="0" end="0"/>
                                            </p:txEl>
                                          </p:spTgt>
                                        </p:tgtEl>
                                        <p:attrNameLst>
                                          <p:attrName>ppt_x</p:attrName>
                                        </p:attrNameLst>
                                      </p:cBhvr>
                                      <p:tavLst>
                                        <p:tav tm="0">
                                          <p:val>
                                            <p:strVal val="#ppt_x"/>
                                          </p:val>
                                        </p:tav>
                                        <p:tav tm="100000">
                                          <p:val>
                                            <p:strVal val="#ppt_x"/>
                                          </p:val>
                                        </p:tav>
                                      </p:tavLst>
                                    </p:anim>
                                    <p:anim calcmode="lin" valueType="num">
                                      <p:cBhvr>
                                        <p:cTn id="35" dur="300" fill="hold"/>
                                        <p:tgtEl>
                                          <p:spTgt spid="84">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1900"/>
                            </p:stCondLst>
                            <p:childTnLst>
                              <p:par>
                                <p:cTn id="37" presetID="10" presetClass="entr" presetSubtype="0" fill="hold" grpId="0" nodeType="afterEffect">
                                  <p:stCondLst>
                                    <p:cond delay="0"/>
                                  </p:stCondLst>
                                  <p:childTnLst>
                                    <p:set>
                                      <p:cBhvr>
                                        <p:cTn id="38" dur="1" fill="hold">
                                          <p:stCondLst>
                                            <p:cond delay="0"/>
                                          </p:stCondLst>
                                        </p:cTn>
                                        <p:tgtEl>
                                          <p:spTgt spid="85">
                                            <p:txEl>
                                              <p:pRg st="0" end="0"/>
                                            </p:txEl>
                                          </p:spTgt>
                                        </p:tgtEl>
                                        <p:attrNameLst>
                                          <p:attrName>style.visibility</p:attrName>
                                        </p:attrNameLst>
                                      </p:cBhvr>
                                      <p:to>
                                        <p:strVal val="visible"/>
                                      </p:to>
                                    </p:set>
                                    <p:animEffect transition="in" filter="fade">
                                      <p:cBhvr>
                                        <p:cTn id="39" dur="300"/>
                                        <p:tgtEl>
                                          <p:spTgt spid="85">
                                            <p:txEl>
                                              <p:pRg st="0" end="0"/>
                                            </p:txEl>
                                          </p:spTgt>
                                        </p:tgtEl>
                                      </p:cBhvr>
                                    </p:animEffect>
                                  </p:childTnLst>
                                </p:cTn>
                              </p:par>
                            </p:childTnLst>
                          </p:cTn>
                        </p:par>
                        <p:par>
                          <p:cTn id="40" fill="hold">
                            <p:stCondLst>
                              <p:cond delay="2200"/>
                            </p:stCondLst>
                            <p:childTnLst>
                              <p:par>
                                <p:cTn id="41" presetID="53" presetClass="entr" presetSubtype="16" fill="hold" grpId="0" nodeType="after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p:cTn id="43" dur="300" fill="hold"/>
                                        <p:tgtEl>
                                          <p:spTgt spid="20"/>
                                        </p:tgtEl>
                                        <p:attrNameLst>
                                          <p:attrName>ppt_w</p:attrName>
                                        </p:attrNameLst>
                                      </p:cBhvr>
                                      <p:tavLst>
                                        <p:tav tm="0">
                                          <p:val>
                                            <p:fltVal val="0"/>
                                          </p:val>
                                        </p:tav>
                                        <p:tav tm="100000">
                                          <p:val>
                                            <p:strVal val="#ppt_w"/>
                                          </p:val>
                                        </p:tav>
                                      </p:tavLst>
                                    </p:anim>
                                    <p:anim calcmode="lin" valueType="num">
                                      <p:cBhvr>
                                        <p:cTn id="44" dur="300" fill="hold"/>
                                        <p:tgtEl>
                                          <p:spTgt spid="20"/>
                                        </p:tgtEl>
                                        <p:attrNameLst>
                                          <p:attrName>ppt_h</p:attrName>
                                        </p:attrNameLst>
                                      </p:cBhvr>
                                      <p:tavLst>
                                        <p:tav tm="0">
                                          <p:val>
                                            <p:fltVal val="0"/>
                                          </p:val>
                                        </p:tav>
                                        <p:tav tm="100000">
                                          <p:val>
                                            <p:strVal val="#ppt_h"/>
                                          </p:val>
                                        </p:tav>
                                      </p:tavLst>
                                    </p:anim>
                                    <p:animEffect transition="in" filter="fade">
                                      <p:cBhvr>
                                        <p:cTn id="45" dur="300"/>
                                        <p:tgtEl>
                                          <p:spTgt spid="20"/>
                                        </p:tgtEl>
                                      </p:cBhvr>
                                    </p:animEffect>
                                  </p:childTnLst>
                                </p:cTn>
                              </p:par>
                            </p:childTnLst>
                          </p:cTn>
                        </p:par>
                        <p:par>
                          <p:cTn id="46" fill="hold">
                            <p:stCondLst>
                              <p:cond delay="2500"/>
                            </p:stCondLst>
                            <p:childTnLst>
                              <p:par>
                                <p:cTn id="47" presetID="42" presetClass="entr" presetSubtype="0" fill="hold" grpId="0" nodeType="afterEffect">
                                  <p:stCondLst>
                                    <p:cond delay="0"/>
                                  </p:stCondLst>
                                  <p:childTnLst>
                                    <p:set>
                                      <p:cBhvr>
                                        <p:cTn id="48" dur="1" fill="hold">
                                          <p:stCondLst>
                                            <p:cond delay="0"/>
                                          </p:stCondLst>
                                        </p:cTn>
                                        <p:tgtEl>
                                          <p:spTgt spid="21">
                                            <p:txEl>
                                              <p:pRg st="0" end="0"/>
                                            </p:txEl>
                                          </p:spTgt>
                                        </p:tgtEl>
                                        <p:attrNameLst>
                                          <p:attrName>style.visibility</p:attrName>
                                        </p:attrNameLst>
                                      </p:cBhvr>
                                      <p:to>
                                        <p:strVal val="visible"/>
                                      </p:to>
                                    </p:set>
                                    <p:animEffect transition="in" filter="fade">
                                      <p:cBhvr>
                                        <p:cTn id="49" dur="300"/>
                                        <p:tgtEl>
                                          <p:spTgt spid="21">
                                            <p:txEl>
                                              <p:pRg st="0" end="0"/>
                                            </p:txEl>
                                          </p:spTgt>
                                        </p:tgtEl>
                                      </p:cBhvr>
                                    </p:animEffect>
                                    <p:anim calcmode="lin" valueType="num">
                                      <p:cBhvr>
                                        <p:cTn id="50" dur="3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51" dur="3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par>
                          <p:cTn id="52" fill="hold">
                            <p:stCondLst>
                              <p:cond delay="2800"/>
                            </p:stCondLst>
                            <p:childTnLst>
                              <p:par>
                                <p:cTn id="53" presetID="10" presetClass="entr" presetSubtype="0" fill="hold" grpId="0" nodeType="afterEffect">
                                  <p:stCondLst>
                                    <p:cond delay="0"/>
                                  </p:stCondLst>
                                  <p:childTnLst>
                                    <p:set>
                                      <p:cBhvr>
                                        <p:cTn id="54" dur="1" fill="hold">
                                          <p:stCondLst>
                                            <p:cond delay="0"/>
                                          </p:stCondLst>
                                        </p:cTn>
                                        <p:tgtEl>
                                          <p:spTgt spid="22">
                                            <p:txEl>
                                              <p:pRg st="0" end="0"/>
                                            </p:txEl>
                                          </p:spTgt>
                                        </p:tgtEl>
                                        <p:attrNameLst>
                                          <p:attrName>style.visibility</p:attrName>
                                        </p:attrNameLst>
                                      </p:cBhvr>
                                      <p:to>
                                        <p:strVal val="visible"/>
                                      </p:to>
                                    </p:set>
                                    <p:animEffect transition="in" filter="fade">
                                      <p:cBhvr>
                                        <p:cTn id="55" dur="3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33" grpId="0" build="p">
        <p:tmplLst>
          <p:tmpl lvl="1">
            <p:tnLst>
              <p:par>
                <p:cTn presetID="42" presetClass="entr" presetSubtype="0" fill="hold" nodeType="withEffect">
                  <p:stCondLst>
                    <p:cond delay="200"/>
                  </p:stCondLst>
                  <p:childTnLst>
                    <p:set>
                      <p:cBhvr>
                        <p:cTn dur="1" fill="hold">
                          <p:stCondLst>
                            <p:cond delay="0"/>
                          </p:stCondLst>
                        </p:cTn>
                        <p:tgtEl>
                          <p:spTgt spid="33"/>
                        </p:tgtEl>
                        <p:attrNameLst>
                          <p:attrName>style.visibility</p:attrName>
                        </p:attrNameLst>
                      </p:cBhvr>
                      <p:to>
                        <p:strVal val="visible"/>
                      </p:to>
                    </p:set>
                    <p:animEffect transition="in" filter="fade">
                      <p:cBhvr>
                        <p:cTn dur="400"/>
                        <p:tgtEl>
                          <p:spTgt spid="33"/>
                        </p:tgtEl>
                      </p:cBhvr>
                    </p:animEffect>
                    <p:anim calcmode="lin" valueType="num">
                      <p:cBhvr>
                        <p:cTn dur="400" fill="hold"/>
                        <p:tgtEl>
                          <p:spTgt spid="33"/>
                        </p:tgtEl>
                        <p:attrNameLst>
                          <p:attrName>ppt_x</p:attrName>
                        </p:attrNameLst>
                      </p:cBhvr>
                      <p:tavLst>
                        <p:tav tm="0">
                          <p:val>
                            <p:strVal val="#ppt_x"/>
                          </p:val>
                        </p:tav>
                        <p:tav tm="100000">
                          <p:val>
                            <p:strVal val="#ppt_x"/>
                          </p:val>
                        </p:tav>
                      </p:tavLst>
                    </p:anim>
                    <p:anim calcmode="lin" valueType="num">
                      <p:cBhvr>
                        <p:cTn dur="400" fill="hold"/>
                        <p:tgtEl>
                          <p:spTgt spid="33"/>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81" grpId="0" animBg="1"/>
      <p:bldP spid="84" grpId="0" build="p">
        <p:tmplLst>
          <p:tmpl lvl="1">
            <p:tnLst>
              <p:par>
                <p:cTn presetID="42" presetClass="entr" presetSubtype="0" fill="hold" nodeType="afterEffect">
                  <p:stCondLst>
                    <p:cond delay="0"/>
                  </p:stCondLst>
                  <p:childTnLst>
                    <p:set>
                      <p:cBhvr>
                        <p:cTn dur="1" fill="hold">
                          <p:stCondLst>
                            <p:cond delay="0"/>
                          </p:stCondLst>
                        </p:cTn>
                        <p:tgtEl>
                          <p:spTgt spid="84"/>
                        </p:tgtEl>
                        <p:attrNameLst>
                          <p:attrName>style.visibility</p:attrName>
                        </p:attrNameLst>
                      </p:cBhvr>
                      <p:to>
                        <p:strVal val="visible"/>
                      </p:to>
                    </p:set>
                    <p:animEffect transition="in" filter="fade">
                      <p:cBhvr>
                        <p:cTn dur="300"/>
                        <p:tgtEl>
                          <p:spTgt spid="84"/>
                        </p:tgtEl>
                      </p:cBhvr>
                    </p:animEffect>
                    <p:anim calcmode="lin" valueType="num">
                      <p:cBhvr>
                        <p:cTn dur="300" fill="hold"/>
                        <p:tgtEl>
                          <p:spTgt spid="84"/>
                        </p:tgtEl>
                        <p:attrNameLst>
                          <p:attrName>ppt_x</p:attrName>
                        </p:attrNameLst>
                      </p:cBhvr>
                      <p:tavLst>
                        <p:tav tm="0">
                          <p:val>
                            <p:strVal val="#ppt_x"/>
                          </p:val>
                        </p:tav>
                        <p:tav tm="100000">
                          <p:val>
                            <p:strVal val="#ppt_x"/>
                          </p:val>
                        </p:tav>
                      </p:tavLst>
                    </p:anim>
                    <p:anim calcmode="lin" valueType="num">
                      <p:cBhvr>
                        <p:cTn dur="300" fill="hold"/>
                        <p:tgtEl>
                          <p:spTgt spid="84"/>
                        </p:tgtEl>
                        <p:attrNameLst>
                          <p:attrName>ppt_y</p:attrName>
                        </p:attrNameLst>
                      </p:cBhvr>
                      <p:tavLst>
                        <p:tav tm="0">
                          <p:val>
                            <p:strVal val="#ppt_y+.1"/>
                          </p:val>
                        </p:tav>
                        <p:tav tm="100000">
                          <p:val>
                            <p:strVal val="#ppt_y"/>
                          </p:val>
                        </p:tav>
                      </p:tavLst>
                    </p:anim>
                  </p:childTnLst>
                </p:cTn>
              </p:par>
            </p:tnLst>
          </p:tmpl>
        </p:tmplLst>
      </p:bldP>
      <p:bldP spid="85" grpId="0" build="p">
        <p:tmplLst>
          <p:tmpl lvl="1">
            <p:tnLst>
              <p:par>
                <p:cTn presetID="10" presetClass="entr" presetSubtype="0"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Effect transition="in" filter="fade">
                      <p:cBhvr>
                        <p:cTn dur="300"/>
                        <p:tgtEl>
                          <p:spTgt spid="85"/>
                        </p:tgtEl>
                      </p:cBhvr>
                    </p:animEffect>
                  </p:childTnLst>
                </p:cTn>
              </p:par>
            </p:tnLst>
          </p:tmpl>
        </p:tmplLst>
      </p:bldP>
      <p:bldP spid="20" grpId="0" animBg="1"/>
      <p:bldP spid="21" grpId="0" build="p">
        <p:tmplLst>
          <p:tmpl lvl="1">
            <p:tnLst>
              <p:par>
                <p:cTn presetID="42"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300"/>
                        <p:tgtEl>
                          <p:spTgt spid="21"/>
                        </p:tgtEl>
                      </p:cBhvr>
                    </p:animEffect>
                    <p:anim calcmode="lin" valueType="num">
                      <p:cBhvr>
                        <p:cTn dur="300" fill="hold"/>
                        <p:tgtEl>
                          <p:spTgt spid="21"/>
                        </p:tgtEl>
                        <p:attrNameLst>
                          <p:attrName>ppt_x</p:attrName>
                        </p:attrNameLst>
                      </p:cBhvr>
                      <p:tavLst>
                        <p:tav tm="0">
                          <p:val>
                            <p:strVal val="#ppt_x"/>
                          </p:val>
                        </p:tav>
                        <p:tav tm="100000">
                          <p:val>
                            <p:strVal val="#ppt_x"/>
                          </p:val>
                        </p:tav>
                      </p:tavLst>
                    </p:anim>
                    <p:anim calcmode="lin" valueType="num">
                      <p:cBhvr>
                        <p:cTn dur="300" fill="hold"/>
                        <p:tgtEl>
                          <p:spTgt spid="21"/>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300"/>
                        <p:tgtEl>
                          <p:spTgt spid="22"/>
                        </p:tgtEl>
                      </p:cBhvr>
                    </p:animEffect>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Alphabetic list with images 2">
    <p:spTree>
      <p:nvGrpSpPr>
        <p:cNvPr id="1" name=""/>
        <p:cNvGrpSpPr/>
        <p:nvPr/>
      </p:nvGrpSpPr>
      <p:grpSpPr>
        <a:xfrm>
          <a:off x="0" y="0"/>
          <a:ext cx="0" cy="0"/>
          <a:chOff x="0" y="0"/>
          <a:chExt cx="0" cy="0"/>
        </a:xfrm>
      </p:grpSpPr>
      <p:sp>
        <p:nvSpPr>
          <p:cNvPr id="2" name="Rectangle 1"/>
          <p:cNvSpPr/>
          <p:nvPr userDrawn="1"/>
        </p:nvSpPr>
        <p:spPr>
          <a:xfrm>
            <a:off x="1384293" y="1772817"/>
            <a:ext cx="4635504" cy="145951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146"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err="1"/>
              <a:t>Numeric</a:t>
            </a:r>
            <a:r>
              <a:rPr lang="es-ES_tradnl" dirty="0"/>
              <a:t> </a:t>
            </a:r>
            <a:r>
              <a:rPr lang="es-ES_tradnl" dirty="0" err="1"/>
              <a:t>list</a:t>
            </a:r>
            <a:endParaRPr lang="es-ES_tradnl" dirty="0"/>
          </a:p>
        </p:txBody>
      </p:sp>
      <p:cxnSp>
        <p:nvCxnSpPr>
          <p:cNvPr id="147" name="Straight Connector 146"/>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48"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71" name="Text Placeholder 7"/>
          <p:cNvSpPr>
            <a:spLocks noGrp="1"/>
          </p:cNvSpPr>
          <p:nvPr>
            <p:ph type="body" sz="quarter" idx="21" hasCustomPrompt="1"/>
          </p:nvPr>
        </p:nvSpPr>
        <p:spPr>
          <a:xfrm>
            <a:off x="772890" y="1772817"/>
            <a:ext cx="611404" cy="1459515"/>
          </a:xfrm>
          <a:prstGeom prst="rect">
            <a:avLst/>
          </a:prstGeom>
          <a:solidFill>
            <a:schemeClr val="accent1">
              <a:lumMod val="75000"/>
            </a:schemeClr>
          </a:solidFill>
          <a:effectLst/>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A</a:t>
            </a:r>
          </a:p>
        </p:txBody>
      </p:sp>
      <p:sp>
        <p:nvSpPr>
          <p:cNvPr id="88" name="Text Placeholder 7"/>
          <p:cNvSpPr>
            <a:spLocks noGrp="1"/>
          </p:cNvSpPr>
          <p:nvPr>
            <p:ph type="body" sz="quarter" idx="22" hasCustomPrompt="1"/>
          </p:nvPr>
        </p:nvSpPr>
        <p:spPr>
          <a:xfrm>
            <a:off x="1571471" y="1952837"/>
            <a:ext cx="4314811"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endParaRPr lang="es-ES_tradnl" dirty="0"/>
          </a:p>
        </p:txBody>
      </p:sp>
      <p:sp>
        <p:nvSpPr>
          <p:cNvPr id="89" name="Text Placeholder 2"/>
          <p:cNvSpPr>
            <a:spLocks noGrp="1"/>
          </p:cNvSpPr>
          <p:nvPr>
            <p:ph type="body" sz="quarter" idx="23" hasCustomPrompt="1"/>
          </p:nvPr>
        </p:nvSpPr>
        <p:spPr>
          <a:xfrm>
            <a:off x="1571471" y="2317746"/>
            <a:ext cx="4314811" cy="763958"/>
          </a:xfrm>
          <a:prstGeom prst="rect">
            <a:avLst/>
          </a:prstGeom>
        </p:spPr>
        <p:txBody>
          <a:bodyPr vert="horz" lIns="0" tIns="0" rIns="0" bIns="0"/>
          <a:lstStyle>
            <a:lvl1pPr marL="0" indent="0" algn="l">
              <a:lnSpc>
                <a:spcPct val="150000"/>
              </a:lnSpc>
              <a:spcBef>
                <a:spcPts val="0"/>
              </a:spcBef>
              <a:buNone/>
              <a:defRPr sz="950" baseline="0">
                <a:solidFill>
                  <a:schemeClr val="bg1"/>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40" name="Rectangle 39"/>
          <p:cNvSpPr/>
          <p:nvPr userDrawn="1"/>
        </p:nvSpPr>
        <p:spPr>
          <a:xfrm>
            <a:off x="6822944" y="1772817"/>
            <a:ext cx="4635504" cy="14595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41" name="Text Placeholder 7"/>
          <p:cNvSpPr>
            <a:spLocks noGrp="1"/>
          </p:cNvSpPr>
          <p:nvPr>
            <p:ph type="body" sz="quarter" idx="36" hasCustomPrompt="1"/>
          </p:nvPr>
        </p:nvSpPr>
        <p:spPr>
          <a:xfrm>
            <a:off x="6211541" y="1772817"/>
            <a:ext cx="611404" cy="1459515"/>
          </a:xfrm>
          <a:prstGeom prst="rect">
            <a:avLst/>
          </a:prstGeom>
          <a:solidFill>
            <a:schemeClr val="accent2">
              <a:lumMod val="75000"/>
            </a:schemeClr>
          </a:solidFill>
          <a:effectLst/>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B</a:t>
            </a:r>
          </a:p>
        </p:txBody>
      </p:sp>
      <p:sp>
        <p:nvSpPr>
          <p:cNvPr id="44" name="Text Placeholder 7"/>
          <p:cNvSpPr>
            <a:spLocks noGrp="1"/>
          </p:cNvSpPr>
          <p:nvPr>
            <p:ph type="body" sz="quarter" idx="39" hasCustomPrompt="1"/>
          </p:nvPr>
        </p:nvSpPr>
        <p:spPr>
          <a:xfrm>
            <a:off x="7010120" y="1952837"/>
            <a:ext cx="4314811"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endParaRPr lang="es-ES_tradnl" dirty="0"/>
          </a:p>
        </p:txBody>
      </p:sp>
      <p:sp>
        <p:nvSpPr>
          <p:cNvPr id="45" name="Text Placeholder 2"/>
          <p:cNvSpPr>
            <a:spLocks noGrp="1"/>
          </p:cNvSpPr>
          <p:nvPr>
            <p:ph type="body" sz="quarter" idx="40" hasCustomPrompt="1"/>
          </p:nvPr>
        </p:nvSpPr>
        <p:spPr>
          <a:xfrm>
            <a:off x="7010120" y="2317746"/>
            <a:ext cx="4314811" cy="763958"/>
          </a:xfrm>
          <a:prstGeom prst="rect">
            <a:avLst/>
          </a:prstGeom>
        </p:spPr>
        <p:txBody>
          <a:bodyPr vert="horz" lIns="0" tIns="0" rIns="0" bIns="0"/>
          <a:lstStyle>
            <a:lvl1pPr marL="0" indent="0" algn="l">
              <a:lnSpc>
                <a:spcPct val="150000"/>
              </a:lnSpc>
              <a:spcBef>
                <a:spcPts val="0"/>
              </a:spcBef>
              <a:buNone/>
              <a:defRPr sz="950" baseline="0">
                <a:solidFill>
                  <a:schemeClr val="bg1"/>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52" name="Picture Placeholder 3"/>
          <p:cNvSpPr>
            <a:spLocks noGrp="1"/>
          </p:cNvSpPr>
          <p:nvPr>
            <p:ph type="pic" sz="quarter" idx="43"/>
          </p:nvPr>
        </p:nvSpPr>
        <p:spPr>
          <a:xfrm>
            <a:off x="773012" y="3232151"/>
            <a:ext cx="5246799" cy="1581651"/>
          </a:xfrm>
          <a:prstGeom prst="rect">
            <a:avLst/>
          </a:prstGeom>
        </p:spPr>
        <p:txBody>
          <a:bodyPr vert="horz" lIns="91425" tIns="45712" rIns="91425" bIns="45712" anchor="ctr"/>
          <a:lstStyle>
            <a:lvl1pPr marL="0" indent="0" algn="ctr">
              <a:buNone/>
              <a:defRPr sz="1200">
                <a:solidFill>
                  <a:schemeClr val="tx1">
                    <a:lumMod val="50000"/>
                    <a:lumOff val="50000"/>
                  </a:schemeClr>
                </a:solidFill>
                <a:latin typeface="Lato Regular"/>
                <a:cs typeface="Lato Regular"/>
              </a:defRPr>
            </a:lvl1pPr>
          </a:lstStyle>
          <a:p>
            <a:endParaRPr lang="en-US" dirty="0"/>
          </a:p>
        </p:txBody>
      </p:sp>
      <p:sp>
        <p:nvSpPr>
          <p:cNvPr id="53" name="Picture Placeholder 3"/>
          <p:cNvSpPr>
            <a:spLocks noGrp="1"/>
          </p:cNvSpPr>
          <p:nvPr>
            <p:ph type="pic" sz="quarter" idx="44"/>
          </p:nvPr>
        </p:nvSpPr>
        <p:spPr>
          <a:xfrm>
            <a:off x="6218878" y="3232151"/>
            <a:ext cx="5229863" cy="1581651"/>
          </a:xfrm>
          <a:prstGeom prst="rect">
            <a:avLst/>
          </a:prstGeom>
        </p:spPr>
        <p:txBody>
          <a:bodyPr vert="horz" lIns="91425" tIns="45712" rIns="91425" bIns="45712" anchor="ctr"/>
          <a:lstStyle>
            <a:lvl1pPr marL="0" indent="0" algn="ctr">
              <a:buNone/>
              <a:defRPr sz="1200">
                <a:solidFill>
                  <a:schemeClr val="tx1">
                    <a:lumMod val="50000"/>
                    <a:lumOff val="50000"/>
                  </a:schemeClr>
                </a:solidFill>
                <a:latin typeface="Lato Regular"/>
                <a:cs typeface="Lato Regular"/>
              </a:defRPr>
            </a:lvl1pPr>
          </a:lstStyle>
          <a:p>
            <a:endParaRPr lang="en-US"/>
          </a:p>
        </p:txBody>
      </p:sp>
      <p:sp>
        <p:nvSpPr>
          <p:cNvPr id="54" name="Rectangle 53"/>
          <p:cNvSpPr/>
          <p:nvPr userDrawn="1"/>
        </p:nvSpPr>
        <p:spPr>
          <a:xfrm>
            <a:off x="1384293" y="4813802"/>
            <a:ext cx="4635504" cy="145951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55" name="Text Placeholder 7"/>
          <p:cNvSpPr>
            <a:spLocks noGrp="1"/>
          </p:cNvSpPr>
          <p:nvPr>
            <p:ph type="body" sz="quarter" idx="27"/>
          </p:nvPr>
        </p:nvSpPr>
        <p:spPr>
          <a:xfrm>
            <a:off x="772890" y="4813802"/>
            <a:ext cx="611404" cy="1459515"/>
          </a:xfrm>
          <a:prstGeom prst="rect">
            <a:avLst/>
          </a:prstGeom>
          <a:solidFill>
            <a:schemeClr val="accent3">
              <a:lumMod val="75000"/>
            </a:schemeClr>
          </a:solidFill>
          <a:effectLst/>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C</a:t>
            </a:r>
          </a:p>
        </p:txBody>
      </p:sp>
      <p:sp>
        <p:nvSpPr>
          <p:cNvPr id="56" name="Text Placeholder 7"/>
          <p:cNvSpPr>
            <a:spLocks noGrp="1"/>
          </p:cNvSpPr>
          <p:nvPr>
            <p:ph type="body" sz="quarter" idx="28" hasCustomPrompt="1"/>
          </p:nvPr>
        </p:nvSpPr>
        <p:spPr>
          <a:xfrm>
            <a:off x="1571471" y="4979853"/>
            <a:ext cx="4314811"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endParaRPr lang="es-ES_tradnl" dirty="0"/>
          </a:p>
        </p:txBody>
      </p:sp>
      <p:sp>
        <p:nvSpPr>
          <p:cNvPr id="57" name="Text Placeholder 2"/>
          <p:cNvSpPr>
            <a:spLocks noGrp="1"/>
          </p:cNvSpPr>
          <p:nvPr>
            <p:ph type="body" sz="quarter" idx="29" hasCustomPrompt="1"/>
          </p:nvPr>
        </p:nvSpPr>
        <p:spPr>
          <a:xfrm>
            <a:off x="1571471" y="5344761"/>
            <a:ext cx="4314811" cy="763958"/>
          </a:xfrm>
          <a:prstGeom prst="rect">
            <a:avLst/>
          </a:prstGeom>
        </p:spPr>
        <p:txBody>
          <a:bodyPr vert="horz" lIns="0" tIns="0" rIns="0" bIns="0"/>
          <a:lstStyle>
            <a:lvl1pPr marL="0" indent="0" algn="l">
              <a:lnSpc>
                <a:spcPct val="150000"/>
              </a:lnSpc>
              <a:spcBef>
                <a:spcPts val="0"/>
              </a:spcBef>
              <a:buNone/>
              <a:defRPr sz="950" baseline="0">
                <a:solidFill>
                  <a:schemeClr val="bg1"/>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
        <p:nvSpPr>
          <p:cNvPr id="58" name="Rectangle 57"/>
          <p:cNvSpPr/>
          <p:nvPr userDrawn="1"/>
        </p:nvSpPr>
        <p:spPr>
          <a:xfrm>
            <a:off x="6822944" y="4813802"/>
            <a:ext cx="4635504" cy="145951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59" name="Text Placeholder 7"/>
          <p:cNvSpPr>
            <a:spLocks noGrp="1"/>
          </p:cNvSpPr>
          <p:nvPr>
            <p:ph type="body" sz="quarter" idx="37" hasCustomPrompt="1"/>
          </p:nvPr>
        </p:nvSpPr>
        <p:spPr>
          <a:xfrm>
            <a:off x="6211541" y="4813802"/>
            <a:ext cx="611404" cy="1459515"/>
          </a:xfrm>
          <a:prstGeom prst="rect">
            <a:avLst/>
          </a:prstGeom>
          <a:solidFill>
            <a:schemeClr val="accent4">
              <a:lumMod val="75000"/>
            </a:schemeClr>
          </a:solidFill>
          <a:effectLst/>
        </p:spPr>
        <p:txBody>
          <a:bodyPr vert="horz" lIns="0" tIns="103866" rIns="0" bIns="103866" anchor="ctr"/>
          <a:lstStyle>
            <a:lvl1pPr marL="0" indent="0" algn="ctr">
              <a:lnSpc>
                <a:spcPct val="100000"/>
              </a:lnSpc>
              <a:spcBef>
                <a:spcPts val="0"/>
              </a:spcBef>
              <a:buNone/>
              <a:defRPr sz="3199" b="0">
                <a:solidFill>
                  <a:schemeClr val="bg1"/>
                </a:solidFill>
                <a:latin typeface="Lato Light"/>
                <a:cs typeface="Lato Light"/>
              </a:defRPr>
            </a:lvl1pPr>
          </a:lstStyle>
          <a:p>
            <a:pPr lvl="0"/>
            <a:r>
              <a:rPr lang="es-ES_tradnl" dirty="0"/>
              <a:t>D</a:t>
            </a:r>
          </a:p>
        </p:txBody>
      </p:sp>
      <p:sp>
        <p:nvSpPr>
          <p:cNvPr id="60" name="Text Placeholder 7"/>
          <p:cNvSpPr>
            <a:spLocks noGrp="1"/>
          </p:cNvSpPr>
          <p:nvPr>
            <p:ph type="body" sz="quarter" idx="41" hasCustomPrompt="1"/>
          </p:nvPr>
        </p:nvSpPr>
        <p:spPr>
          <a:xfrm>
            <a:off x="7010120" y="4979853"/>
            <a:ext cx="4314811" cy="338359"/>
          </a:xfrm>
          <a:prstGeom prst="rect">
            <a:avLst/>
          </a:prstGeom>
        </p:spPr>
        <p:txBody>
          <a:bodyPr vert="horz" lIns="0" tIns="103866" rIns="0" bIns="103866" anchor="ctr"/>
          <a:lstStyle>
            <a:lvl1pPr marL="0" indent="0" algn="l">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endParaRPr lang="es-ES_tradnl" dirty="0"/>
          </a:p>
        </p:txBody>
      </p:sp>
      <p:sp>
        <p:nvSpPr>
          <p:cNvPr id="61" name="Text Placeholder 2"/>
          <p:cNvSpPr>
            <a:spLocks noGrp="1"/>
          </p:cNvSpPr>
          <p:nvPr>
            <p:ph type="body" sz="quarter" idx="42" hasCustomPrompt="1"/>
          </p:nvPr>
        </p:nvSpPr>
        <p:spPr>
          <a:xfrm>
            <a:off x="7010120" y="5344761"/>
            <a:ext cx="4314811" cy="763958"/>
          </a:xfrm>
          <a:prstGeom prst="rect">
            <a:avLst/>
          </a:prstGeom>
        </p:spPr>
        <p:txBody>
          <a:bodyPr vert="horz" lIns="0" tIns="0" rIns="0" bIns="0"/>
          <a:lstStyle>
            <a:lvl1pPr marL="0" indent="0" algn="l">
              <a:lnSpc>
                <a:spcPct val="150000"/>
              </a:lnSpc>
              <a:spcBef>
                <a:spcPts val="0"/>
              </a:spcBef>
              <a:buNone/>
              <a:defRPr sz="950" baseline="0">
                <a:solidFill>
                  <a:schemeClr val="bg1"/>
                </a:solidFill>
                <a:latin typeface="Lato Regular"/>
                <a:cs typeface="Lato Regular"/>
              </a:defRPr>
            </a:lvl1pPr>
          </a:lstStyle>
          <a:p>
            <a:pPr lvl="0"/>
            <a:r>
              <a:rPr lang="en-US" dirty="0" err="1"/>
              <a:t>Zorem</a:t>
            </a:r>
            <a:r>
              <a:rPr lang="en-US" dirty="0"/>
              <a:t> </a:t>
            </a:r>
            <a:r>
              <a:rPr lang="en-US" dirty="0" err="1"/>
              <a:t>apsum</a:t>
            </a:r>
            <a:r>
              <a:rPr lang="en-US" dirty="0"/>
              <a:t> color </a:t>
            </a:r>
            <a:r>
              <a:rPr lang="en-US" dirty="0" err="1"/>
              <a:t>oit</a:t>
            </a:r>
            <a:r>
              <a:rPr lang="en-US" dirty="0"/>
              <a:t> met </a:t>
            </a:r>
            <a:r>
              <a:rPr lang="en-US" dirty="0" err="1"/>
              <a:t>insectetur</a:t>
            </a:r>
            <a:r>
              <a:rPr lang="en-US" dirty="0"/>
              <a:t> </a:t>
            </a:r>
            <a:r>
              <a:rPr lang="en-US" dirty="0" err="1"/>
              <a:t>cdipiscing</a:t>
            </a:r>
            <a:r>
              <a:rPr lang="en-US" dirty="0"/>
              <a:t> </a:t>
            </a:r>
            <a:r>
              <a:rPr lang="en-US" dirty="0" err="1"/>
              <a:t>elit</a:t>
            </a:r>
            <a:r>
              <a:rPr lang="en-US" dirty="0"/>
              <a:t>. </a:t>
            </a:r>
            <a:r>
              <a:rPr lang="en-US" dirty="0" err="1"/>
              <a:t>Vestibulum</a:t>
            </a:r>
            <a:r>
              <a:rPr lang="en-US" dirty="0"/>
              <a:t> </a:t>
            </a:r>
            <a:r>
              <a:rPr lang="en-US" dirty="0" err="1"/>
              <a:t>commodo</a:t>
            </a:r>
            <a:r>
              <a:rPr lang="en-US" dirty="0"/>
              <a:t> </a:t>
            </a:r>
            <a:r>
              <a:rPr lang="en-US" dirty="0" err="1"/>
              <a:t>enim</a:t>
            </a:r>
            <a:r>
              <a:rPr lang="en-US" dirty="0"/>
              <a:t> vitae </a:t>
            </a:r>
            <a:r>
              <a:rPr lang="en-US" dirty="0" err="1"/>
              <a:t>nunc</a:t>
            </a:r>
            <a:r>
              <a:rPr lang="en-US" dirty="0"/>
              <a:t> </a:t>
            </a:r>
            <a:r>
              <a:rPr lang="en-US" dirty="0" err="1"/>
              <a:t>facilisis</a:t>
            </a:r>
            <a:r>
              <a:rPr lang="en-US" dirty="0"/>
              <a:t>, non </a:t>
            </a:r>
            <a:r>
              <a:rPr lang="en-US" dirty="0" err="1"/>
              <a:t>iaculis</a:t>
            </a:r>
            <a:r>
              <a:rPr lang="en-US" dirty="0"/>
              <a:t> nisi </a:t>
            </a:r>
            <a:r>
              <a:rPr lang="en-US" dirty="0" err="1"/>
              <a:t>vulputat</a:t>
            </a:r>
            <a:r>
              <a:rPr lang="en-US" dirty="0"/>
              <a:t> </a:t>
            </a:r>
            <a:r>
              <a:rPr lang="en-US" dirty="0" err="1"/>
              <a:t>cibus</a:t>
            </a:r>
            <a:r>
              <a:rPr lang="en-US" dirty="0"/>
              <a:t> </a:t>
            </a:r>
            <a:r>
              <a:rPr lang="en-US" dirty="0" err="1"/>
              <a:t>felis</a:t>
            </a:r>
            <a:r>
              <a:rPr lang="en-US" dirty="0"/>
              <a:t>. </a:t>
            </a:r>
            <a:r>
              <a:rPr lang="en-US" dirty="0" err="1"/>
              <a:t>Proin</a:t>
            </a:r>
            <a:r>
              <a:rPr lang="en-US" dirty="0"/>
              <a:t> </a:t>
            </a:r>
            <a:r>
              <a:rPr lang="en-US" dirty="0" err="1"/>
              <a:t>zcm</a:t>
            </a:r>
            <a:r>
              <a:rPr lang="en-US" dirty="0"/>
              <a:t> </a:t>
            </a:r>
            <a:r>
              <a:rPr lang="en-US" dirty="0" err="1"/>
              <a:t>egestas</a:t>
            </a:r>
            <a:r>
              <a:rPr lang="en-US" dirty="0"/>
              <a:t> </a:t>
            </a:r>
            <a:r>
              <a:rPr lang="en-US" dirty="0" err="1"/>
              <a:t>aliquam</a:t>
            </a:r>
            <a:r>
              <a:rPr lang="en-US" dirty="0"/>
              <a:t> </a:t>
            </a:r>
            <a:r>
              <a:rPr lang="en-US" dirty="0" err="1"/>
              <a:t>nullae</a:t>
            </a:r>
            <a:r>
              <a:rPr lang="en-US" dirty="0"/>
              <a:t>. </a:t>
            </a:r>
            <a:r>
              <a:rPr lang="en-US" dirty="0" err="1"/>
              <a:t>Nulla</a:t>
            </a:r>
            <a:r>
              <a:rPr lang="en-US" dirty="0"/>
              <a:t> </a:t>
            </a:r>
            <a:r>
              <a:rPr lang="en-US" dirty="0" err="1"/>
              <a:t>nibh</a:t>
            </a:r>
            <a:r>
              <a:rPr lang="en-US" dirty="0"/>
              <a:t> </a:t>
            </a:r>
            <a:r>
              <a:rPr lang="en-US" dirty="0" err="1"/>
              <a:t>arcu</a:t>
            </a:r>
            <a:r>
              <a:rPr lang="en-US" dirty="0"/>
              <a:t>, </a:t>
            </a:r>
            <a:r>
              <a:rPr lang="en-US" dirty="0" err="1"/>
              <a:t>laoreet</a:t>
            </a:r>
            <a:r>
              <a:rPr lang="en-US" dirty="0"/>
              <a:t> </a:t>
            </a:r>
            <a:r>
              <a:rPr lang="en-US" dirty="0" err="1"/>
              <a:t>eget</a:t>
            </a:r>
            <a:r>
              <a:rPr lang="en-US" dirty="0"/>
              <a:t> </a:t>
            </a:r>
            <a:r>
              <a:rPr lang="en-US" dirty="0" err="1"/>
              <a:t>velit</a:t>
            </a:r>
            <a:endParaRPr lang="en-US" dirty="0"/>
          </a:p>
        </p:txBody>
      </p:sp>
    </p:spTree>
    <p:extLst>
      <p:ext uri="{BB962C8B-B14F-4D97-AF65-F5344CB8AC3E}">
        <p14:creationId xmlns:p14="http://schemas.microsoft.com/office/powerpoint/2010/main" val="2842520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animEffect transition="in" filter="fade">
                                      <p:cBhvr>
                                        <p:cTn id="7" dur="300"/>
                                        <p:tgtEl>
                                          <p:spTgt spid="146">
                                            <p:txEl>
                                              <p:pRg st="0" end="0"/>
                                            </p:txEl>
                                          </p:spTgt>
                                        </p:tgtEl>
                                      </p:cBhvr>
                                    </p:animEffect>
                                    <p:anim calcmode="lin" valueType="num">
                                      <p:cBhvr>
                                        <p:cTn id="8" dur="300" fill="hold"/>
                                        <p:tgtEl>
                                          <p:spTgt spid="146">
                                            <p:txEl>
                                              <p:pRg st="0" end="0"/>
                                            </p:txEl>
                                          </p:spTgt>
                                        </p:tgtEl>
                                        <p:attrNameLst>
                                          <p:attrName>ppt_x</p:attrName>
                                        </p:attrNameLst>
                                      </p:cBhvr>
                                      <p:tavLst>
                                        <p:tav tm="0">
                                          <p:val>
                                            <p:strVal val="#ppt_x"/>
                                          </p:val>
                                        </p:tav>
                                        <p:tav tm="100000">
                                          <p:val>
                                            <p:strVal val="#ppt_x"/>
                                          </p:val>
                                        </p:tav>
                                      </p:tavLst>
                                    </p:anim>
                                    <p:anim calcmode="lin" valueType="num">
                                      <p:cBhvr>
                                        <p:cTn id="9" dur="300" fill="hold"/>
                                        <p:tgtEl>
                                          <p:spTgt spid="146">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300"/>
                            </p:stCondLst>
                            <p:childTnLst>
                              <p:par>
                                <p:cTn id="11" presetID="22" presetClass="entr" presetSubtype="8"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wipe(left)">
                                      <p:cBhvr>
                                        <p:cTn id="13" dur="300"/>
                                        <p:tgtEl>
                                          <p:spTgt spid="147"/>
                                        </p:tgtEl>
                                      </p:cBhvr>
                                    </p:animEffect>
                                  </p:childTnLst>
                                </p:cTn>
                              </p:par>
                            </p:childTnLst>
                          </p:cTn>
                        </p:par>
                        <p:par>
                          <p:cTn id="14" fill="hold">
                            <p:stCondLst>
                              <p:cond delay="600"/>
                            </p:stCondLst>
                            <p:childTnLst>
                              <p:par>
                                <p:cTn id="15" presetID="42" presetClass="entr" presetSubtype="0" fill="hold" grpId="0" nodeType="afterEffect">
                                  <p:stCondLst>
                                    <p:cond delay="0"/>
                                  </p:stCondLst>
                                  <p:childTnLst>
                                    <p:set>
                                      <p:cBhvr>
                                        <p:cTn id="16" dur="1" fill="hold">
                                          <p:stCondLst>
                                            <p:cond delay="0"/>
                                          </p:stCondLst>
                                        </p:cTn>
                                        <p:tgtEl>
                                          <p:spTgt spid="148">
                                            <p:txEl>
                                              <p:pRg st="0" end="0"/>
                                            </p:txEl>
                                          </p:spTgt>
                                        </p:tgtEl>
                                        <p:attrNameLst>
                                          <p:attrName>style.visibility</p:attrName>
                                        </p:attrNameLst>
                                      </p:cBhvr>
                                      <p:to>
                                        <p:strVal val="visible"/>
                                      </p:to>
                                    </p:set>
                                    <p:animEffect transition="in" filter="fade">
                                      <p:cBhvr>
                                        <p:cTn id="17" dur="300"/>
                                        <p:tgtEl>
                                          <p:spTgt spid="148">
                                            <p:txEl>
                                              <p:pRg st="0" end="0"/>
                                            </p:txEl>
                                          </p:spTgt>
                                        </p:tgtEl>
                                      </p:cBhvr>
                                    </p:animEffect>
                                    <p:anim calcmode="lin" valueType="num">
                                      <p:cBhvr>
                                        <p:cTn id="18" dur="300" fill="hold"/>
                                        <p:tgtEl>
                                          <p:spTgt spid="148">
                                            <p:txEl>
                                              <p:pRg st="0" end="0"/>
                                            </p:txEl>
                                          </p:spTgt>
                                        </p:tgtEl>
                                        <p:attrNameLst>
                                          <p:attrName>ppt_x</p:attrName>
                                        </p:attrNameLst>
                                      </p:cBhvr>
                                      <p:tavLst>
                                        <p:tav tm="0">
                                          <p:val>
                                            <p:strVal val="#ppt_x"/>
                                          </p:val>
                                        </p:tav>
                                        <p:tav tm="100000">
                                          <p:val>
                                            <p:strVal val="#ppt_x"/>
                                          </p:val>
                                        </p:tav>
                                      </p:tavLst>
                                    </p:anim>
                                    <p:anim calcmode="lin" valueType="num">
                                      <p:cBhvr>
                                        <p:cTn id="19" dur="300" fill="hold"/>
                                        <p:tgtEl>
                                          <p:spTgt spid="148">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900"/>
                            </p:stCondLst>
                            <p:childTnLst>
                              <p:par>
                                <p:cTn id="21" presetID="10" presetClass="entr" presetSubtype="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300"/>
                                        <p:tgtEl>
                                          <p:spTgt spid="2"/>
                                        </p:tgtEl>
                                      </p:cBhvr>
                                    </p:animEffect>
                                  </p:childTnLst>
                                </p:cTn>
                              </p:par>
                            </p:childTnLst>
                          </p:cTn>
                        </p:par>
                        <p:par>
                          <p:cTn id="24" fill="hold">
                            <p:stCondLst>
                              <p:cond delay="1200"/>
                            </p:stCondLst>
                            <p:childTnLst>
                              <p:par>
                                <p:cTn id="25" presetID="53" presetClass="entr" presetSubtype="16" fill="hold" grpId="0" nodeType="afterEffect">
                                  <p:stCondLst>
                                    <p:cond delay="0"/>
                                  </p:stCondLst>
                                  <p:childTnLst>
                                    <p:set>
                                      <p:cBhvr>
                                        <p:cTn id="26" dur="1" fill="hold">
                                          <p:stCondLst>
                                            <p:cond delay="0"/>
                                          </p:stCondLst>
                                        </p:cTn>
                                        <p:tgtEl>
                                          <p:spTgt spid="71">
                                            <p:bg/>
                                          </p:spTgt>
                                        </p:tgtEl>
                                        <p:attrNameLst>
                                          <p:attrName>style.visibility</p:attrName>
                                        </p:attrNameLst>
                                      </p:cBhvr>
                                      <p:to>
                                        <p:strVal val="visible"/>
                                      </p:to>
                                    </p:set>
                                    <p:anim calcmode="lin" valueType="num">
                                      <p:cBhvr>
                                        <p:cTn id="27" dur="300" fill="hold"/>
                                        <p:tgtEl>
                                          <p:spTgt spid="71">
                                            <p:bg/>
                                          </p:spTgt>
                                        </p:tgtEl>
                                        <p:attrNameLst>
                                          <p:attrName>ppt_w</p:attrName>
                                        </p:attrNameLst>
                                      </p:cBhvr>
                                      <p:tavLst>
                                        <p:tav tm="0">
                                          <p:val>
                                            <p:fltVal val="0"/>
                                          </p:val>
                                        </p:tav>
                                        <p:tav tm="100000">
                                          <p:val>
                                            <p:strVal val="#ppt_w"/>
                                          </p:val>
                                        </p:tav>
                                      </p:tavLst>
                                    </p:anim>
                                    <p:anim calcmode="lin" valueType="num">
                                      <p:cBhvr>
                                        <p:cTn id="28" dur="300" fill="hold"/>
                                        <p:tgtEl>
                                          <p:spTgt spid="71">
                                            <p:bg/>
                                          </p:spTgt>
                                        </p:tgtEl>
                                        <p:attrNameLst>
                                          <p:attrName>ppt_h</p:attrName>
                                        </p:attrNameLst>
                                      </p:cBhvr>
                                      <p:tavLst>
                                        <p:tav tm="0">
                                          <p:val>
                                            <p:fltVal val="0"/>
                                          </p:val>
                                        </p:tav>
                                        <p:tav tm="100000">
                                          <p:val>
                                            <p:strVal val="#ppt_h"/>
                                          </p:val>
                                        </p:tav>
                                      </p:tavLst>
                                    </p:anim>
                                    <p:animEffect transition="in" filter="fade">
                                      <p:cBhvr>
                                        <p:cTn id="29" dur="300"/>
                                        <p:tgtEl>
                                          <p:spTgt spid="71">
                                            <p:bg/>
                                          </p:spTgt>
                                        </p:tgtEl>
                                      </p:cBhvr>
                                    </p:animEffect>
                                  </p:childTnLst>
                                </p:cTn>
                              </p:par>
                            </p:childTnLst>
                          </p:cTn>
                        </p:par>
                        <p:par>
                          <p:cTn id="30" fill="hold">
                            <p:stCondLst>
                              <p:cond delay="1500"/>
                            </p:stCondLst>
                            <p:childTnLst>
                              <p:par>
                                <p:cTn id="31" presetID="53" presetClass="entr" presetSubtype="16" fill="hold" grpId="0" nodeType="afterEffect">
                                  <p:stCondLst>
                                    <p:cond delay="0"/>
                                  </p:stCondLst>
                                  <p:childTnLst>
                                    <p:set>
                                      <p:cBhvr>
                                        <p:cTn id="32" dur="1" fill="hold">
                                          <p:stCondLst>
                                            <p:cond delay="0"/>
                                          </p:stCondLst>
                                        </p:cTn>
                                        <p:tgtEl>
                                          <p:spTgt spid="71">
                                            <p:txEl>
                                              <p:pRg st="0" end="0"/>
                                            </p:txEl>
                                          </p:spTgt>
                                        </p:tgtEl>
                                        <p:attrNameLst>
                                          <p:attrName>style.visibility</p:attrName>
                                        </p:attrNameLst>
                                      </p:cBhvr>
                                      <p:to>
                                        <p:strVal val="visible"/>
                                      </p:to>
                                    </p:set>
                                    <p:anim calcmode="lin" valueType="num">
                                      <p:cBhvr>
                                        <p:cTn id="33" dur="300" fill="hold"/>
                                        <p:tgtEl>
                                          <p:spTgt spid="71">
                                            <p:txEl>
                                              <p:pRg st="0" end="0"/>
                                            </p:txEl>
                                          </p:spTgt>
                                        </p:tgtEl>
                                        <p:attrNameLst>
                                          <p:attrName>ppt_w</p:attrName>
                                        </p:attrNameLst>
                                      </p:cBhvr>
                                      <p:tavLst>
                                        <p:tav tm="0">
                                          <p:val>
                                            <p:fltVal val="0"/>
                                          </p:val>
                                        </p:tav>
                                        <p:tav tm="100000">
                                          <p:val>
                                            <p:strVal val="#ppt_w"/>
                                          </p:val>
                                        </p:tav>
                                      </p:tavLst>
                                    </p:anim>
                                    <p:anim calcmode="lin" valueType="num">
                                      <p:cBhvr>
                                        <p:cTn id="34" dur="300" fill="hold"/>
                                        <p:tgtEl>
                                          <p:spTgt spid="71">
                                            <p:txEl>
                                              <p:pRg st="0" end="0"/>
                                            </p:txEl>
                                          </p:spTgt>
                                        </p:tgtEl>
                                        <p:attrNameLst>
                                          <p:attrName>ppt_h</p:attrName>
                                        </p:attrNameLst>
                                      </p:cBhvr>
                                      <p:tavLst>
                                        <p:tav tm="0">
                                          <p:val>
                                            <p:fltVal val="0"/>
                                          </p:val>
                                        </p:tav>
                                        <p:tav tm="100000">
                                          <p:val>
                                            <p:strVal val="#ppt_h"/>
                                          </p:val>
                                        </p:tav>
                                      </p:tavLst>
                                    </p:anim>
                                    <p:animEffect transition="in" filter="fade">
                                      <p:cBhvr>
                                        <p:cTn id="35" dur="300"/>
                                        <p:tgtEl>
                                          <p:spTgt spid="71">
                                            <p:txEl>
                                              <p:pRg st="0" end="0"/>
                                            </p:txEl>
                                          </p:spTgt>
                                        </p:tgtEl>
                                      </p:cBhvr>
                                    </p:animEffect>
                                  </p:childTnLst>
                                </p:cTn>
                              </p:par>
                            </p:childTnLst>
                          </p:cTn>
                        </p:par>
                        <p:par>
                          <p:cTn id="36" fill="hold">
                            <p:stCondLst>
                              <p:cond delay="1800"/>
                            </p:stCondLst>
                            <p:childTnLst>
                              <p:par>
                                <p:cTn id="37" presetID="53" presetClass="entr" presetSubtype="16" fill="hold" grpId="0" nodeType="afterEffect">
                                  <p:stCondLst>
                                    <p:cond delay="0"/>
                                  </p:stCondLst>
                                  <p:childTnLst>
                                    <p:set>
                                      <p:cBhvr>
                                        <p:cTn id="38" dur="1" fill="hold">
                                          <p:stCondLst>
                                            <p:cond delay="0"/>
                                          </p:stCondLst>
                                        </p:cTn>
                                        <p:tgtEl>
                                          <p:spTgt spid="88">
                                            <p:txEl>
                                              <p:pRg st="0" end="0"/>
                                            </p:txEl>
                                          </p:spTgt>
                                        </p:tgtEl>
                                        <p:attrNameLst>
                                          <p:attrName>style.visibility</p:attrName>
                                        </p:attrNameLst>
                                      </p:cBhvr>
                                      <p:to>
                                        <p:strVal val="visible"/>
                                      </p:to>
                                    </p:set>
                                    <p:anim calcmode="lin" valueType="num">
                                      <p:cBhvr>
                                        <p:cTn id="39" dur="300" fill="hold"/>
                                        <p:tgtEl>
                                          <p:spTgt spid="88">
                                            <p:txEl>
                                              <p:pRg st="0" end="0"/>
                                            </p:txEl>
                                          </p:spTgt>
                                        </p:tgtEl>
                                        <p:attrNameLst>
                                          <p:attrName>ppt_w</p:attrName>
                                        </p:attrNameLst>
                                      </p:cBhvr>
                                      <p:tavLst>
                                        <p:tav tm="0">
                                          <p:val>
                                            <p:fltVal val="0"/>
                                          </p:val>
                                        </p:tav>
                                        <p:tav tm="100000">
                                          <p:val>
                                            <p:strVal val="#ppt_w"/>
                                          </p:val>
                                        </p:tav>
                                      </p:tavLst>
                                    </p:anim>
                                    <p:anim calcmode="lin" valueType="num">
                                      <p:cBhvr>
                                        <p:cTn id="40" dur="300" fill="hold"/>
                                        <p:tgtEl>
                                          <p:spTgt spid="88">
                                            <p:txEl>
                                              <p:pRg st="0" end="0"/>
                                            </p:txEl>
                                          </p:spTgt>
                                        </p:tgtEl>
                                        <p:attrNameLst>
                                          <p:attrName>ppt_h</p:attrName>
                                        </p:attrNameLst>
                                      </p:cBhvr>
                                      <p:tavLst>
                                        <p:tav tm="0">
                                          <p:val>
                                            <p:fltVal val="0"/>
                                          </p:val>
                                        </p:tav>
                                        <p:tav tm="100000">
                                          <p:val>
                                            <p:strVal val="#ppt_h"/>
                                          </p:val>
                                        </p:tav>
                                      </p:tavLst>
                                    </p:anim>
                                    <p:animEffect transition="in" filter="fade">
                                      <p:cBhvr>
                                        <p:cTn id="41" dur="300"/>
                                        <p:tgtEl>
                                          <p:spTgt spid="88">
                                            <p:txEl>
                                              <p:pRg st="0" end="0"/>
                                            </p:txEl>
                                          </p:spTgt>
                                        </p:tgtEl>
                                      </p:cBhvr>
                                    </p:animEffect>
                                  </p:childTnLst>
                                </p:cTn>
                              </p:par>
                            </p:childTnLst>
                          </p:cTn>
                        </p:par>
                        <p:par>
                          <p:cTn id="42" fill="hold">
                            <p:stCondLst>
                              <p:cond delay="2100"/>
                            </p:stCondLst>
                            <p:childTnLst>
                              <p:par>
                                <p:cTn id="43" presetID="53" presetClass="entr" presetSubtype="16" fill="hold" grpId="0" nodeType="afterEffect">
                                  <p:stCondLst>
                                    <p:cond delay="0"/>
                                  </p:stCondLst>
                                  <p:childTnLst>
                                    <p:set>
                                      <p:cBhvr>
                                        <p:cTn id="44" dur="1" fill="hold">
                                          <p:stCondLst>
                                            <p:cond delay="0"/>
                                          </p:stCondLst>
                                        </p:cTn>
                                        <p:tgtEl>
                                          <p:spTgt spid="89">
                                            <p:txEl>
                                              <p:pRg st="0" end="0"/>
                                            </p:txEl>
                                          </p:spTgt>
                                        </p:tgtEl>
                                        <p:attrNameLst>
                                          <p:attrName>style.visibility</p:attrName>
                                        </p:attrNameLst>
                                      </p:cBhvr>
                                      <p:to>
                                        <p:strVal val="visible"/>
                                      </p:to>
                                    </p:set>
                                    <p:anim calcmode="lin" valueType="num">
                                      <p:cBhvr>
                                        <p:cTn id="45" dur="300" fill="hold"/>
                                        <p:tgtEl>
                                          <p:spTgt spid="89">
                                            <p:txEl>
                                              <p:pRg st="0" end="0"/>
                                            </p:txEl>
                                          </p:spTgt>
                                        </p:tgtEl>
                                        <p:attrNameLst>
                                          <p:attrName>ppt_w</p:attrName>
                                        </p:attrNameLst>
                                      </p:cBhvr>
                                      <p:tavLst>
                                        <p:tav tm="0">
                                          <p:val>
                                            <p:fltVal val="0"/>
                                          </p:val>
                                        </p:tav>
                                        <p:tav tm="100000">
                                          <p:val>
                                            <p:strVal val="#ppt_w"/>
                                          </p:val>
                                        </p:tav>
                                      </p:tavLst>
                                    </p:anim>
                                    <p:anim calcmode="lin" valueType="num">
                                      <p:cBhvr>
                                        <p:cTn id="46" dur="300" fill="hold"/>
                                        <p:tgtEl>
                                          <p:spTgt spid="89">
                                            <p:txEl>
                                              <p:pRg st="0" end="0"/>
                                            </p:txEl>
                                          </p:spTgt>
                                        </p:tgtEl>
                                        <p:attrNameLst>
                                          <p:attrName>ppt_h</p:attrName>
                                        </p:attrNameLst>
                                      </p:cBhvr>
                                      <p:tavLst>
                                        <p:tav tm="0">
                                          <p:val>
                                            <p:fltVal val="0"/>
                                          </p:val>
                                        </p:tav>
                                        <p:tav tm="100000">
                                          <p:val>
                                            <p:strVal val="#ppt_h"/>
                                          </p:val>
                                        </p:tav>
                                      </p:tavLst>
                                    </p:anim>
                                    <p:animEffect transition="in" filter="fade">
                                      <p:cBhvr>
                                        <p:cTn id="47" dur="300"/>
                                        <p:tgtEl>
                                          <p:spTgt spid="89">
                                            <p:txEl>
                                              <p:pRg st="0" end="0"/>
                                            </p:txEl>
                                          </p:spTgt>
                                        </p:tgtEl>
                                      </p:cBhvr>
                                    </p:animEffect>
                                  </p:childTnLst>
                                </p:cTn>
                              </p:par>
                            </p:childTnLst>
                          </p:cTn>
                        </p:par>
                        <p:par>
                          <p:cTn id="48" fill="hold">
                            <p:stCondLst>
                              <p:cond delay="2400"/>
                            </p:stCondLst>
                            <p:childTnLst>
                              <p:par>
                                <p:cTn id="49" presetID="10" presetClass="entr" presetSubtype="0" fill="hold" grpId="0"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fade">
                                      <p:cBhvr>
                                        <p:cTn id="51" dur="300"/>
                                        <p:tgtEl>
                                          <p:spTgt spid="40"/>
                                        </p:tgtEl>
                                      </p:cBhvr>
                                    </p:animEffect>
                                  </p:childTnLst>
                                </p:cTn>
                              </p:par>
                            </p:childTnLst>
                          </p:cTn>
                        </p:par>
                        <p:par>
                          <p:cTn id="52" fill="hold">
                            <p:stCondLst>
                              <p:cond delay="2700"/>
                            </p:stCondLst>
                            <p:childTnLst>
                              <p:par>
                                <p:cTn id="53" presetID="53" presetClass="entr" presetSubtype="16" fill="hold" grpId="0" nodeType="afterEffect">
                                  <p:stCondLst>
                                    <p:cond delay="0"/>
                                  </p:stCondLst>
                                  <p:childTnLst>
                                    <p:set>
                                      <p:cBhvr>
                                        <p:cTn id="54" dur="1" fill="hold">
                                          <p:stCondLst>
                                            <p:cond delay="0"/>
                                          </p:stCondLst>
                                        </p:cTn>
                                        <p:tgtEl>
                                          <p:spTgt spid="41">
                                            <p:bg/>
                                          </p:spTgt>
                                        </p:tgtEl>
                                        <p:attrNameLst>
                                          <p:attrName>style.visibility</p:attrName>
                                        </p:attrNameLst>
                                      </p:cBhvr>
                                      <p:to>
                                        <p:strVal val="visible"/>
                                      </p:to>
                                    </p:set>
                                    <p:anim calcmode="lin" valueType="num">
                                      <p:cBhvr>
                                        <p:cTn id="55" dur="300" fill="hold"/>
                                        <p:tgtEl>
                                          <p:spTgt spid="41">
                                            <p:bg/>
                                          </p:spTgt>
                                        </p:tgtEl>
                                        <p:attrNameLst>
                                          <p:attrName>ppt_w</p:attrName>
                                        </p:attrNameLst>
                                      </p:cBhvr>
                                      <p:tavLst>
                                        <p:tav tm="0">
                                          <p:val>
                                            <p:fltVal val="0"/>
                                          </p:val>
                                        </p:tav>
                                        <p:tav tm="100000">
                                          <p:val>
                                            <p:strVal val="#ppt_w"/>
                                          </p:val>
                                        </p:tav>
                                      </p:tavLst>
                                    </p:anim>
                                    <p:anim calcmode="lin" valueType="num">
                                      <p:cBhvr>
                                        <p:cTn id="56" dur="300" fill="hold"/>
                                        <p:tgtEl>
                                          <p:spTgt spid="41">
                                            <p:bg/>
                                          </p:spTgt>
                                        </p:tgtEl>
                                        <p:attrNameLst>
                                          <p:attrName>ppt_h</p:attrName>
                                        </p:attrNameLst>
                                      </p:cBhvr>
                                      <p:tavLst>
                                        <p:tav tm="0">
                                          <p:val>
                                            <p:fltVal val="0"/>
                                          </p:val>
                                        </p:tav>
                                        <p:tav tm="100000">
                                          <p:val>
                                            <p:strVal val="#ppt_h"/>
                                          </p:val>
                                        </p:tav>
                                      </p:tavLst>
                                    </p:anim>
                                    <p:animEffect transition="in" filter="fade">
                                      <p:cBhvr>
                                        <p:cTn id="57" dur="300"/>
                                        <p:tgtEl>
                                          <p:spTgt spid="41">
                                            <p:bg/>
                                          </p:spTgt>
                                        </p:tgtEl>
                                      </p:cBhvr>
                                    </p:animEffect>
                                  </p:childTnLst>
                                </p:cTn>
                              </p:par>
                            </p:childTnLst>
                          </p:cTn>
                        </p:par>
                        <p:par>
                          <p:cTn id="58" fill="hold">
                            <p:stCondLst>
                              <p:cond delay="3000"/>
                            </p:stCondLst>
                            <p:childTnLst>
                              <p:par>
                                <p:cTn id="59" presetID="53" presetClass="entr" presetSubtype="16" fill="hold" grpId="0" nodeType="afterEffect">
                                  <p:stCondLst>
                                    <p:cond delay="0"/>
                                  </p:stCondLst>
                                  <p:childTnLst>
                                    <p:set>
                                      <p:cBhvr>
                                        <p:cTn id="60" dur="1" fill="hold">
                                          <p:stCondLst>
                                            <p:cond delay="0"/>
                                          </p:stCondLst>
                                        </p:cTn>
                                        <p:tgtEl>
                                          <p:spTgt spid="41">
                                            <p:txEl>
                                              <p:pRg st="0" end="0"/>
                                            </p:txEl>
                                          </p:spTgt>
                                        </p:tgtEl>
                                        <p:attrNameLst>
                                          <p:attrName>style.visibility</p:attrName>
                                        </p:attrNameLst>
                                      </p:cBhvr>
                                      <p:to>
                                        <p:strVal val="visible"/>
                                      </p:to>
                                    </p:set>
                                    <p:anim calcmode="lin" valueType="num">
                                      <p:cBhvr>
                                        <p:cTn id="61" dur="3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62" dur="3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63" dur="300"/>
                                        <p:tgtEl>
                                          <p:spTgt spid="41">
                                            <p:txEl>
                                              <p:pRg st="0" end="0"/>
                                            </p:txEl>
                                          </p:spTgt>
                                        </p:tgtEl>
                                      </p:cBhvr>
                                    </p:animEffect>
                                  </p:childTnLst>
                                </p:cTn>
                              </p:par>
                            </p:childTnLst>
                          </p:cTn>
                        </p:par>
                        <p:par>
                          <p:cTn id="64" fill="hold">
                            <p:stCondLst>
                              <p:cond delay="3300"/>
                            </p:stCondLst>
                            <p:childTnLst>
                              <p:par>
                                <p:cTn id="65" presetID="53" presetClass="entr" presetSubtype="16" fill="hold" grpId="0" nodeType="afterEffect">
                                  <p:stCondLst>
                                    <p:cond delay="0"/>
                                  </p:stCondLst>
                                  <p:childTnLst>
                                    <p:set>
                                      <p:cBhvr>
                                        <p:cTn id="66" dur="1" fill="hold">
                                          <p:stCondLst>
                                            <p:cond delay="0"/>
                                          </p:stCondLst>
                                        </p:cTn>
                                        <p:tgtEl>
                                          <p:spTgt spid="44">
                                            <p:txEl>
                                              <p:pRg st="0" end="0"/>
                                            </p:txEl>
                                          </p:spTgt>
                                        </p:tgtEl>
                                        <p:attrNameLst>
                                          <p:attrName>style.visibility</p:attrName>
                                        </p:attrNameLst>
                                      </p:cBhvr>
                                      <p:to>
                                        <p:strVal val="visible"/>
                                      </p:to>
                                    </p:set>
                                    <p:anim calcmode="lin" valueType="num">
                                      <p:cBhvr>
                                        <p:cTn id="67" dur="300" fill="hold"/>
                                        <p:tgtEl>
                                          <p:spTgt spid="44">
                                            <p:txEl>
                                              <p:pRg st="0" end="0"/>
                                            </p:txEl>
                                          </p:spTgt>
                                        </p:tgtEl>
                                        <p:attrNameLst>
                                          <p:attrName>ppt_w</p:attrName>
                                        </p:attrNameLst>
                                      </p:cBhvr>
                                      <p:tavLst>
                                        <p:tav tm="0">
                                          <p:val>
                                            <p:fltVal val="0"/>
                                          </p:val>
                                        </p:tav>
                                        <p:tav tm="100000">
                                          <p:val>
                                            <p:strVal val="#ppt_w"/>
                                          </p:val>
                                        </p:tav>
                                      </p:tavLst>
                                    </p:anim>
                                    <p:anim calcmode="lin" valueType="num">
                                      <p:cBhvr>
                                        <p:cTn id="68" dur="300" fill="hold"/>
                                        <p:tgtEl>
                                          <p:spTgt spid="44">
                                            <p:txEl>
                                              <p:pRg st="0" end="0"/>
                                            </p:txEl>
                                          </p:spTgt>
                                        </p:tgtEl>
                                        <p:attrNameLst>
                                          <p:attrName>ppt_h</p:attrName>
                                        </p:attrNameLst>
                                      </p:cBhvr>
                                      <p:tavLst>
                                        <p:tav tm="0">
                                          <p:val>
                                            <p:fltVal val="0"/>
                                          </p:val>
                                        </p:tav>
                                        <p:tav tm="100000">
                                          <p:val>
                                            <p:strVal val="#ppt_h"/>
                                          </p:val>
                                        </p:tav>
                                      </p:tavLst>
                                    </p:anim>
                                    <p:animEffect transition="in" filter="fade">
                                      <p:cBhvr>
                                        <p:cTn id="69" dur="300"/>
                                        <p:tgtEl>
                                          <p:spTgt spid="44">
                                            <p:txEl>
                                              <p:pRg st="0" end="0"/>
                                            </p:txEl>
                                          </p:spTgt>
                                        </p:tgtEl>
                                      </p:cBhvr>
                                    </p:animEffect>
                                  </p:childTnLst>
                                </p:cTn>
                              </p:par>
                            </p:childTnLst>
                          </p:cTn>
                        </p:par>
                        <p:par>
                          <p:cTn id="70" fill="hold">
                            <p:stCondLst>
                              <p:cond delay="3600"/>
                            </p:stCondLst>
                            <p:childTnLst>
                              <p:par>
                                <p:cTn id="71" presetID="53" presetClass="entr" presetSubtype="16" fill="hold" grpId="0" nodeType="afterEffect">
                                  <p:stCondLst>
                                    <p:cond delay="0"/>
                                  </p:stCondLst>
                                  <p:childTnLst>
                                    <p:set>
                                      <p:cBhvr>
                                        <p:cTn id="72" dur="1" fill="hold">
                                          <p:stCondLst>
                                            <p:cond delay="0"/>
                                          </p:stCondLst>
                                        </p:cTn>
                                        <p:tgtEl>
                                          <p:spTgt spid="45">
                                            <p:txEl>
                                              <p:pRg st="0" end="0"/>
                                            </p:txEl>
                                          </p:spTgt>
                                        </p:tgtEl>
                                        <p:attrNameLst>
                                          <p:attrName>style.visibility</p:attrName>
                                        </p:attrNameLst>
                                      </p:cBhvr>
                                      <p:to>
                                        <p:strVal val="visible"/>
                                      </p:to>
                                    </p:set>
                                    <p:anim calcmode="lin" valueType="num">
                                      <p:cBhvr>
                                        <p:cTn id="73" dur="300" fill="hold"/>
                                        <p:tgtEl>
                                          <p:spTgt spid="45">
                                            <p:txEl>
                                              <p:pRg st="0" end="0"/>
                                            </p:txEl>
                                          </p:spTgt>
                                        </p:tgtEl>
                                        <p:attrNameLst>
                                          <p:attrName>ppt_w</p:attrName>
                                        </p:attrNameLst>
                                      </p:cBhvr>
                                      <p:tavLst>
                                        <p:tav tm="0">
                                          <p:val>
                                            <p:fltVal val="0"/>
                                          </p:val>
                                        </p:tav>
                                        <p:tav tm="100000">
                                          <p:val>
                                            <p:strVal val="#ppt_w"/>
                                          </p:val>
                                        </p:tav>
                                      </p:tavLst>
                                    </p:anim>
                                    <p:anim calcmode="lin" valueType="num">
                                      <p:cBhvr>
                                        <p:cTn id="74" dur="300" fill="hold"/>
                                        <p:tgtEl>
                                          <p:spTgt spid="45">
                                            <p:txEl>
                                              <p:pRg st="0" end="0"/>
                                            </p:txEl>
                                          </p:spTgt>
                                        </p:tgtEl>
                                        <p:attrNameLst>
                                          <p:attrName>ppt_h</p:attrName>
                                        </p:attrNameLst>
                                      </p:cBhvr>
                                      <p:tavLst>
                                        <p:tav tm="0">
                                          <p:val>
                                            <p:fltVal val="0"/>
                                          </p:val>
                                        </p:tav>
                                        <p:tav tm="100000">
                                          <p:val>
                                            <p:strVal val="#ppt_h"/>
                                          </p:val>
                                        </p:tav>
                                      </p:tavLst>
                                    </p:anim>
                                    <p:animEffect transition="in" filter="fade">
                                      <p:cBhvr>
                                        <p:cTn id="75" dur="300"/>
                                        <p:tgtEl>
                                          <p:spTgt spid="45">
                                            <p:txEl>
                                              <p:pRg st="0" end="0"/>
                                            </p:txEl>
                                          </p:spTgt>
                                        </p:tgtEl>
                                      </p:cBhvr>
                                    </p:animEffect>
                                  </p:childTnLst>
                                </p:cTn>
                              </p:par>
                            </p:childTnLst>
                          </p:cTn>
                        </p:par>
                        <p:par>
                          <p:cTn id="76" fill="hold">
                            <p:stCondLst>
                              <p:cond delay="3900"/>
                            </p:stCondLst>
                            <p:childTnLst>
                              <p:par>
                                <p:cTn id="77" presetID="53" presetClass="entr" presetSubtype="16" fill="hold" grpId="0" nodeType="afterEffect" nodePh="1">
                                  <p:stCondLst>
                                    <p:cond delay="0"/>
                                  </p:stCondLst>
                                  <p:endCondLst>
                                    <p:cond evt="begin" delay="0">
                                      <p:tn val="77"/>
                                    </p:cond>
                                  </p:endCondLst>
                                  <p:childTnLst>
                                    <p:set>
                                      <p:cBhvr>
                                        <p:cTn id="78" dur="1" fill="hold">
                                          <p:stCondLst>
                                            <p:cond delay="0"/>
                                          </p:stCondLst>
                                        </p:cTn>
                                        <p:tgtEl>
                                          <p:spTgt spid="52"/>
                                        </p:tgtEl>
                                        <p:attrNameLst>
                                          <p:attrName>style.visibility</p:attrName>
                                        </p:attrNameLst>
                                      </p:cBhvr>
                                      <p:to>
                                        <p:strVal val="visible"/>
                                      </p:to>
                                    </p:set>
                                    <p:anim calcmode="lin" valueType="num">
                                      <p:cBhvr>
                                        <p:cTn id="79" dur="300" fill="hold"/>
                                        <p:tgtEl>
                                          <p:spTgt spid="52"/>
                                        </p:tgtEl>
                                        <p:attrNameLst>
                                          <p:attrName>ppt_w</p:attrName>
                                        </p:attrNameLst>
                                      </p:cBhvr>
                                      <p:tavLst>
                                        <p:tav tm="0">
                                          <p:val>
                                            <p:fltVal val="0"/>
                                          </p:val>
                                        </p:tav>
                                        <p:tav tm="100000">
                                          <p:val>
                                            <p:strVal val="#ppt_w"/>
                                          </p:val>
                                        </p:tav>
                                      </p:tavLst>
                                    </p:anim>
                                    <p:anim calcmode="lin" valueType="num">
                                      <p:cBhvr>
                                        <p:cTn id="80" dur="300" fill="hold"/>
                                        <p:tgtEl>
                                          <p:spTgt spid="52"/>
                                        </p:tgtEl>
                                        <p:attrNameLst>
                                          <p:attrName>ppt_h</p:attrName>
                                        </p:attrNameLst>
                                      </p:cBhvr>
                                      <p:tavLst>
                                        <p:tav tm="0">
                                          <p:val>
                                            <p:fltVal val="0"/>
                                          </p:val>
                                        </p:tav>
                                        <p:tav tm="100000">
                                          <p:val>
                                            <p:strVal val="#ppt_h"/>
                                          </p:val>
                                        </p:tav>
                                      </p:tavLst>
                                    </p:anim>
                                    <p:animEffect transition="in" filter="fade">
                                      <p:cBhvr>
                                        <p:cTn id="81" dur="300"/>
                                        <p:tgtEl>
                                          <p:spTgt spid="52"/>
                                        </p:tgtEl>
                                      </p:cBhvr>
                                    </p:animEffect>
                                  </p:childTnLst>
                                </p:cTn>
                              </p:par>
                            </p:childTnLst>
                          </p:cTn>
                        </p:par>
                        <p:par>
                          <p:cTn id="82" fill="hold">
                            <p:stCondLst>
                              <p:cond delay="4200"/>
                            </p:stCondLst>
                            <p:childTnLst>
                              <p:par>
                                <p:cTn id="83" presetID="53" presetClass="entr" presetSubtype="16" fill="hold" grpId="0" nodeType="afterEffect" nodePh="1">
                                  <p:stCondLst>
                                    <p:cond delay="0"/>
                                  </p:stCondLst>
                                  <p:endCondLst>
                                    <p:cond evt="begin" delay="0">
                                      <p:tn val="83"/>
                                    </p:cond>
                                  </p:endCondLst>
                                  <p:childTnLst>
                                    <p:set>
                                      <p:cBhvr>
                                        <p:cTn id="84" dur="1" fill="hold">
                                          <p:stCondLst>
                                            <p:cond delay="0"/>
                                          </p:stCondLst>
                                        </p:cTn>
                                        <p:tgtEl>
                                          <p:spTgt spid="53"/>
                                        </p:tgtEl>
                                        <p:attrNameLst>
                                          <p:attrName>style.visibility</p:attrName>
                                        </p:attrNameLst>
                                      </p:cBhvr>
                                      <p:to>
                                        <p:strVal val="visible"/>
                                      </p:to>
                                    </p:set>
                                    <p:anim calcmode="lin" valueType="num">
                                      <p:cBhvr>
                                        <p:cTn id="85" dur="300" fill="hold"/>
                                        <p:tgtEl>
                                          <p:spTgt spid="53"/>
                                        </p:tgtEl>
                                        <p:attrNameLst>
                                          <p:attrName>ppt_w</p:attrName>
                                        </p:attrNameLst>
                                      </p:cBhvr>
                                      <p:tavLst>
                                        <p:tav tm="0">
                                          <p:val>
                                            <p:fltVal val="0"/>
                                          </p:val>
                                        </p:tav>
                                        <p:tav tm="100000">
                                          <p:val>
                                            <p:strVal val="#ppt_w"/>
                                          </p:val>
                                        </p:tav>
                                      </p:tavLst>
                                    </p:anim>
                                    <p:anim calcmode="lin" valueType="num">
                                      <p:cBhvr>
                                        <p:cTn id="86" dur="300" fill="hold"/>
                                        <p:tgtEl>
                                          <p:spTgt spid="53"/>
                                        </p:tgtEl>
                                        <p:attrNameLst>
                                          <p:attrName>ppt_h</p:attrName>
                                        </p:attrNameLst>
                                      </p:cBhvr>
                                      <p:tavLst>
                                        <p:tav tm="0">
                                          <p:val>
                                            <p:fltVal val="0"/>
                                          </p:val>
                                        </p:tav>
                                        <p:tav tm="100000">
                                          <p:val>
                                            <p:strVal val="#ppt_h"/>
                                          </p:val>
                                        </p:tav>
                                      </p:tavLst>
                                    </p:anim>
                                    <p:animEffect transition="in" filter="fade">
                                      <p:cBhvr>
                                        <p:cTn id="87" dur="300"/>
                                        <p:tgtEl>
                                          <p:spTgt spid="53"/>
                                        </p:tgtEl>
                                      </p:cBhvr>
                                    </p:animEffect>
                                  </p:childTnLst>
                                </p:cTn>
                              </p:par>
                            </p:childTnLst>
                          </p:cTn>
                        </p:par>
                        <p:par>
                          <p:cTn id="88" fill="hold">
                            <p:stCondLst>
                              <p:cond delay="4500"/>
                            </p:stCondLst>
                            <p:childTnLst>
                              <p:par>
                                <p:cTn id="89" presetID="10" presetClass="entr" presetSubtype="0" fill="hold" grpId="0" nodeType="afterEffect">
                                  <p:stCondLst>
                                    <p:cond delay="0"/>
                                  </p:stCondLst>
                                  <p:childTnLst>
                                    <p:set>
                                      <p:cBhvr>
                                        <p:cTn id="90" dur="1" fill="hold">
                                          <p:stCondLst>
                                            <p:cond delay="0"/>
                                          </p:stCondLst>
                                        </p:cTn>
                                        <p:tgtEl>
                                          <p:spTgt spid="54"/>
                                        </p:tgtEl>
                                        <p:attrNameLst>
                                          <p:attrName>style.visibility</p:attrName>
                                        </p:attrNameLst>
                                      </p:cBhvr>
                                      <p:to>
                                        <p:strVal val="visible"/>
                                      </p:to>
                                    </p:set>
                                    <p:animEffect transition="in" filter="fade">
                                      <p:cBhvr>
                                        <p:cTn id="91" dur="300"/>
                                        <p:tgtEl>
                                          <p:spTgt spid="54"/>
                                        </p:tgtEl>
                                      </p:cBhvr>
                                    </p:animEffect>
                                  </p:childTnLst>
                                </p:cTn>
                              </p:par>
                            </p:childTnLst>
                          </p:cTn>
                        </p:par>
                        <p:par>
                          <p:cTn id="92" fill="hold">
                            <p:stCondLst>
                              <p:cond delay="4800"/>
                            </p:stCondLst>
                            <p:childTnLst>
                              <p:par>
                                <p:cTn id="93" presetID="53" presetClass="entr" presetSubtype="16" fill="hold" grpId="0" nodeType="afterEffect">
                                  <p:stCondLst>
                                    <p:cond delay="0"/>
                                  </p:stCondLst>
                                  <p:childTnLst>
                                    <p:set>
                                      <p:cBhvr>
                                        <p:cTn id="94" dur="1" fill="hold">
                                          <p:stCondLst>
                                            <p:cond delay="0"/>
                                          </p:stCondLst>
                                        </p:cTn>
                                        <p:tgtEl>
                                          <p:spTgt spid="55">
                                            <p:bg/>
                                          </p:spTgt>
                                        </p:tgtEl>
                                        <p:attrNameLst>
                                          <p:attrName>style.visibility</p:attrName>
                                        </p:attrNameLst>
                                      </p:cBhvr>
                                      <p:to>
                                        <p:strVal val="visible"/>
                                      </p:to>
                                    </p:set>
                                    <p:anim calcmode="lin" valueType="num">
                                      <p:cBhvr>
                                        <p:cTn id="95" dur="300" fill="hold"/>
                                        <p:tgtEl>
                                          <p:spTgt spid="55">
                                            <p:bg/>
                                          </p:spTgt>
                                        </p:tgtEl>
                                        <p:attrNameLst>
                                          <p:attrName>ppt_w</p:attrName>
                                        </p:attrNameLst>
                                      </p:cBhvr>
                                      <p:tavLst>
                                        <p:tav tm="0">
                                          <p:val>
                                            <p:fltVal val="0"/>
                                          </p:val>
                                        </p:tav>
                                        <p:tav tm="100000">
                                          <p:val>
                                            <p:strVal val="#ppt_w"/>
                                          </p:val>
                                        </p:tav>
                                      </p:tavLst>
                                    </p:anim>
                                    <p:anim calcmode="lin" valueType="num">
                                      <p:cBhvr>
                                        <p:cTn id="96" dur="300" fill="hold"/>
                                        <p:tgtEl>
                                          <p:spTgt spid="55">
                                            <p:bg/>
                                          </p:spTgt>
                                        </p:tgtEl>
                                        <p:attrNameLst>
                                          <p:attrName>ppt_h</p:attrName>
                                        </p:attrNameLst>
                                      </p:cBhvr>
                                      <p:tavLst>
                                        <p:tav tm="0">
                                          <p:val>
                                            <p:fltVal val="0"/>
                                          </p:val>
                                        </p:tav>
                                        <p:tav tm="100000">
                                          <p:val>
                                            <p:strVal val="#ppt_h"/>
                                          </p:val>
                                        </p:tav>
                                      </p:tavLst>
                                    </p:anim>
                                    <p:animEffect transition="in" filter="fade">
                                      <p:cBhvr>
                                        <p:cTn id="97" dur="300"/>
                                        <p:tgtEl>
                                          <p:spTgt spid="55">
                                            <p:bg/>
                                          </p:spTgt>
                                        </p:tgtEl>
                                      </p:cBhvr>
                                    </p:animEffect>
                                  </p:childTnLst>
                                </p:cTn>
                              </p:par>
                            </p:childTnLst>
                          </p:cTn>
                        </p:par>
                        <p:par>
                          <p:cTn id="98" fill="hold">
                            <p:stCondLst>
                              <p:cond delay="5100"/>
                            </p:stCondLst>
                            <p:childTnLst>
                              <p:par>
                                <p:cTn id="99" presetID="53" presetClass="entr" presetSubtype="16" fill="hold" grpId="0" nodeType="afterEffect">
                                  <p:stCondLst>
                                    <p:cond delay="0"/>
                                  </p:stCondLst>
                                  <p:childTnLst>
                                    <p:set>
                                      <p:cBhvr>
                                        <p:cTn id="100" dur="1" fill="hold">
                                          <p:stCondLst>
                                            <p:cond delay="0"/>
                                          </p:stCondLst>
                                        </p:cTn>
                                        <p:tgtEl>
                                          <p:spTgt spid="55">
                                            <p:txEl>
                                              <p:pRg st="0" end="0"/>
                                            </p:txEl>
                                          </p:spTgt>
                                        </p:tgtEl>
                                        <p:attrNameLst>
                                          <p:attrName>style.visibility</p:attrName>
                                        </p:attrNameLst>
                                      </p:cBhvr>
                                      <p:to>
                                        <p:strVal val="visible"/>
                                      </p:to>
                                    </p:set>
                                    <p:anim calcmode="lin" valueType="num">
                                      <p:cBhvr>
                                        <p:cTn id="101" dur="300" fill="hold"/>
                                        <p:tgtEl>
                                          <p:spTgt spid="55">
                                            <p:txEl>
                                              <p:pRg st="0" end="0"/>
                                            </p:txEl>
                                          </p:spTgt>
                                        </p:tgtEl>
                                        <p:attrNameLst>
                                          <p:attrName>ppt_w</p:attrName>
                                        </p:attrNameLst>
                                      </p:cBhvr>
                                      <p:tavLst>
                                        <p:tav tm="0">
                                          <p:val>
                                            <p:fltVal val="0"/>
                                          </p:val>
                                        </p:tav>
                                        <p:tav tm="100000">
                                          <p:val>
                                            <p:strVal val="#ppt_w"/>
                                          </p:val>
                                        </p:tav>
                                      </p:tavLst>
                                    </p:anim>
                                    <p:anim calcmode="lin" valueType="num">
                                      <p:cBhvr>
                                        <p:cTn id="102" dur="300" fill="hold"/>
                                        <p:tgtEl>
                                          <p:spTgt spid="55">
                                            <p:txEl>
                                              <p:pRg st="0" end="0"/>
                                            </p:txEl>
                                          </p:spTgt>
                                        </p:tgtEl>
                                        <p:attrNameLst>
                                          <p:attrName>ppt_h</p:attrName>
                                        </p:attrNameLst>
                                      </p:cBhvr>
                                      <p:tavLst>
                                        <p:tav tm="0">
                                          <p:val>
                                            <p:fltVal val="0"/>
                                          </p:val>
                                        </p:tav>
                                        <p:tav tm="100000">
                                          <p:val>
                                            <p:strVal val="#ppt_h"/>
                                          </p:val>
                                        </p:tav>
                                      </p:tavLst>
                                    </p:anim>
                                    <p:animEffect transition="in" filter="fade">
                                      <p:cBhvr>
                                        <p:cTn id="103" dur="300"/>
                                        <p:tgtEl>
                                          <p:spTgt spid="55">
                                            <p:txEl>
                                              <p:pRg st="0" end="0"/>
                                            </p:txEl>
                                          </p:spTgt>
                                        </p:tgtEl>
                                      </p:cBhvr>
                                    </p:animEffect>
                                  </p:childTnLst>
                                </p:cTn>
                              </p:par>
                            </p:childTnLst>
                          </p:cTn>
                        </p:par>
                        <p:par>
                          <p:cTn id="104" fill="hold">
                            <p:stCondLst>
                              <p:cond delay="5400"/>
                            </p:stCondLst>
                            <p:childTnLst>
                              <p:par>
                                <p:cTn id="105" presetID="53" presetClass="entr" presetSubtype="16" fill="hold" grpId="0" nodeType="afterEffect">
                                  <p:stCondLst>
                                    <p:cond delay="0"/>
                                  </p:stCondLst>
                                  <p:childTnLst>
                                    <p:set>
                                      <p:cBhvr>
                                        <p:cTn id="106" dur="1" fill="hold">
                                          <p:stCondLst>
                                            <p:cond delay="0"/>
                                          </p:stCondLst>
                                        </p:cTn>
                                        <p:tgtEl>
                                          <p:spTgt spid="56">
                                            <p:txEl>
                                              <p:pRg st="0" end="0"/>
                                            </p:txEl>
                                          </p:spTgt>
                                        </p:tgtEl>
                                        <p:attrNameLst>
                                          <p:attrName>style.visibility</p:attrName>
                                        </p:attrNameLst>
                                      </p:cBhvr>
                                      <p:to>
                                        <p:strVal val="visible"/>
                                      </p:to>
                                    </p:set>
                                    <p:anim calcmode="lin" valueType="num">
                                      <p:cBhvr>
                                        <p:cTn id="107" dur="300" fill="hold"/>
                                        <p:tgtEl>
                                          <p:spTgt spid="56">
                                            <p:txEl>
                                              <p:pRg st="0" end="0"/>
                                            </p:txEl>
                                          </p:spTgt>
                                        </p:tgtEl>
                                        <p:attrNameLst>
                                          <p:attrName>ppt_w</p:attrName>
                                        </p:attrNameLst>
                                      </p:cBhvr>
                                      <p:tavLst>
                                        <p:tav tm="0">
                                          <p:val>
                                            <p:fltVal val="0"/>
                                          </p:val>
                                        </p:tav>
                                        <p:tav tm="100000">
                                          <p:val>
                                            <p:strVal val="#ppt_w"/>
                                          </p:val>
                                        </p:tav>
                                      </p:tavLst>
                                    </p:anim>
                                    <p:anim calcmode="lin" valueType="num">
                                      <p:cBhvr>
                                        <p:cTn id="108" dur="300" fill="hold"/>
                                        <p:tgtEl>
                                          <p:spTgt spid="56">
                                            <p:txEl>
                                              <p:pRg st="0" end="0"/>
                                            </p:txEl>
                                          </p:spTgt>
                                        </p:tgtEl>
                                        <p:attrNameLst>
                                          <p:attrName>ppt_h</p:attrName>
                                        </p:attrNameLst>
                                      </p:cBhvr>
                                      <p:tavLst>
                                        <p:tav tm="0">
                                          <p:val>
                                            <p:fltVal val="0"/>
                                          </p:val>
                                        </p:tav>
                                        <p:tav tm="100000">
                                          <p:val>
                                            <p:strVal val="#ppt_h"/>
                                          </p:val>
                                        </p:tav>
                                      </p:tavLst>
                                    </p:anim>
                                    <p:animEffect transition="in" filter="fade">
                                      <p:cBhvr>
                                        <p:cTn id="109" dur="300"/>
                                        <p:tgtEl>
                                          <p:spTgt spid="56">
                                            <p:txEl>
                                              <p:pRg st="0" end="0"/>
                                            </p:txEl>
                                          </p:spTgt>
                                        </p:tgtEl>
                                      </p:cBhvr>
                                    </p:animEffect>
                                  </p:childTnLst>
                                </p:cTn>
                              </p:par>
                            </p:childTnLst>
                          </p:cTn>
                        </p:par>
                        <p:par>
                          <p:cTn id="110" fill="hold">
                            <p:stCondLst>
                              <p:cond delay="5700"/>
                            </p:stCondLst>
                            <p:childTnLst>
                              <p:par>
                                <p:cTn id="111" presetID="53" presetClass="entr" presetSubtype="16" fill="hold" grpId="0" nodeType="afterEffect">
                                  <p:stCondLst>
                                    <p:cond delay="0"/>
                                  </p:stCondLst>
                                  <p:childTnLst>
                                    <p:set>
                                      <p:cBhvr>
                                        <p:cTn id="112" dur="1" fill="hold">
                                          <p:stCondLst>
                                            <p:cond delay="0"/>
                                          </p:stCondLst>
                                        </p:cTn>
                                        <p:tgtEl>
                                          <p:spTgt spid="57">
                                            <p:txEl>
                                              <p:pRg st="0" end="0"/>
                                            </p:txEl>
                                          </p:spTgt>
                                        </p:tgtEl>
                                        <p:attrNameLst>
                                          <p:attrName>style.visibility</p:attrName>
                                        </p:attrNameLst>
                                      </p:cBhvr>
                                      <p:to>
                                        <p:strVal val="visible"/>
                                      </p:to>
                                    </p:set>
                                    <p:anim calcmode="lin" valueType="num">
                                      <p:cBhvr>
                                        <p:cTn id="113" dur="300" fill="hold"/>
                                        <p:tgtEl>
                                          <p:spTgt spid="57">
                                            <p:txEl>
                                              <p:pRg st="0" end="0"/>
                                            </p:txEl>
                                          </p:spTgt>
                                        </p:tgtEl>
                                        <p:attrNameLst>
                                          <p:attrName>ppt_w</p:attrName>
                                        </p:attrNameLst>
                                      </p:cBhvr>
                                      <p:tavLst>
                                        <p:tav tm="0">
                                          <p:val>
                                            <p:fltVal val="0"/>
                                          </p:val>
                                        </p:tav>
                                        <p:tav tm="100000">
                                          <p:val>
                                            <p:strVal val="#ppt_w"/>
                                          </p:val>
                                        </p:tav>
                                      </p:tavLst>
                                    </p:anim>
                                    <p:anim calcmode="lin" valueType="num">
                                      <p:cBhvr>
                                        <p:cTn id="114" dur="300" fill="hold"/>
                                        <p:tgtEl>
                                          <p:spTgt spid="57">
                                            <p:txEl>
                                              <p:pRg st="0" end="0"/>
                                            </p:txEl>
                                          </p:spTgt>
                                        </p:tgtEl>
                                        <p:attrNameLst>
                                          <p:attrName>ppt_h</p:attrName>
                                        </p:attrNameLst>
                                      </p:cBhvr>
                                      <p:tavLst>
                                        <p:tav tm="0">
                                          <p:val>
                                            <p:fltVal val="0"/>
                                          </p:val>
                                        </p:tav>
                                        <p:tav tm="100000">
                                          <p:val>
                                            <p:strVal val="#ppt_h"/>
                                          </p:val>
                                        </p:tav>
                                      </p:tavLst>
                                    </p:anim>
                                    <p:animEffect transition="in" filter="fade">
                                      <p:cBhvr>
                                        <p:cTn id="115" dur="300"/>
                                        <p:tgtEl>
                                          <p:spTgt spid="57">
                                            <p:txEl>
                                              <p:pRg st="0" end="0"/>
                                            </p:txEl>
                                          </p:spTgt>
                                        </p:tgtEl>
                                      </p:cBhvr>
                                    </p:animEffect>
                                  </p:childTnLst>
                                </p:cTn>
                              </p:par>
                            </p:childTnLst>
                          </p:cTn>
                        </p:par>
                        <p:par>
                          <p:cTn id="116" fill="hold">
                            <p:stCondLst>
                              <p:cond delay="6000"/>
                            </p:stCondLst>
                            <p:childTnLst>
                              <p:par>
                                <p:cTn id="117" presetID="10" presetClass="entr" presetSubtype="0" fill="hold" grpId="0" nodeType="afterEffect">
                                  <p:stCondLst>
                                    <p:cond delay="0"/>
                                  </p:stCondLst>
                                  <p:childTnLst>
                                    <p:set>
                                      <p:cBhvr>
                                        <p:cTn id="118" dur="1" fill="hold">
                                          <p:stCondLst>
                                            <p:cond delay="0"/>
                                          </p:stCondLst>
                                        </p:cTn>
                                        <p:tgtEl>
                                          <p:spTgt spid="58"/>
                                        </p:tgtEl>
                                        <p:attrNameLst>
                                          <p:attrName>style.visibility</p:attrName>
                                        </p:attrNameLst>
                                      </p:cBhvr>
                                      <p:to>
                                        <p:strVal val="visible"/>
                                      </p:to>
                                    </p:set>
                                    <p:animEffect transition="in" filter="fade">
                                      <p:cBhvr>
                                        <p:cTn id="119" dur="300"/>
                                        <p:tgtEl>
                                          <p:spTgt spid="58"/>
                                        </p:tgtEl>
                                      </p:cBhvr>
                                    </p:animEffect>
                                  </p:childTnLst>
                                </p:cTn>
                              </p:par>
                            </p:childTnLst>
                          </p:cTn>
                        </p:par>
                        <p:par>
                          <p:cTn id="120" fill="hold">
                            <p:stCondLst>
                              <p:cond delay="6300"/>
                            </p:stCondLst>
                            <p:childTnLst>
                              <p:par>
                                <p:cTn id="121" presetID="53" presetClass="entr" presetSubtype="16" fill="hold" grpId="0" nodeType="afterEffect">
                                  <p:stCondLst>
                                    <p:cond delay="0"/>
                                  </p:stCondLst>
                                  <p:childTnLst>
                                    <p:set>
                                      <p:cBhvr>
                                        <p:cTn id="122" dur="1" fill="hold">
                                          <p:stCondLst>
                                            <p:cond delay="0"/>
                                          </p:stCondLst>
                                        </p:cTn>
                                        <p:tgtEl>
                                          <p:spTgt spid="59">
                                            <p:bg/>
                                          </p:spTgt>
                                        </p:tgtEl>
                                        <p:attrNameLst>
                                          <p:attrName>style.visibility</p:attrName>
                                        </p:attrNameLst>
                                      </p:cBhvr>
                                      <p:to>
                                        <p:strVal val="visible"/>
                                      </p:to>
                                    </p:set>
                                    <p:anim calcmode="lin" valueType="num">
                                      <p:cBhvr>
                                        <p:cTn id="123" dur="300" fill="hold"/>
                                        <p:tgtEl>
                                          <p:spTgt spid="59">
                                            <p:bg/>
                                          </p:spTgt>
                                        </p:tgtEl>
                                        <p:attrNameLst>
                                          <p:attrName>ppt_w</p:attrName>
                                        </p:attrNameLst>
                                      </p:cBhvr>
                                      <p:tavLst>
                                        <p:tav tm="0">
                                          <p:val>
                                            <p:fltVal val="0"/>
                                          </p:val>
                                        </p:tav>
                                        <p:tav tm="100000">
                                          <p:val>
                                            <p:strVal val="#ppt_w"/>
                                          </p:val>
                                        </p:tav>
                                      </p:tavLst>
                                    </p:anim>
                                    <p:anim calcmode="lin" valueType="num">
                                      <p:cBhvr>
                                        <p:cTn id="124" dur="300" fill="hold"/>
                                        <p:tgtEl>
                                          <p:spTgt spid="59">
                                            <p:bg/>
                                          </p:spTgt>
                                        </p:tgtEl>
                                        <p:attrNameLst>
                                          <p:attrName>ppt_h</p:attrName>
                                        </p:attrNameLst>
                                      </p:cBhvr>
                                      <p:tavLst>
                                        <p:tav tm="0">
                                          <p:val>
                                            <p:fltVal val="0"/>
                                          </p:val>
                                        </p:tav>
                                        <p:tav tm="100000">
                                          <p:val>
                                            <p:strVal val="#ppt_h"/>
                                          </p:val>
                                        </p:tav>
                                      </p:tavLst>
                                    </p:anim>
                                    <p:animEffect transition="in" filter="fade">
                                      <p:cBhvr>
                                        <p:cTn id="125" dur="300"/>
                                        <p:tgtEl>
                                          <p:spTgt spid="59">
                                            <p:bg/>
                                          </p:spTgt>
                                        </p:tgtEl>
                                      </p:cBhvr>
                                    </p:animEffect>
                                  </p:childTnLst>
                                </p:cTn>
                              </p:par>
                            </p:childTnLst>
                          </p:cTn>
                        </p:par>
                        <p:par>
                          <p:cTn id="126" fill="hold">
                            <p:stCondLst>
                              <p:cond delay="6600"/>
                            </p:stCondLst>
                            <p:childTnLst>
                              <p:par>
                                <p:cTn id="127" presetID="53" presetClass="entr" presetSubtype="16" fill="hold" grpId="0" nodeType="afterEffect">
                                  <p:stCondLst>
                                    <p:cond delay="0"/>
                                  </p:stCondLst>
                                  <p:childTnLst>
                                    <p:set>
                                      <p:cBhvr>
                                        <p:cTn id="128" dur="1" fill="hold">
                                          <p:stCondLst>
                                            <p:cond delay="0"/>
                                          </p:stCondLst>
                                        </p:cTn>
                                        <p:tgtEl>
                                          <p:spTgt spid="59">
                                            <p:txEl>
                                              <p:pRg st="0" end="0"/>
                                            </p:txEl>
                                          </p:spTgt>
                                        </p:tgtEl>
                                        <p:attrNameLst>
                                          <p:attrName>style.visibility</p:attrName>
                                        </p:attrNameLst>
                                      </p:cBhvr>
                                      <p:to>
                                        <p:strVal val="visible"/>
                                      </p:to>
                                    </p:set>
                                    <p:anim calcmode="lin" valueType="num">
                                      <p:cBhvr>
                                        <p:cTn id="129" dur="300" fill="hold"/>
                                        <p:tgtEl>
                                          <p:spTgt spid="59">
                                            <p:txEl>
                                              <p:pRg st="0" end="0"/>
                                            </p:txEl>
                                          </p:spTgt>
                                        </p:tgtEl>
                                        <p:attrNameLst>
                                          <p:attrName>ppt_w</p:attrName>
                                        </p:attrNameLst>
                                      </p:cBhvr>
                                      <p:tavLst>
                                        <p:tav tm="0">
                                          <p:val>
                                            <p:fltVal val="0"/>
                                          </p:val>
                                        </p:tav>
                                        <p:tav tm="100000">
                                          <p:val>
                                            <p:strVal val="#ppt_w"/>
                                          </p:val>
                                        </p:tav>
                                      </p:tavLst>
                                    </p:anim>
                                    <p:anim calcmode="lin" valueType="num">
                                      <p:cBhvr>
                                        <p:cTn id="130" dur="300" fill="hold"/>
                                        <p:tgtEl>
                                          <p:spTgt spid="59">
                                            <p:txEl>
                                              <p:pRg st="0" end="0"/>
                                            </p:txEl>
                                          </p:spTgt>
                                        </p:tgtEl>
                                        <p:attrNameLst>
                                          <p:attrName>ppt_h</p:attrName>
                                        </p:attrNameLst>
                                      </p:cBhvr>
                                      <p:tavLst>
                                        <p:tav tm="0">
                                          <p:val>
                                            <p:fltVal val="0"/>
                                          </p:val>
                                        </p:tav>
                                        <p:tav tm="100000">
                                          <p:val>
                                            <p:strVal val="#ppt_h"/>
                                          </p:val>
                                        </p:tav>
                                      </p:tavLst>
                                    </p:anim>
                                    <p:animEffect transition="in" filter="fade">
                                      <p:cBhvr>
                                        <p:cTn id="131" dur="300"/>
                                        <p:tgtEl>
                                          <p:spTgt spid="59">
                                            <p:txEl>
                                              <p:pRg st="0" end="0"/>
                                            </p:txEl>
                                          </p:spTgt>
                                        </p:tgtEl>
                                      </p:cBhvr>
                                    </p:animEffect>
                                  </p:childTnLst>
                                </p:cTn>
                              </p:par>
                            </p:childTnLst>
                          </p:cTn>
                        </p:par>
                        <p:par>
                          <p:cTn id="132" fill="hold">
                            <p:stCondLst>
                              <p:cond delay="6900"/>
                            </p:stCondLst>
                            <p:childTnLst>
                              <p:par>
                                <p:cTn id="133" presetID="53" presetClass="entr" presetSubtype="16" fill="hold" grpId="0" nodeType="afterEffect">
                                  <p:stCondLst>
                                    <p:cond delay="0"/>
                                  </p:stCondLst>
                                  <p:childTnLst>
                                    <p:set>
                                      <p:cBhvr>
                                        <p:cTn id="134" dur="1" fill="hold">
                                          <p:stCondLst>
                                            <p:cond delay="0"/>
                                          </p:stCondLst>
                                        </p:cTn>
                                        <p:tgtEl>
                                          <p:spTgt spid="60">
                                            <p:txEl>
                                              <p:pRg st="0" end="0"/>
                                            </p:txEl>
                                          </p:spTgt>
                                        </p:tgtEl>
                                        <p:attrNameLst>
                                          <p:attrName>style.visibility</p:attrName>
                                        </p:attrNameLst>
                                      </p:cBhvr>
                                      <p:to>
                                        <p:strVal val="visible"/>
                                      </p:to>
                                    </p:set>
                                    <p:anim calcmode="lin" valueType="num">
                                      <p:cBhvr>
                                        <p:cTn id="135" dur="300" fill="hold"/>
                                        <p:tgtEl>
                                          <p:spTgt spid="60">
                                            <p:txEl>
                                              <p:pRg st="0" end="0"/>
                                            </p:txEl>
                                          </p:spTgt>
                                        </p:tgtEl>
                                        <p:attrNameLst>
                                          <p:attrName>ppt_w</p:attrName>
                                        </p:attrNameLst>
                                      </p:cBhvr>
                                      <p:tavLst>
                                        <p:tav tm="0">
                                          <p:val>
                                            <p:fltVal val="0"/>
                                          </p:val>
                                        </p:tav>
                                        <p:tav tm="100000">
                                          <p:val>
                                            <p:strVal val="#ppt_w"/>
                                          </p:val>
                                        </p:tav>
                                      </p:tavLst>
                                    </p:anim>
                                    <p:anim calcmode="lin" valueType="num">
                                      <p:cBhvr>
                                        <p:cTn id="136" dur="300" fill="hold"/>
                                        <p:tgtEl>
                                          <p:spTgt spid="60">
                                            <p:txEl>
                                              <p:pRg st="0" end="0"/>
                                            </p:txEl>
                                          </p:spTgt>
                                        </p:tgtEl>
                                        <p:attrNameLst>
                                          <p:attrName>ppt_h</p:attrName>
                                        </p:attrNameLst>
                                      </p:cBhvr>
                                      <p:tavLst>
                                        <p:tav tm="0">
                                          <p:val>
                                            <p:fltVal val="0"/>
                                          </p:val>
                                        </p:tav>
                                        <p:tav tm="100000">
                                          <p:val>
                                            <p:strVal val="#ppt_h"/>
                                          </p:val>
                                        </p:tav>
                                      </p:tavLst>
                                    </p:anim>
                                    <p:animEffect transition="in" filter="fade">
                                      <p:cBhvr>
                                        <p:cTn id="137" dur="300"/>
                                        <p:tgtEl>
                                          <p:spTgt spid="60">
                                            <p:txEl>
                                              <p:pRg st="0" end="0"/>
                                            </p:txEl>
                                          </p:spTgt>
                                        </p:tgtEl>
                                      </p:cBhvr>
                                    </p:animEffect>
                                  </p:childTnLst>
                                </p:cTn>
                              </p:par>
                            </p:childTnLst>
                          </p:cTn>
                        </p:par>
                        <p:par>
                          <p:cTn id="138" fill="hold">
                            <p:stCondLst>
                              <p:cond delay="7200"/>
                            </p:stCondLst>
                            <p:childTnLst>
                              <p:par>
                                <p:cTn id="139" presetID="53" presetClass="entr" presetSubtype="16" fill="hold" grpId="0" nodeType="afterEffect">
                                  <p:stCondLst>
                                    <p:cond delay="0"/>
                                  </p:stCondLst>
                                  <p:childTnLst>
                                    <p:set>
                                      <p:cBhvr>
                                        <p:cTn id="140" dur="1" fill="hold">
                                          <p:stCondLst>
                                            <p:cond delay="0"/>
                                          </p:stCondLst>
                                        </p:cTn>
                                        <p:tgtEl>
                                          <p:spTgt spid="61">
                                            <p:txEl>
                                              <p:pRg st="0" end="0"/>
                                            </p:txEl>
                                          </p:spTgt>
                                        </p:tgtEl>
                                        <p:attrNameLst>
                                          <p:attrName>style.visibility</p:attrName>
                                        </p:attrNameLst>
                                      </p:cBhvr>
                                      <p:to>
                                        <p:strVal val="visible"/>
                                      </p:to>
                                    </p:set>
                                    <p:anim calcmode="lin" valueType="num">
                                      <p:cBhvr>
                                        <p:cTn id="141" dur="300" fill="hold"/>
                                        <p:tgtEl>
                                          <p:spTgt spid="61">
                                            <p:txEl>
                                              <p:pRg st="0" end="0"/>
                                            </p:txEl>
                                          </p:spTgt>
                                        </p:tgtEl>
                                        <p:attrNameLst>
                                          <p:attrName>ppt_w</p:attrName>
                                        </p:attrNameLst>
                                      </p:cBhvr>
                                      <p:tavLst>
                                        <p:tav tm="0">
                                          <p:val>
                                            <p:fltVal val="0"/>
                                          </p:val>
                                        </p:tav>
                                        <p:tav tm="100000">
                                          <p:val>
                                            <p:strVal val="#ppt_w"/>
                                          </p:val>
                                        </p:tav>
                                      </p:tavLst>
                                    </p:anim>
                                    <p:anim calcmode="lin" valueType="num">
                                      <p:cBhvr>
                                        <p:cTn id="142" dur="300" fill="hold"/>
                                        <p:tgtEl>
                                          <p:spTgt spid="61">
                                            <p:txEl>
                                              <p:pRg st="0" end="0"/>
                                            </p:txEl>
                                          </p:spTgt>
                                        </p:tgtEl>
                                        <p:attrNameLst>
                                          <p:attrName>ppt_h</p:attrName>
                                        </p:attrNameLst>
                                      </p:cBhvr>
                                      <p:tavLst>
                                        <p:tav tm="0">
                                          <p:val>
                                            <p:fltVal val="0"/>
                                          </p:val>
                                        </p:tav>
                                        <p:tav tm="100000">
                                          <p:val>
                                            <p:strVal val="#ppt_h"/>
                                          </p:val>
                                        </p:tav>
                                      </p:tavLst>
                                    </p:anim>
                                    <p:animEffect transition="in" filter="fade">
                                      <p:cBhvr>
                                        <p:cTn id="143" dur="300"/>
                                        <p:tgtEl>
                                          <p:spTgt spid="6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46" grpId="0" build="p">
        <p:tmplLst>
          <p:tmpl lvl="1">
            <p:tnLst>
              <p:par>
                <p:cTn presetID="42" presetClass="entr" presetSubtype="0" fill="hold" nodeType="afterEffect">
                  <p:stCondLst>
                    <p:cond delay="0"/>
                  </p:stCondLst>
                  <p:childTnLst>
                    <p:set>
                      <p:cBhvr>
                        <p:cTn dur="1" fill="hold">
                          <p:stCondLst>
                            <p:cond delay="0"/>
                          </p:stCondLst>
                        </p:cTn>
                        <p:tgtEl>
                          <p:spTgt spid="146"/>
                        </p:tgtEl>
                        <p:attrNameLst>
                          <p:attrName>style.visibility</p:attrName>
                        </p:attrNameLst>
                      </p:cBhvr>
                      <p:to>
                        <p:strVal val="visible"/>
                      </p:to>
                    </p:set>
                    <p:animEffect transition="in" filter="fade">
                      <p:cBhvr>
                        <p:cTn dur="300"/>
                        <p:tgtEl>
                          <p:spTgt spid="146"/>
                        </p:tgtEl>
                      </p:cBhvr>
                    </p:animEffect>
                    <p:anim calcmode="lin" valueType="num">
                      <p:cBhvr>
                        <p:cTn dur="300" fill="hold"/>
                        <p:tgtEl>
                          <p:spTgt spid="146"/>
                        </p:tgtEl>
                        <p:attrNameLst>
                          <p:attrName>ppt_x</p:attrName>
                        </p:attrNameLst>
                      </p:cBhvr>
                      <p:tavLst>
                        <p:tav tm="0">
                          <p:val>
                            <p:strVal val="#ppt_x"/>
                          </p:val>
                        </p:tav>
                        <p:tav tm="100000">
                          <p:val>
                            <p:strVal val="#ppt_x"/>
                          </p:val>
                        </p:tav>
                      </p:tavLst>
                    </p:anim>
                    <p:anim calcmode="lin" valueType="num">
                      <p:cBhvr>
                        <p:cTn dur="300" fill="hold"/>
                        <p:tgtEl>
                          <p:spTgt spid="146"/>
                        </p:tgtEl>
                        <p:attrNameLst>
                          <p:attrName>ppt_y</p:attrName>
                        </p:attrNameLst>
                      </p:cBhvr>
                      <p:tavLst>
                        <p:tav tm="0">
                          <p:val>
                            <p:strVal val="#ppt_y+.1"/>
                          </p:val>
                        </p:tav>
                        <p:tav tm="100000">
                          <p:val>
                            <p:strVal val="#ppt_y"/>
                          </p:val>
                        </p:tav>
                      </p:tavLst>
                    </p:anim>
                  </p:childTnLst>
                </p:cTn>
              </p:par>
            </p:tnLst>
          </p:tmpl>
        </p:tmplLst>
      </p:bldP>
      <p:bldP spid="148" grpId="0" build="p">
        <p:tmplLst>
          <p:tmpl lvl="1">
            <p:tnLst>
              <p:par>
                <p:cTn presetID="42" presetClass="entr" presetSubtype="0" fill="hold" nodeType="afterEffect">
                  <p:stCondLst>
                    <p:cond delay="0"/>
                  </p:stCondLst>
                  <p:childTnLst>
                    <p:set>
                      <p:cBhvr>
                        <p:cTn dur="1" fill="hold">
                          <p:stCondLst>
                            <p:cond delay="0"/>
                          </p:stCondLst>
                        </p:cTn>
                        <p:tgtEl>
                          <p:spTgt spid="148"/>
                        </p:tgtEl>
                        <p:attrNameLst>
                          <p:attrName>style.visibility</p:attrName>
                        </p:attrNameLst>
                      </p:cBhvr>
                      <p:to>
                        <p:strVal val="visible"/>
                      </p:to>
                    </p:set>
                    <p:animEffect transition="in" filter="fade">
                      <p:cBhvr>
                        <p:cTn dur="300"/>
                        <p:tgtEl>
                          <p:spTgt spid="148"/>
                        </p:tgtEl>
                      </p:cBhvr>
                    </p:animEffect>
                    <p:anim calcmode="lin" valueType="num">
                      <p:cBhvr>
                        <p:cTn dur="300" fill="hold"/>
                        <p:tgtEl>
                          <p:spTgt spid="148"/>
                        </p:tgtEl>
                        <p:attrNameLst>
                          <p:attrName>ppt_x</p:attrName>
                        </p:attrNameLst>
                      </p:cBhvr>
                      <p:tavLst>
                        <p:tav tm="0">
                          <p:val>
                            <p:strVal val="#ppt_x"/>
                          </p:val>
                        </p:tav>
                        <p:tav tm="100000">
                          <p:val>
                            <p:strVal val="#ppt_x"/>
                          </p:val>
                        </p:tav>
                      </p:tavLst>
                    </p:anim>
                    <p:anim calcmode="lin" valueType="num">
                      <p:cBhvr>
                        <p:cTn dur="300" fill="hold"/>
                        <p:tgtEl>
                          <p:spTgt spid="148"/>
                        </p:tgtEl>
                        <p:attrNameLst>
                          <p:attrName>ppt_y</p:attrName>
                        </p:attrNameLst>
                      </p:cBhvr>
                      <p:tavLst>
                        <p:tav tm="0">
                          <p:val>
                            <p:strVal val="#ppt_y+.1"/>
                          </p:val>
                        </p:tav>
                        <p:tav tm="100000">
                          <p:val>
                            <p:strVal val="#ppt_y"/>
                          </p:val>
                        </p:tav>
                      </p:tavLst>
                    </p:anim>
                  </p:childTnLst>
                </p:cTn>
              </p:par>
            </p:tnLst>
          </p:tmpl>
        </p:tmplLst>
      </p:bldP>
      <p:bldP spid="71" grpId="0" build="p" animBg="1">
        <p:tmplLst>
          <p:tmpl lvl="1">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300" fill="hold"/>
                        <p:tgtEl>
                          <p:spTgt spid="71"/>
                        </p:tgtEl>
                        <p:attrNameLst>
                          <p:attrName>ppt_w</p:attrName>
                        </p:attrNameLst>
                      </p:cBhvr>
                      <p:tavLst>
                        <p:tav tm="0">
                          <p:val>
                            <p:fltVal val="0"/>
                          </p:val>
                        </p:tav>
                        <p:tav tm="100000">
                          <p:val>
                            <p:strVal val="#ppt_w"/>
                          </p:val>
                        </p:tav>
                      </p:tavLst>
                    </p:anim>
                    <p:anim calcmode="lin" valueType="num">
                      <p:cBhvr>
                        <p:cTn dur="300" fill="hold"/>
                        <p:tgtEl>
                          <p:spTgt spid="71"/>
                        </p:tgtEl>
                        <p:attrNameLst>
                          <p:attrName>ppt_h</p:attrName>
                        </p:attrNameLst>
                      </p:cBhvr>
                      <p:tavLst>
                        <p:tav tm="0">
                          <p:val>
                            <p:fltVal val="0"/>
                          </p:val>
                        </p:tav>
                        <p:tav tm="100000">
                          <p:val>
                            <p:strVal val="#ppt_h"/>
                          </p:val>
                        </p:tav>
                      </p:tavLst>
                    </p:anim>
                    <p:animEffect transition="in" filter="fade">
                      <p:cBhvr>
                        <p:cTn dur="300"/>
                        <p:tgtEl>
                          <p:spTgt spid="71"/>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300" fill="hold"/>
                        <p:tgtEl>
                          <p:spTgt spid="71"/>
                        </p:tgtEl>
                        <p:attrNameLst>
                          <p:attrName>ppt_w</p:attrName>
                        </p:attrNameLst>
                      </p:cBhvr>
                      <p:tavLst>
                        <p:tav tm="0">
                          <p:val>
                            <p:fltVal val="0"/>
                          </p:val>
                        </p:tav>
                        <p:tav tm="100000">
                          <p:val>
                            <p:strVal val="#ppt_w"/>
                          </p:val>
                        </p:tav>
                      </p:tavLst>
                    </p:anim>
                    <p:anim calcmode="lin" valueType="num">
                      <p:cBhvr>
                        <p:cTn dur="300" fill="hold"/>
                        <p:tgtEl>
                          <p:spTgt spid="71"/>
                        </p:tgtEl>
                        <p:attrNameLst>
                          <p:attrName>ppt_h</p:attrName>
                        </p:attrNameLst>
                      </p:cBhvr>
                      <p:tavLst>
                        <p:tav tm="0">
                          <p:val>
                            <p:fltVal val="0"/>
                          </p:val>
                        </p:tav>
                        <p:tav tm="100000">
                          <p:val>
                            <p:strVal val="#ppt_h"/>
                          </p:val>
                        </p:tav>
                      </p:tavLst>
                    </p:anim>
                    <p:animEffect transition="in" filter="fade">
                      <p:cBhvr>
                        <p:cTn dur="300"/>
                        <p:tgtEl>
                          <p:spTgt spid="71"/>
                        </p:tgtEl>
                      </p:cBhvr>
                    </p:animEffect>
                  </p:childTnLst>
                </p:cTn>
              </p:par>
            </p:tnLst>
          </p:tmpl>
        </p:tmplLst>
      </p:bldP>
      <p:bldP spid="88" grpId="0" build="p">
        <p:tmplLst>
          <p:tmpl lvl="1">
            <p:tnLst>
              <p:par>
                <p:cTn presetID="53" presetClass="entr" presetSubtype="16" fill="hold" nodeType="afterEffect">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p:cTn dur="300" fill="hold"/>
                        <p:tgtEl>
                          <p:spTgt spid="88"/>
                        </p:tgtEl>
                        <p:attrNameLst>
                          <p:attrName>ppt_w</p:attrName>
                        </p:attrNameLst>
                      </p:cBhvr>
                      <p:tavLst>
                        <p:tav tm="0">
                          <p:val>
                            <p:fltVal val="0"/>
                          </p:val>
                        </p:tav>
                        <p:tav tm="100000">
                          <p:val>
                            <p:strVal val="#ppt_w"/>
                          </p:val>
                        </p:tav>
                      </p:tavLst>
                    </p:anim>
                    <p:anim calcmode="lin" valueType="num">
                      <p:cBhvr>
                        <p:cTn dur="300" fill="hold"/>
                        <p:tgtEl>
                          <p:spTgt spid="88"/>
                        </p:tgtEl>
                        <p:attrNameLst>
                          <p:attrName>ppt_h</p:attrName>
                        </p:attrNameLst>
                      </p:cBhvr>
                      <p:tavLst>
                        <p:tav tm="0">
                          <p:val>
                            <p:fltVal val="0"/>
                          </p:val>
                        </p:tav>
                        <p:tav tm="100000">
                          <p:val>
                            <p:strVal val="#ppt_h"/>
                          </p:val>
                        </p:tav>
                      </p:tavLst>
                    </p:anim>
                    <p:animEffect transition="in" filter="fade">
                      <p:cBhvr>
                        <p:cTn dur="300"/>
                        <p:tgtEl>
                          <p:spTgt spid="88"/>
                        </p:tgtEl>
                      </p:cBhvr>
                    </p:animEffect>
                  </p:childTnLst>
                </p:cTn>
              </p:par>
            </p:tnLst>
          </p:tmpl>
        </p:tmplLst>
      </p:bldP>
      <p:bldP spid="89" grpId="0" build="p">
        <p:tmplLst>
          <p:tmpl lvl="1">
            <p:tnLst>
              <p:par>
                <p:cTn presetID="53" presetClass="entr" presetSubtype="16" fill="hold" nodeType="afterEffect">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p:cTn dur="300" fill="hold"/>
                        <p:tgtEl>
                          <p:spTgt spid="89"/>
                        </p:tgtEl>
                        <p:attrNameLst>
                          <p:attrName>ppt_w</p:attrName>
                        </p:attrNameLst>
                      </p:cBhvr>
                      <p:tavLst>
                        <p:tav tm="0">
                          <p:val>
                            <p:fltVal val="0"/>
                          </p:val>
                        </p:tav>
                        <p:tav tm="100000">
                          <p:val>
                            <p:strVal val="#ppt_w"/>
                          </p:val>
                        </p:tav>
                      </p:tavLst>
                    </p:anim>
                    <p:anim calcmode="lin" valueType="num">
                      <p:cBhvr>
                        <p:cTn dur="300" fill="hold"/>
                        <p:tgtEl>
                          <p:spTgt spid="89"/>
                        </p:tgtEl>
                        <p:attrNameLst>
                          <p:attrName>ppt_h</p:attrName>
                        </p:attrNameLst>
                      </p:cBhvr>
                      <p:tavLst>
                        <p:tav tm="0">
                          <p:val>
                            <p:fltVal val="0"/>
                          </p:val>
                        </p:tav>
                        <p:tav tm="100000">
                          <p:val>
                            <p:strVal val="#ppt_h"/>
                          </p:val>
                        </p:tav>
                      </p:tavLst>
                    </p:anim>
                    <p:animEffect transition="in" filter="fade">
                      <p:cBhvr>
                        <p:cTn dur="300"/>
                        <p:tgtEl>
                          <p:spTgt spid="89"/>
                        </p:tgtEl>
                      </p:cBhvr>
                    </p:animEffect>
                  </p:childTnLst>
                </p:cTn>
              </p:par>
            </p:tnLst>
          </p:tmpl>
        </p:tmplLst>
      </p:bldP>
      <p:bldP spid="40" grpId="0" animBg="1"/>
      <p:bldP spid="41" grpId="0" build="p" animBg="1">
        <p:tmplLst>
          <p:tmpl lvl="1">
            <p:tnLst>
              <p:par>
                <p:cTn presetID="53" presetClass="entr" presetSubtype="16"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300" fill="hold"/>
                        <p:tgtEl>
                          <p:spTgt spid="41"/>
                        </p:tgtEl>
                        <p:attrNameLst>
                          <p:attrName>ppt_w</p:attrName>
                        </p:attrNameLst>
                      </p:cBhvr>
                      <p:tavLst>
                        <p:tav tm="0">
                          <p:val>
                            <p:fltVal val="0"/>
                          </p:val>
                        </p:tav>
                        <p:tav tm="100000">
                          <p:val>
                            <p:strVal val="#ppt_w"/>
                          </p:val>
                        </p:tav>
                      </p:tavLst>
                    </p:anim>
                    <p:anim calcmode="lin" valueType="num">
                      <p:cBhvr>
                        <p:cTn dur="300" fill="hold"/>
                        <p:tgtEl>
                          <p:spTgt spid="41"/>
                        </p:tgtEl>
                        <p:attrNameLst>
                          <p:attrName>ppt_h</p:attrName>
                        </p:attrNameLst>
                      </p:cBhvr>
                      <p:tavLst>
                        <p:tav tm="0">
                          <p:val>
                            <p:fltVal val="0"/>
                          </p:val>
                        </p:tav>
                        <p:tav tm="100000">
                          <p:val>
                            <p:strVal val="#ppt_h"/>
                          </p:val>
                        </p:tav>
                      </p:tavLst>
                    </p:anim>
                    <p:animEffect transition="in" filter="fade">
                      <p:cBhvr>
                        <p:cTn dur="300"/>
                        <p:tgtEl>
                          <p:spTgt spid="41"/>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300" fill="hold"/>
                        <p:tgtEl>
                          <p:spTgt spid="41"/>
                        </p:tgtEl>
                        <p:attrNameLst>
                          <p:attrName>ppt_w</p:attrName>
                        </p:attrNameLst>
                      </p:cBhvr>
                      <p:tavLst>
                        <p:tav tm="0">
                          <p:val>
                            <p:fltVal val="0"/>
                          </p:val>
                        </p:tav>
                        <p:tav tm="100000">
                          <p:val>
                            <p:strVal val="#ppt_w"/>
                          </p:val>
                        </p:tav>
                      </p:tavLst>
                    </p:anim>
                    <p:anim calcmode="lin" valueType="num">
                      <p:cBhvr>
                        <p:cTn dur="300" fill="hold"/>
                        <p:tgtEl>
                          <p:spTgt spid="41"/>
                        </p:tgtEl>
                        <p:attrNameLst>
                          <p:attrName>ppt_h</p:attrName>
                        </p:attrNameLst>
                      </p:cBhvr>
                      <p:tavLst>
                        <p:tav tm="0">
                          <p:val>
                            <p:fltVal val="0"/>
                          </p:val>
                        </p:tav>
                        <p:tav tm="100000">
                          <p:val>
                            <p:strVal val="#ppt_h"/>
                          </p:val>
                        </p:tav>
                      </p:tavLst>
                    </p:anim>
                    <p:animEffect transition="in" filter="fade">
                      <p:cBhvr>
                        <p:cTn dur="300"/>
                        <p:tgtEl>
                          <p:spTgt spid="41"/>
                        </p:tgtEl>
                      </p:cBhvr>
                    </p:animEffect>
                  </p:childTnLst>
                </p:cTn>
              </p:par>
            </p:tnLst>
          </p:tmpl>
        </p:tmplLst>
      </p:bldP>
      <p:bldP spid="44" grpId="0" build="p">
        <p:tmplLst>
          <p:tmpl lvl="1">
            <p:tnLst>
              <p:par>
                <p:cTn presetID="53" presetClass="entr" presetSubtype="16"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p:cTn dur="300" fill="hold"/>
                        <p:tgtEl>
                          <p:spTgt spid="44"/>
                        </p:tgtEl>
                        <p:attrNameLst>
                          <p:attrName>ppt_w</p:attrName>
                        </p:attrNameLst>
                      </p:cBhvr>
                      <p:tavLst>
                        <p:tav tm="0">
                          <p:val>
                            <p:fltVal val="0"/>
                          </p:val>
                        </p:tav>
                        <p:tav tm="100000">
                          <p:val>
                            <p:strVal val="#ppt_w"/>
                          </p:val>
                        </p:tav>
                      </p:tavLst>
                    </p:anim>
                    <p:anim calcmode="lin" valueType="num">
                      <p:cBhvr>
                        <p:cTn dur="300" fill="hold"/>
                        <p:tgtEl>
                          <p:spTgt spid="44"/>
                        </p:tgtEl>
                        <p:attrNameLst>
                          <p:attrName>ppt_h</p:attrName>
                        </p:attrNameLst>
                      </p:cBhvr>
                      <p:tavLst>
                        <p:tav tm="0">
                          <p:val>
                            <p:fltVal val="0"/>
                          </p:val>
                        </p:tav>
                        <p:tav tm="100000">
                          <p:val>
                            <p:strVal val="#ppt_h"/>
                          </p:val>
                        </p:tav>
                      </p:tavLst>
                    </p:anim>
                    <p:animEffect transition="in" filter="fade">
                      <p:cBhvr>
                        <p:cTn dur="300"/>
                        <p:tgtEl>
                          <p:spTgt spid="44"/>
                        </p:tgtEl>
                      </p:cBhvr>
                    </p:animEffect>
                  </p:childTnLst>
                </p:cTn>
              </p:par>
            </p:tnLst>
          </p:tmpl>
        </p:tmplLst>
      </p:bldP>
      <p:bldP spid="45" grpId="0" build="p">
        <p:tmplLst>
          <p:tmpl lvl="1">
            <p:tnLst>
              <p:par>
                <p:cTn presetID="53" presetClass="entr" presetSubtype="16"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 calcmode="lin" valueType="num">
                      <p:cBhvr>
                        <p:cTn dur="300" fill="hold"/>
                        <p:tgtEl>
                          <p:spTgt spid="45"/>
                        </p:tgtEl>
                        <p:attrNameLst>
                          <p:attrName>ppt_w</p:attrName>
                        </p:attrNameLst>
                      </p:cBhvr>
                      <p:tavLst>
                        <p:tav tm="0">
                          <p:val>
                            <p:fltVal val="0"/>
                          </p:val>
                        </p:tav>
                        <p:tav tm="100000">
                          <p:val>
                            <p:strVal val="#ppt_w"/>
                          </p:val>
                        </p:tav>
                      </p:tavLst>
                    </p:anim>
                    <p:anim calcmode="lin" valueType="num">
                      <p:cBhvr>
                        <p:cTn dur="300" fill="hold"/>
                        <p:tgtEl>
                          <p:spTgt spid="45"/>
                        </p:tgtEl>
                        <p:attrNameLst>
                          <p:attrName>ppt_h</p:attrName>
                        </p:attrNameLst>
                      </p:cBhvr>
                      <p:tavLst>
                        <p:tav tm="0">
                          <p:val>
                            <p:fltVal val="0"/>
                          </p:val>
                        </p:tav>
                        <p:tav tm="100000">
                          <p:val>
                            <p:strVal val="#ppt_h"/>
                          </p:val>
                        </p:tav>
                      </p:tavLst>
                    </p:anim>
                    <p:animEffect transition="in" filter="fade">
                      <p:cBhvr>
                        <p:cTn dur="300"/>
                        <p:tgtEl>
                          <p:spTgt spid="45"/>
                        </p:tgtEl>
                      </p:cBhvr>
                    </p:animEffect>
                  </p:childTnLst>
                </p:cTn>
              </p:par>
            </p:tnLst>
          </p:tmpl>
        </p:tmplLst>
      </p:bldP>
      <p:bldP spid="52" grpId="0"/>
      <p:bldP spid="53" grpId="0"/>
      <p:bldP spid="54" grpId="0" animBg="1"/>
      <p:bldP spid="55" grpId="0" build="p" animBg="1">
        <p:tmplLst>
          <p:tmpl lvl="1">
            <p:tnLst>
              <p:par>
                <p:cTn presetID="53" presetClass="entr" presetSubtype="16"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p:cTn dur="300" fill="hold"/>
                        <p:tgtEl>
                          <p:spTgt spid="55"/>
                        </p:tgtEl>
                        <p:attrNameLst>
                          <p:attrName>ppt_w</p:attrName>
                        </p:attrNameLst>
                      </p:cBhvr>
                      <p:tavLst>
                        <p:tav tm="0">
                          <p:val>
                            <p:fltVal val="0"/>
                          </p:val>
                        </p:tav>
                        <p:tav tm="100000">
                          <p:val>
                            <p:strVal val="#ppt_w"/>
                          </p:val>
                        </p:tav>
                      </p:tavLst>
                    </p:anim>
                    <p:anim calcmode="lin" valueType="num">
                      <p:cBhvr>
                        <p:cTn dur="300" fill="hold"/>
                        <p:tgtEl>
                          <p:spTgt spid="55"/>
                        </p:tgtEl>
                        <p:attrNameLst>
                          <p:attrName>ppt_h</p:attrName>
                        </p:attrNameLst>
                      </p:cBhvr>
                      <p:tavLst>
                        <p:tav tm="0">
                          <p:val>
                            <p:fltVal val="0"/>
                          </p:val>
                        </p:tav>
                        <p:tav tm="100000">
                          <p:val>
                            <p:strVal val="#ppt_h"/>
                          </p:val>
                        </p:tav>
                      </p:tavLst>
                    </p:anim>
                    <p:animEffect transition="in" filter="fade">
                      <p:cBhvr>
                        <p:cTn dur="300"/>
                        <p:tgtEl>
                          <p:spTgt spid="55"/>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p:cTn dur="300" fill="hold"/>
                        <p:tgtEl>
                          <p:spTgt spid="55"/>
                        </p:tgtEl>
                        <p:attrNameLst>
                          <p:attrName>ppt_w</p:attrName>
                        </p:attrNameLst>
                      </p:cBhvr>
                      <p:tavLst>
                        <p:tav tm="0">
                          <p:val>
                            <p:fltVal val="0"/>
                          </p:val>
                        </p:tav>
                        <p:tav tm="100000">
                          <p:val>
                            <p:strVal val="#ppt_w"/>
                          </p:val>
                        </p:tav>
                      </p:tavLst>
                    </p:anim>
                    <p:anim calcmode="lin" valueType="num">
                      <p:cBhvr>
                        <p:cTn dur="300" fill="hold"/>
                        <p:tgtEl>
                          <p:spTgt spid="55"/>
                        </p:tgtEl>
                        <p:attrNameLst>
                          <p:attrName>ppt_h</p:attrName>
                        </p:attrNameLst>
                      </p:cBhvr>
                      <p:tavLst>
                        <p:tav tm="0">
                          <p:val>
                            <p:fltVal val="0"/>
                          </p:val>
                        </p:tav>
                        <p:tav tm="100000">
                          <p:val>
                            <p:strVal val="#ppt_h"/>
                          </p:val>
                        </p:tav>
                      </p:tavLst>
                    </p:anim>
                    <p:animEffect transition="in" filter="fade">
                      <p:cBhvr>
                        <p:cTn dur="300"/>
                        <p:tgtEl>
                          <p:spTgt spid="55"/>
                        </p:tgtEl>
                      </p:cBhvr>
                    </p:animEffect>
                  </p:childTnLst>
                </p:cTn>
              </p:par>
            </p:tnLst>
          </p:tmpl>
        </p:tmplLst>
      </p:bldP>
      <p:bldP spid="56" grpId="0" build="p">
        <p:tmplLst>
          <p:tmpl lvl="1">
            <p:tnLst>
              <p:par>
                <p:cTn presetID="53" presetClass="entr" presetSubtype="16" fill="hold" nodeType="afterEffect">
                  <p:stCondLst>
                    <p:cond delay="0"/>
                  </p:stCondLst>
                  <p:childTnLst>
                    <p:set>
                      <p:cBhvr>
                        <p:cTn dur="1" fill="hold">
                          <p:stCondLst>
                            <p:cond delay="0"/>
                          </p:stCondLst>
                        </p:cTn>
                        <p:tgtEl>
                          <p:spTgt spid="56"/>
                        </p:tgtEl>
                        <p:attrNameLst>
                          <p:attrName>style.visibility</p:attrName>
                        </p:attrNameLst>
                      </p:cBhvr>
                      <p:to>
                        <p:strVal val="visible"/>
                      </p:to>
                    </p:set>
                    <p:anim calcmode="lin" valueType="num">
                      <p:cBhvr>
                        <p:cTn dur="300" fill="hold"/>
                        <p:tgtEl>
                          <p:spTgt spid="56"/>
                        </p:tgtEl>
                        <p:attrNameLst>
                          <p:attrName>ppt_w</p:attrName>
                        </p:attrNameLst>
                      </p:cBhvr>
                      <p:tavLst>
                        <p:tav tm="0">
                          <p:val>
                            <p:fltVal val="0"/>
                          </p:val>
                        </p:tav>
                        <p:tav tm="100000">
                          <p:val>
                            <p:strVal val="#ppt_w"/>
                          </p:val>
                        </p:tav>
                      </p:tavLst>
                    </p:anim>
                    <p:anim calcmode="lin" valueType="num">
                      <p:cBhvr>
                        <p:cTn dur="300" fill="hold"/>
                        <p:tgtEl>
                          <p:spTgt spid="56"/>
                        </p:tgtEl>
                        <p:attrNameLst>
                          <p:attrName>ppt_h</p:attrName>
                        </p:attrNameLst>
                      </p:cBhvr>
                      <p:tavLst>
                        <p:tav tm="0">
                          <p:val>
                            <p:fltVal val="0"/>
                          </p:val>
                        </p:tav>
                        <p:tav tm="100000">
                          <p:val>
                            <p:strVal val="#ppt_h"/>
                          </p:val>
                        </p:tav>
                      </p:tavLst>
                    </p:anim>
                    <p:animEffect transition="in" filter="fade">
                      <p:cBhvr>
                        <p:cTn dur="300"/>
                        <p:tgtEl>
                          <p:spTgt spid="56"/>
                        </p:tgtEl>
                      </p:cBhvr>
                    </p:animEffect>
                  </p:childTnLst>
                </p:cTn>
              </p:par>
            </p:tnLst>
          </p:tmpl>
        </p:tmplLst>
      </p:bldP>
      <p:bldP spid="57" grpId="0" build="p">
        <p:tmplLst>
          <p:tmpl lvl="1">
            <p:tnLst>
              <p:par>
                <p:cTn presetID="53" presetClass="entr" presetSubtype="16"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 calcmode="lin" valueType="num">
                      <p:cBhvr>
                        <p:cTn dur="300" fill="hold"/>
                        <p:tgtEl>
                          <p:spTgt spid="57"/>
                        </p:tgtEl>
                        <p:attrNameLst>
                          <p:attrName>ppt_w</p:attrName>
                        </p:attrNameLst>
                      </p:cBhvr>
                      <p:tavLst>
                        <p:tav tm="0">
                          <p:val>
                            <p:fltVal val="0"/>
                          </p:val>
                        </p:tav>
                        <p:tav tm="100000">
                          <p:val>
                            <p:strVal val="#ppt_w"/>
                          </p:val>
                        </p:tav>
                      </p:tavLst>
                    </p:anim>
                    <p:anim calcmode="lin" valueType="num">
                      <p:cBhvr>
                        <p:cTn dur="300" fill="hold"/>
                        <p:tgtEl>
                          <p:spTgt spid="57"/>
                        </p:tgtEl>
                        <p:attrNameLst>
                          <p:attrName>ppt_h</p:attrName>
                        </p:attrNameLst>
                      </p:cBhvr>
                      <p:tavLst>
                        <p:tav tm="0">
                          <p:val>
                            <p:fltVal val="0"/>
                          </p:val>
                        </p:tav>
                        <p:tav tm="100000">
                          <p:val>
                            <p:strVal val="#ppt_h"/>
                          </p:val>
                        </p:tav>
                      </p:tavLst>
                    </p:anim>
                    <p:animEffect transition="in" filter="fade">
                      <p:cBhvr>
                        <p:cTn dur="300"/>
                        <p:tgtEl>
                          <p:spTgt spid="57"/>
                        </p:tgtEl>
                      </p:cBhvr>
                    </p:animEffect>
                  </p:childTnLst>
                </p:cTn>
              </p:par>
            </p:tnLst>
          </p:tmpl>
        </p:tmplLst>
      </p:bldP>
      <p:bldP spid="58" grpId="0" animBg="1"/>
      <p:bldP spid="59" grpId="0" build="p" animBg="1">
        <p:tmplLst>
          <p:tmpl lvl="1">
            <p:tnLst>
              <p:par>
                <p:cTn presetID="53" presetClass="entr" presetSubtype="16"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p:cTn dur="300" fill="hold"/>
                        <p:tgtEl>
                          <p:spTgt spid="59"/>
                        </p:tgtEl>
                        <p:attrNameLst>
                          <p:attrName>ppt_w</p:attrName>
                        </p:attrNameLst>
                      </p:cBhvr>
                      <p:tavLst>
                        <p:tav tm="0">
                          <p:val>
                            <p:fltVal val="0"/>
                          </p:val>
                        </p:tav>
                        <p:tav tm="100000">
                          <p:val>
                            <p:strVal val="#ppt_w"/>
                          </p:val>
                        </p:tav>
                      </p:tavLst>
                    </p:anim>
                    <p:anim calcmode="lin" valueType="num">
                      <p:cBhvr>
                        <p:cTn dur="300" fill="hold"/>
                        <p:tgtEl>
                          <p:spTgt spid="59"/>
                        </p:tgtEl>
                        <p:attrNameLst>
                          <p:attrName>ppt_h</p:attrName>
                        </p:attrNameLst>
                      </p:cBhvr>
                      <p:tavLst>
                        <p:tav tm="0">
                          <p:val>
                            <p:fltVal val="0"/>
                          </p:val>
                        </p:tav>
                        <p:tav tm="100000">
                          <p:val>
                            <p:strVal val="#ppt_h"/>
                          </p:val>
                        </p:tav>
                      </p:tavLst>
                    </p:anim>
                    <p:animEffect transition="in" filter="fade">
                      <p:cBhvr>
                        <p:cTn dur="300"/>
                        <p:tgtEl>
                          <p:spTgt spid="59"/>
                        </p:tgtEl>
                      </p:cBhvr>
                    </p:animEffect>
                  </p:childTnLst>
                </p:cTn>
              </p:par>
            </p:tnLst>
          </p:tmpl>
          <p:tmpl>
            <p:tnLst>
              <p:par>
                <p:cTn presetID="53" presetClass="entr" presetSubtype="16"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p:cTn dur="300" fill="hold"/>
                        <p:tgtEl>
                          <p:spTgt spid="59"/>
                        </p:tgtEl>
                        <p:attrNameLst>
                          <p:attrName>ppt_w</p:attrName>
                        </p:attrNameLst>
                      </p:cBhvr>
                      <p:tavLst>
                        <p:tav tm="0">
                          <p:val>
                            <p:fltVal val="0"/>
                          </p:val>
                        </p:tav>
                        <p:tav tm="100000">
                          <p:val>
                            <p:strVal val="#ppt_w"/>
                          </p:val>
                        </p:tav>
                      </p:tavLst>
                    </p:anim>
                    <p:anim calcmode="lin" valueType="num">
                      <p:cBhvr>
                        <p:cTn dur="300" fill="hold"/>
                        <p:tgtEl>
                          <p:spTgt spid="59"/>
                        </p:tgtEl>
                        <p:attrNameLst>
                          <p:attrName>ppt_h</p:attrName>
                        </p:attrNameLst>
                      </p:cBhvr>
                      <p:tavLst>
                        <p:tav tm="0">
                          <p:val>
                            <p:fltVal val="0"/>
                          </p:val>
                        </p:tav>
                        <p:tav tm="100000">
                          <p:val>
                            <p:strVal val="#ppt_h"/>
                          </p:val>
                        </p:tav>
                      </p:tavLst>
                    </p:anim>
                    <p:animEffect transition="in" filter="fade">
                      <p:cBhvr>
                        <p:cTn dur="300"/>
                        <p:tgtEl>
                          <p:spTgt spid="59"/>
                        </p:tgtEl>
                      </p:cBhvr>
                    </p:animEffect>
                  </p:childTnLst>
                </p:cTn>
              </p:par>
            </p:tnLst>
          </p:tmpl>
        </p:tmplLst>
      </p:bldP>
      <p:bldP spid="60" grpId="0" build="p">
        <p:tmplLst>
          <p:tmpl lvl="1">
            <p:tnLst>
              <p:par>
                <p:cTn presetID="53" presetClass="entr" presetSubtype="16" fill="hold" nodeType="afterEffect">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p:cTn dur="300" fill="hold"/>
                        <p:tgtEl>
                          <p:spTgt spid="60"/>
                        </p:tgtEl>
                        <p:attrNameLst>
                          <p:attrName>ppt_w</p:attrName>
                        </p:attrNameLst>
                      </p:cBhvr>
                      <p:tavLst>
                        <p:tav tm="0">
                          <p:val>
                            <p:fltVal val="0"/>
                          </p:val>
                        </p:tav>
                        <p:tav tm="100000">
                          <p:val>
                            <p:strVal val="#ppt_w"/>
                          </p:val>
                        </p:tav>
                      </p:tavLst>
                    </p:anim>
                    <p:anim calcmode="lin" valueType="num">
                      <p:cBhvr>
                        <p:cTn dur="300" fill="hold"/>
                        <p:tgtEl>
                          <p:spTgt spid="60"/>
                        </p:tgtEl>
                        <p:attrNameLst>
                          <p:attrName>ppt_h</p:attrName>
                        </p:attrNameLst>
                      </p:cBhvr>
                      <p:tavLst>
                        <p:tav tm="0">
                          <p:val>
                            <p:fltVal val="0"/>
                          </p:val>
                        </p:tav>
                        <p:tav tm="100000">
                          <p:val>
                            <p:strVal val="#ppt_h"/>
                          </p:val>
                        </p:tav>
                      </p:tavLst>
                    </p:anim>
                    <p:animEffect transition="in" filter="fade">
                      <p:cBhvr>
                        <p:cTn dur="300"/>
                        <p:tgtEl>
                          <p:spTgt spid="60"/>
                        </p:tgtEl>
                      </p:cBhvr>
                    </p:animEffect>
                  </p:childTnLst>
                </p:cTn>
              </p:par>
            </p:tnLst>
          </p:tmpl>
        </p:tmplLst>
      </p:bldP>
      <p:bldP spid="61" grpId="0" build="p">
        <p:tmplLst>
          <p:tmpl lvl="1">
            <p:tnLst>
              <p:par>
                <p:cTn presetID="53" presetClass="entr" presetSubtype="16"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p:cTn dur="300" fill="hold"/>
                        <p:tgtEl>
                          <p:spTgt spid="61"/>
                        </p:tgtEl>
                        <p:attrNameLst>
                          <p:attrName>ppt_w</p:attrName>
                        </p:attrNameLst>
                      </p:cBhvr>
                      <p:tavLst>
                        <p:tav tm="0">
                          <p:val>
                            <p:fltVal val="0"/>
                          </p:val>
                        </p:tav>
                        <p:tav tm="100000">
                          <p:val>
                            <p:strVal val="#ppt_w"/>
                          </p:val>
                        </p:tav>
                      </p:tavLst>
                    </p:anim>
                    <p:anim calcmode="lin" valueType="num">
                      <p:cBhvr>
                        <p:cTn dur="300" fill="hold"/>
                        <p:tgtEl>
                          <p:spTgt spid="61"/>
                        </p:tgtEl>
                        <p:attrNameLst>
                          <p:attrName>ppt_h</p:attrName>
                        </p:attrNameLst>
                      </p:cBhvr>
                      <p:tavLst>
                        <p:tav tm="0">
                          <p:val>
                            <p:fltVal val="0"/>
                          </p:val>
                        </p:tav>
                        <p:tav tm="100000">
                          <p:val>
                            <p:strVal val="#ppt_h"/>
                          </p:val>
                        </p:tav>
                      </p:tavLst>
                    </p:anim>
                    <p:animEffect transition="in" filter="fade">
                      <p:cBhvr>
                        <p:cTn dur="300"/>
                        <p:tgtEl>
                          <p:spTgt spid="61"/>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les titles with image 4">
    <p:spTree>
      <p:nvGrpSpPr>
        <p:cNvPr id="1" name=""/>
        <p:cNvGrpSpPr/>
        <p:nvPr/>
      </p:nvGrpSpPr>
      <p:grpSpPr>
        <a:xfrm>
          <a:off x="0" y="0"/>
          <a:ext cx="0" cy="0"/>
          <a:chOff x="0" y="0"/>
          <a:chExt cx="0" cy="0"/>
        </a:xfrm>
      </p:grpSpPr>
      <p:sp>
        <p:nvSpPr>
          <p:cNvPr id="54" name="Picture Placeholder 2"/>
          <p:cNvSpPr>
            <a:spLocks noGrp="1"/>
          </p:cNvSpPr>
          <p:nvPr>
            <p:ph type="pic" sz="quarter" idx="57"/>
          </p:nvPr>
        </p:nvSpPr>
        <p:spPr>
          <a:xfrm>
            <a:off x="765687" y="1592796"/>
            <a:ext cx="3350351" cy="2293862"/>
          </a:xfrm>
          <a:prstGeom prst="rect">
            <a:avLst/>
          </a:prstGeom>
        </p:spPr>
        <p:txBody>
          <a:bodyPr vert="horz" lIns="243756" tIns="121879" rIns="243756" bIns="121879"/>
          <a:lstStyle>
            <a:lvl1pPr marL="0" indent="0" algn="ctr">
              <a:buNone/>
              <a:defRPr sz="1200">
                <a:solidFill>
                  <a:srgbClr val="7F7F7F"/>
                </a:solidFill>
                <a:latin typeface="Lato Regular"/>
                <a:cs typeface="Lato Regular"/>
              </a:defRPr>
            </a:lvl1pPr>
          </a:lstStyle>
          <a:p>
            <a:endParaRPr lang="en-US" dirty="0"/>
          </a:p>
        </p:txBody>
      </p:sp>
      <p:sp>
        <p:nvSpPr>
          <p:cNvPr id="33" name="Text Placeholder 7"/>
          <p:cNvSpPr>
            <a:spLocks noGrp="1"/>
          </p:cNvSpPr>
          <p:nvPr>
            <p:ph type="body" sz="quarter" idx="18" hasCustomPrompt="1"/>
          </p:nvPr>
        </p:nvSpPr>
        <p:spPr>
          <a:xfrm>
            <a:off x="765687" y="328444"/>
            <a:ext cx="10683053" cy="431780"/>
          </a:xfrm>
          <a:prstGeom prst="rect">
            <a:avLst/>
          </a:prstGeom>
        </p:spPr>
        <p:txBody>
          <a:bodyPr vert="horz" lIns="0" tIns="103842" rIns="0" bIns="103842" anchor="ctr"/>
          <a:lstStyle>
            <a:lvl1pPr marL="0" indent="0" algn="ctr">
              <a:lnSpc>
                <a:spcPct val="100000"/>
              </a:lnSpc>
              <a:spcBef>
                <a:spcPts val="0"/>
              </a:spcBef>
              <a:buNone/>
              <a:defRPr sz="2599" b="1" baseline="0">
                <a:solidFill>
                  <a:schemeClr val="tx1">
                    <a:lumMod val="75000"/>
                    <a:lumOff val="25000"/>
                  </a:schemeClr>
                </a:solidFill>
                <a:latin typeface="Lato"/>
                <a:cs typeface="Lato"/>
              </a:defRPr>
            </a:lvl1pPr>
          </a:lstStyle>
          <a:p>
            <a:pPr lvl="0"/>
            <a:r>
              <a:rPr lang="es-ES_tradnl" dirty="0"/>
              <a:t>Tiles </a:t>
            </a:r>
            <a:r>
              <a:rPr lang="es-ES_tradnl" dirty="0" err="1"/>
              <a:t>titles</a:t>
            </a:r>
            <a:r>
              <a:rPr lang="es-ES_tradnl" dirty="0"/>
              <a:t> </a:t>
            </a:r>
            <a:r>
              <a:rPr lang="es-ES_tradnl" dirty="0" err="1"/>
              <a:t>with</a:t>
            </a:r>
            <a:r>
              <a:rPr lang="es-ES_tradnl" dirty="0"/>
              <a:t> </a:t>
            </a:r>
            <a:r>
              <a:rPr lang="es-ES_tradnl" dirty="0" err="1"/>
              <a:t>image</a:t>
            </a:r>
            <a:r>
              <a:rPr lang="es-ES_tradnl" dirty="0"/>
              <a:t> 4</a:t>
            </a:r>
          </a:p>
        </p:txBody>
      </p:sp>
      <p:cxnSp>
        <p:nvCxnSpPr>
          <p:cNvPr id="34" name="Straight Connector 33"/>
          <p:cNvCxnSpPr/>
          <p:nvPr userDrawn="1"/>
        </p:nvCxnSpPr>
        <p:spPr>
          <a:xfrm flipH="1">
            <a:off x="5164228" y="872716"/>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5" name="Text Placeholder 7"/>
          <p:cNvSpPr>
            <a:spLocks noGrp="1"/>
          </p:cNvSpPr>
          <p:nvPr>
            <p:ph type="body" sz="quarter" idx="19" hasCustomPrompt="1"/>
          </p:nvPr>
        </p:nvSpPr>
        <p:spPr>
          <a:xfrm>
            <a:off x="765687" y="1004307"/>
            <a:ext cx="10683053" cy="228451"/>
          </a:xfrm>
          <a:prstGeom prst="rect">
            <a:avLst/>
          </a:prstGeom>
        </p:spPr>
        <p:txBody>
          <a:bodyPr vert="horz" lIns="0" tIns="103842" rIns="0" bIns="103842" anchor="ctr"/>
          <a:lstStyle>
            <a:lvl1pPr marL="0" indent="0" algn="ctr">
              <a:lnSpc>
                <a:spcPct val="100000"/>
              </a:lnSpc>
              <a:spcBef>
                <a:spcPts val="0"/>
              </a:spcBef>
              <a:spcAft>
                <a:spcPts val="0"/>
              </a:spcAft>
              <a:buNone/>
              <a:defRPr sz="1300" b="0">
                <a:solidFill>
                  <a:schemeClr val="accent3"/>
                </a:solidFill>
                <a:latin typeface="Lato Light"/>
                <a:cs typeface="Lato Light"/>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36" name="Rounded Rectangle 35"/>
          <p:cNvSpPr/>
          <p:nvPr userDrawn="1"/>
        </p:nvSpPr>
        <p:spPr>
          <a:xfrm>
            <a:off x="4296035" y="1592796"/>
            <a:ext cx="2438400" cy="2293862"/>
          </a:xfrm>
          <a:prstGeom prst="roundRect">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37" name="Text Placeholder 7"/>
          <p:cNvSpPr>
            <a:spLocks noGrp="1"/>
          </p:cNvSpPr>
          <p:nvPr>
            <p:ph type="body" sz="quarter" idx="41" hasCustomPrompt="1"/>
          </p:nvPr>
        </p:nvSpPr>
        <p:spPr>
          <a:xfrm>
            <a:off x="5166112" y="1977917"/>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38" name="Text Placeholder 2"/>
          <p:cNvSpPr>
            <a:spLocks noGrp="1"/>
          </p:cNvSpPr>
          <p:nvPr>
            <p:ph type="body" sz="quarter" idx="42" hasCustomPrompt="1"/>
          </p:nvPr>
        </p:nvSpPr>
        <p:spPr>
          <a:xfrm>
            <a:off x="4552807" y="2503290"/>
            <a:ext cx="191079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Donec</a:t>
            </a:r>
            <a:r>
              <a:rPr lang="en-US" dirty="0"/>
              <a:t> </a:t>
            </a:r>
            <a:r>
              <a:rPr lang="en-US" dirty="0" err="1"/>
              <a:t>vel</a:t>
            </a:r>
            <a:r>
              <a:rPr lang="en-US" dirty="0"/>
              <a:t> </a:t>
            </a:r>
            <a:r>
              <a:rPr lang="en-US" dirty="0" err="1"/>
              <a:t>nisl</a:t>
            </a:r>
            <a:r>
              <a:rPr lang="en-US" dirty="0"/>
              <a:t> </a:t>
            </a:r>
            <a:r>
              <a:rPr lang="en-US" dirty="0" err="1"/>
              <a:t>nec</a:t>
            </a:r>
            <a:r>
              <a:rPr lang="en-US" dirty="0"/>
              <a:t> </a:t>
            </a:r>
            <a:r>
              <a:rPr lang="en-US" dirty="0" err="1"/>
              <a:t>risus</a:t>
            </a:r>
            <a:r>
              <a:rPr lang="en-US" dirty="0"/>
              <a:t> </a:t>
            </a:r>
            <a:r>
              <a:rPr lang="en-US" dirty="0" err="1"/>
              <a:t>vulputate</a:t>
            </a:r>
            <a:r>
              <a:rPr lang="en-US" dirty="0"/>
              <a:t> </a:t>
            </a:r>
            <a:r>
              <a:rPr lang="en-US" dirty="0" err="1"/>
              <a:t>placerat</a:t>
            </a:r>
            <a:r>
              <a:rPr lang="en-US" dirty="0"/>
              <a:t> in at </a:t>
            </a:r>
            <a:r>
              <a:rPr lang="en-US" dirty="0" err="1"/>
              <a:t>zacm</a:t>
            </a:r>
            <a:r>
              <a:rPr lang="en-US" dirty="0"/>
              <a:t> ligula other. </a:t>
            </a:r>
          </a:p>
        </p:txBody>
      </p:sp>
      <p:sp>
        <p:nvSpPr>
          <p:cNvPr id="39" name="Rounded Rectangle 38"/>
          <p:cNvSpPr/>
          <p:nvPr userDrawn="1"/>
        </p:nvSpPr>
        <p:spPr>
          <a:xfrm>
            <a:off x="6887986" y="1592796"/>
            <a:ext cx="4560756" cy="2293862"/>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40" name="Text Placeholder 7"/>
          <p:cNvSpPr>
            <a:spLocks noGrp="1"/>
          </p:cNvSpPr>
          <p:nvPr>
            <p:ph type="body" sz="quarter" idx="58" hasCustomPrompt="1"/>
          </p:nvPr>
        </p:nvSpPr>
        <p:spPr>
          <a:xfrm>
            <a:off x="8795950" y="1931023"/>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45" name="Text Placeholder 7"/>
          <p:cNvSpPr>
            <a:spLocks noGrp="1"/>
          </p:cNvSpPr>
          <p:nvPr>
            <p:ph type="body" sz="quarter" idx="60" hasCustomPrompt="1"/>
          </p:nvPr>
        </p:nvSpPr>
        <p:spPr>
          <a:xfrm>
            <a:off x="7180757" y="2419962"/>
            <a:ext cx="3919148" cy="228451"/>
          </a:xfrm>
          <a:prstGeom prst="rect">
            <a:avLst/>
          </a:prstGeom>
        </p:spPr>
        <p:txBody>
          <a:bodyPr vert="horz" lIns="0" tIns="103842" rIns="0" bIns="103842" anchor="ctr"/>
          <a:lstStyle>
            <a:lvl1pPr marL="0" indent="0" algn="ctr">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62" name="Text Placeholder 2"/>
          <p:cNvSpPr>
            <a:spLocks noGrp="1"/>
          </p:cNvSpPr>
          <p:nvPr>
            <p:ph type="body" sz="quarter" idx="59" hasCustomPrompt="1"/>
          </p:nvPr>
        </p:nvSpPr>
        <p:spPr>
          <a:xfrm>
            <a:off x="7180757" y="2711020"/>
            <a:ext cx="3919148"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p>
        </p:txBody>
      </p:sp>
      <p:sp>
        <p:nvSpPr>
          <p:cNvPr id="26" name="Rounded Rectangle 25"/>
          <p:cNvSpPr/>
          <p:nvPr userDrawn="1"/>
        </p:nvSpPr>
        <p:spPr>
          <a:xfrm>
            <a:off x="759619" y="4041068"/>
            <a:ext cx="2438400" cy="2293862"/>
          </a:xfrm>
          <a:prstGeom prst="roundRect">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27" name="Text Placeholder 7"/>
          <p:cNvSpPr>
            <a:spLocks noGrp="1"/>
          </p:cNvSpPr>
          <p:nvPr>
            <p:ph type="body" sz="quarter" idx="61" hasCustomPrompt="1"/>
          </p:nvPr>
        </p:nvSpPr>
        <p:spPr>
          <a:xfrm>
            <a:off x="1629696" y="4426189"/>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28" name="Text Placeholder 2"/>
          <p:cNvSpPr>
            <a:spLocks noGrp="1"/>
          </p:cNvSpPr>
          <p:nvPr>
            <p:ph type="body" sz="quarter" idx="62" hasCustomPrompt="1"/>
          </p:nvPr>
        </p:nvSpPr>
        <p:spPr>
          <a:xfrm>
            <a:off x="1016391" y="4951562"/>
            <a:ext cx="1910796"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Donec</a:t>
            </a:r>
            <a:r>
              <a:rPr lang="en-US" dirty="0"/>
              <a:t> </a:t>
            </a:r>
            <a:r>
              <a:rPr lang="en-US" dirty="0" err="1"/>
              <a:t>vel</a:t>
            </a:r>
            <a:r>
              <a:rPr lang="en-US" dirty="0"/>
              <a:t> </a:t>
            </a:r>
            <a:r>
              <a:rPr lang="en-US" dirty="0" err="1"/>
              <a:t>nisl</a:t>
            </a:r>
            <a:r>
              <a:rPr lang="en-US" dirty="0"/>
              <a:t> </a:t>
            </a:r>
            <a:r>
              <a:rPr lang="en-US" dirty="0" err="1"/>
              <a:t>nec</a:t>
            </a:r>
            <a:r>
              <a:rPr lang="en-US" dirty="0"/>
              <a:t> </a:t>
            </a:r>
            <a:r>
              <a:rPr lang="en-US" dirty="0" err="1"/>
              <a:t>risus</a:t>
            </a:r>
            <a:r>
              <a:rPr lang="en-US" dirty="0"/>
              <a:t> </a:t>
            </a:r>
            <a:r>
              <a:rPr lang="en-US" dirty="0" err="1"/>
              <a:t>vulputate</a:t>
            </a:r>
            <a:r>
              <a:rPr lang="en-US" dirty="0"/>
              <a:t> </a:t>
            </a:r>
            <a:r>
              <a:rPr lang="en-US" dirty="0" err="1"/>
              <a:t>placerat</a:t>
            </a:r>
            <a:r>
              <a:rPr lang="en-US" dirty="0"/>
              <a:t> in at </a:t>
            </a:r>
            <a:r>
              <a:rPr lang="en-US" dirty="0" err="1"/>
              <a:t>zacm</a:t>
            </a:r>
            <a:r>
              <a:rPr lang="en-US" dirty="0"/>
              <a:t> ligula other. </a:t>
            </a:r>
          </a:p>
        </p:txBody>
      </p:sp>
      <p:sp>
        <p:nvSpPr>
          <p:cNvPr id="29" name="Picture Placeholder 2"/>
          <p:cNvSpPr>
            <a:spLocks noGrp="1"/>
          </p:cNvSpPr>
          <p:nvPr>
            <p:ph type="pic" sz="quarter" idx="63"/>
          </p:nvPr>
        </p:nvSpPr>
        <p:spPr>
          <a:xfrm>
            <a:off x="3384085" y="4041068"/>
            <a:ext cx="3350351" cy="2293862"/>
          </a:xfrm>
          <a:prstGeom prst="rect">
            <a:avLst/>
          </a:prstGeom>
        </p:spPr>
        <p:txBody>
          <a:bodyPr vert="horz" lIns="243756" tIns="121879" rIns="243756" bIns="121879"/>
          <a:lstStyle>
            <a:lvl1pPr marL="0" indent="0" algn="ctr">
              <a:buNone/>
              <a:defRPr sz="1200">
                <a:solidFill>
                  <a:srgbClr val="7F7F7F"/>
                </a:solidFill>
                <a:latin typeface="Lato Regular"/>
                <a:cs typeface="Lato Regular"/>
              </a:defRPr>
            </a:lvl1pPr>
          </a:lstStyle>
          <a:p>
            <a:endParaRPr lang="en-US" dirty="0"/>
          </a:p>
        </p:txBody>
      </p:sp>
      <p:sp>
        <p:nvSpPr>
          <p:cNvPr id="30" name="Rounded Rectangle 29"/>
          <p:cNvSpPr/>
          <p:nvPr userDrawn="1"/>
        </p:nvSpPr>
        <p:spPr>
          <a:xfrm>
            <a:off x="6887986" y="4041068"/>
            <a:ext cx="4560756" cy="2293862"/>
          </a:xfrm>
          <a:prstGeom prst="roundRect">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1862" tIns="60932" rIns="121862" bIns="60932" rtlCol="0" anchor="ctr"/>
          <a:lstStyle/>
          <a:p>
            <a:pPr algn="ctr"/>
            <a:endParaRPr lang="en-US" sz="900" dirty="0">
              <a:solidFill>
                <a:srgbClr val="7F7F7F"/>
              </a:solidFill>
            </a:endParaRPr>
          </a:p>
        </p:txBody>
      </p:sp>
      <p:sp>
        <p:nvSpPr>
          <p:cNvPr id="31" name="Text Placeholder 7"/>
          <p:cNvSpPr>
            <a:spLocks noGrp="1"/>
          </p:cNvSpPr>
          <p:nvPr>
            <p:ph type="body" sz="quarter" idx="64" hasCustomPrompt="1"/>
          </p:nvPr>
        </p:nvSpPr>
        <p:spPr>
          <a:xfrm>
            <a:off x="8795950" y="4379295"/>
            <a:ext cx="663360" cy="452934"/>
          </a:xfrm>
          <a:prstGeom prst="rect">
            <a:avLst/>
          </a:prstGeom>
        </p:spPr>
        <p:txBody>
          <a:bodyPr vert="horz" lIns="0" tIns="103866" rIns="0" bIns="103866" anchor="ctr"/>
          <a:lstStyle>
            <a:lvl1pPr marL="0" indent="0" algn="ctr">
              <a:lnSpc>
                <a:spcPct val="100000"/>
              </a:lnSpc>
              <a:spcBef>
                <a:spcPts val="0"/>
              </a:spcBef>
              <a:buNone/>
              <a:defRPr sz="1900" b="1">
                <a:solidFill>
                  <a:schemeClr val="bg1"/>
                </a:solidFill>
                <a:latin typeface="FontAwesome"/>
                <a:cs typeface="FontAwesome"/>
              </a:defRPr>
            </a:lvl1pPr>
          </a:lstStyle>
          <a:p>
            <a:pPr lvl="0"/>
            <a:r>
              <a:rPr lang="es-ES_tradnl" dirty="0" err="1"/>
              <a:t>icon</a:t>
            </a:r>
            <a:endParaRPr lang="es-ES_tradnl" dirty="0"/>
          </a:p>
        </p:txBody>
      </p:sp>
      <p:sp>
        <p:nvSpPr>
          <p:cNvPr id="32" name="Text Placeholder 7"/>
          <p:cNvSpPr>
            <a:spLocks noGrp="1"/>
          </p:cNvSpPr>
          <p:nvPr>
            <p:ph type="body" sz="quarter" idx="65" hasCustomPrompt="1"/>
          </p:nvPr>
        </p:nvSpPr>
        <p:spPr>
          <a:xfrm>
            <a:off x="7180757" y="4868234"/>
            <a:ext cx="3919148" cy="228451"/>
          </a:xfrm>
          <a:prstGeom prst="rect">
            <a:avLst/>
          </a:prstGeom>
        </p:spPr>
        <p:txBody>
          <a:bodyPr vert="horz" lIns="0" tIns="103842" rIns="0" bIns="103842" anchor="ctr"/>
          <a:lstStyle>
            <a:lvl1pPr marL="0" indent="0" algn="ctr">
              <a:lnSpc>
                <a:spcPct val="100000"/>
              </a:lnSpc>
              <a:spcBef>
                <a:spcPts val="0"/>
              </a:spcBef>
              <a:spcAft>
                <a:spcPts val="0"/>
              </a:spcAft>
              <a:buNone/>
              <a:defRPr sz="1200" b="1">
                <a:solidFill>
                  <a:schemeClr val="bg1"/>
                </a:solidFill>
                <a:latin typeface="Lato Regular"/>
                <a:cs typeface="Lato Regular"/>
              </a:defRPr>
            </a:lvl1pPr>
          </a:lstStyle>
          <a:p>
            <a:pPr lvl="0"/>
            <a:r>
              <a:rPr lang="es-ES_tradnl" dirty="0" err="1"/>
              <a:t>Subtitle</a:t>
            </a:r>
            <a:r>
              <a:rPr lang="es-ES_tradnl" dirty="0"/>
              <a:t> </a:t>
            </a:r>
            <a:r>
              <a:rPr lang="es-ES_tradnl" dirty="0" err="1"/>
              <a:t>Example</a:t>
            </a:r>
            <a:r>
              <a:rPr lang="es-ES_tradnl" dirty="0"/>
              <a:t> </a:t>
            </a:r>
            <a:r>
              <a:rPr lang="es-ES_tradnl" dirty="0" err="1"/>
              <a:t>Here</a:t>
            </a:r>
            <a:endParaRPr lang="es-ES_tradnl" dirty="0"/>
          </a:p>
        </p:txBody>
      </p:sp>
      <p:sp>
        <p:nvSpPr>
          <p:cNvPr id="41" name="Text Placeholder 2"/>
          <p:cNvSpPr>
            <a:spLocks noGrp="1"/>
          </p:cNvSpPr>
          <p:nvPr>
            <p:ph type="body" sz="quarter" idx="66" hasCustomPrompt="1"/>
          </p:nvPr>
        </p:nvSpPr>
        <p:spPr>
          <a:xfrm>
            <a:off x="7180757" y="5159292"/>
            <a:ext cx="3919148" cy="865298"/>
          </a:xfrm>
          <a:prstGeom prst="rect">
            <a:avLst/>
          </a:prstGeom>
        </p:spPr>
        <p:txBody>
          <a:bodyPr vert="horz" lIns="243756" tIns="121879" rIns="243756" bIns="121879"/>
          <a:lstStyle>
            <a:lvl1pPr marL="0" indent="0" algn="ctr">
              <a:lnSpc>
                <a:spcPct val="150000"/>
              </a:lnSpc>
              <a:buNone/>
              <a:defRPr sz="950">
                <a:solidFill>
                  <a:schemeClr val="bg1"/>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 et in </a:t>
            </a:r>
            <a:r>
              <a:rPr lang="en-US" dirty="0" err="1"/>
              <a:t>metus</a:t>
            </a:r>
            <a:r>
              <a:rPr lang="en-US" dirty="0"/>
              <a:t>. </a:t>
            </a:r>
          </a:p>
        </p:txBody>
      </p:sp>
    </p:spTree>
    <p:extLst>
      <p:ext uri="{BB962C8B-B14F-4D97-AF65-F5344CB8AC3E}">
        <p14:creationId xmlns:p14="http://schemas.microsoft.com/office/powerpoint/2010/main" val="16481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Effect transition="in" filter="fade">
                                      <p:cBhvr>
                                        <p:cTn id="9" dur="500"/>
                                        <p:tgtEl>
                                          <p:spTgt spid="54"/>
                                        </p:tgtEl>
                                      </p:cBhvr>
                                    </p:animEffect>
                                  </p:childTnLst>
                                </p:cTn>
                              </p:par>
                              <p:par>
                                <p:cTn id="10" presetID="42" presetClass="entr" presetSubtype="0" fill="hold" grpId="0" nodeType="withEffect">
                                  <p:stCondLst>
                                    <p:cond delay="200"/>
                                  </p:stCondLst>
                                  <p:childTnLst>
                                    <p:set>
                                      <p:cBhvr>
                                        <p:cTn id="11" dur="1" fill="hold">
                                          <p:stCondLst>
                                            <p:cond delay="0"/>
                                          </p:stCondLst>
                                        </p:cTn>
                                        <p:tgtEl>
                                          <p:spTgt spid="33">
                                            <p:txEl>
                                              <p:pRg st="0" end="0"/>
                                            </p:txEl>
                                          </p:spTgt>
                                        </p:tgtEl>
                                        <p:attrNameLst>
                                          <p:attrName>style.visibility</p:attrName>
                                        </p:attrNameLst>
                                      </p:cBhvr>
                                      <p:to>
                                        <p:strVal val="visible"/>
                                      </p:to>
                                    </p:set>
                                    <p:animEffect transition="in" filter="fade">
                                      <p:cBhvr>
                                        <p:cTn id="12" dur="400"/>
                                        <p:tgtEl>
                                          <p:spTgt spid="33">
                                            <p:txEl>
                                              <p:pRg st="0" end="0"/>
                                            </p:txEl>
                                          </p:spTgt>
                                        </p:tgtEl>
                                      </p:cBhvr>
                                    </p:animEffect>
                                    <p:anim calcmode="lin" valueType="num">
                                      <p:cBhvr>
                                        <p:cTn id="13" dur="4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14" dur="4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600"/>
                            </p:stCondLst>
                            <p:childTnLst>
                              <p:par>
                                <p:cTn id="16" presetID="22" presetClass="entr" presetSubtype="8"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left)">
                                      <p:cBhvr>
                                        <p:cTn id="18" dur="200"/>
                                        <p:tgtEl>
                                          <p:spTgt spid="34"/>
                                        </p:tgtEl>
                                      </p:cBhvr>
                                    </p:animEffect>
                                  </p:childTnLst>
                                </p:cTn>
                              </p:par>
                              <p:par>
                                <p:cTn id="19" presetID="42" presetClass="entr" presetSubtype="0" fill="hold" grpId="0" nodeType="withEffect">
                                  <p:stCondLst>
                                    <p:cond delay="200"/>
                                  </p:stCondLst>
                                  <p:childTnLst>
                                    <p:set>
                                      <p:cBhvr>
                                        <p:cTn id="20" dur="1" fill="hold">
                                          <p:stCondLst>
                                            <p:cond delay="0"/>
                                          </p:stCondLst>
                                        </p:cTn>
                                        <p:tgtEl>
                                          <p:spTgt spid="35">
                                            <p:txEl>
                                              <p:pRg st="0" end="0"/>
                                            </p:txEl>
                                          </p:spTgt>
                                        </p:tgtEl>
                                        <p:attrNameLst>
                                          <p:attrName>style.visibility</p:attrName>
                                        </p:attrNameLst>
                                      </p:cBhvr>
                                      <p:to>
                                        <p:strVal val="visible"/>
                                      </p:to>
                                    </p:set>
                                    <p:animEffect transition="in" filter="fade">
                                      <p:cBhvr>
                                        <p:cTn id="21" dur="500"/>
                                        <p:tgtEl>
                                          <p:spTgt spid="35">
                                            <p:txEl>
                                              <p:pRg st="0" end="0"/>
                                            </p:txEl>
                                          </p:spTgt>
                                        </p:tgtEl>
                                      </p:cBhvr>
                                    </p:animEffect>
                                    <p:anim calcmode="lin" valueType="num">
                                      <p:cBhvr>
                                        <p:cTn id="22"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23" dur="500" fill="hold"/>
                                        <p:tgtEl>
                                          <p:spTgt spid="35">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300"/>
                            </p:stCondLst>
                            <p:childTnLst>
                              <p:par>
                                <p:cTn id="25" presetID="53" presetClass="entr" presetSubtype="16"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p:cTn id="27" dur="300" fill="hold"/>
                                        <p:tgtEl>
                                          <p:spTgt spid="36"/>
                                        </p:tgtEl>
                                        <p:attrNameLst>
                                          <p:attrName>ppt_w</p:attrName>
                                        </p:attrNameLst>
                                      </p:cBhvr>
                                      <p:tavLst>
                                        <p:tav tm="0">
                                          <p:val>
                                            <p:fltVal val="0"/>
                                          </p:val>
                                        </p:tav>
                                        <p:tav tm="100000">
                                          <p:val>
                                            <p:strVal val="#ppt_w"/>
                                          </p:val>
                                        </p:tav>
                                      </p:tavLst>
                                    </p:anim>
                                    <p:anim calcmode="lin" valueType="num">
                                      <p:cBhvr>
                                        <p:cTn id="28" dur="300" fill="hold"/>
                                        <p:tgtEl>
                                          <p:spTgt spid="36"/>
                                        </p:tgtEl>
                                        <p:attrNameLst>
                                          <p:attrName>ppt_h</p:attrName>
                                        </p:attrNameLst>
                                      </p:cBhvr>
                                      <p:tavLst>
                                        <p:tav tm="0">
                                          <p:val>
                                            <p:fltVal val="0"/>
                                          </p:val>
                                        </p:tav>
                                        <p:tav tm="100000">
                                          <p:val>
                                            <p:strVal val="#ppt_h"/>
                                          </p:val>
                                        </p:tav>
                                      </p:tavLst>
                                    </p:anim>
                                    <p:animEffect transition="in" filter="fade">
                                      <p:cBhvr>
                                        <p:cTn id="29" dur="300"/>
                                        <p:tgtEl>
                                          <p:spTgt spid="36"/>
                                        </p:tgtEl>
                                      </p:cBhvr>
                                    </p:animEffect>
                                  </p:childTnLst>
                                </p:cTn>
                              </p:par>
                            </p:childTnLst>
                          </p:cTn>
                        </p:par>
                        <p:par>
                          <p:cTn id="30" fill="hold">
                            <p:stCondLst>
                              <p:cond delay="1600"/>
                            </p:stCondLst>
                            <p:childTnLst>
                              <p:par>
                                <p:cTn id="31" presetID="42" presetClass="entr" presetSubtype="0" fill="hold" grpId="0" nodeType="afterEffect">
                                  <p:stCondLst>
                                    <p:cond delay="0"/>
                                  </p:stCondLst>
                                  <p:childTnLst>
                                    <p:set>
                                      <p:cBhvr>
                                        <p:cTn id="32" dur="1" fill="hold">
                                          <p:stCondLst>
                                            <p:cond delay="0"/>
                                          </p:stCondLst>
                                        </p:cTn>
                                        <p:tgtEl>
                                          <p:spTgt spid="37">
                                            <p:txEl>
                                              <p:pRg st="0" end="0"/>
                                            </p:txEl>
                                          </p:spTgt>
                                        </p:tgtEl>
                                        <p:attrNameLst>
                                          <p:attrName>style.visibility</p:attrName>
                                        </p:attrNameLst>
                                      </p:cBhvr>
                                      <p:to>
                                        <p:strVal val="visible"/>
                                      </p:to>
                                    </p:set>
                                    <p:animEffect transition="in" filter="fade">
                                      <p:cBhvr>
                                        <p:cTn id="33" dur="300"/>
                                        <p:tgtEl>
                                          <p:spTgt spid="37">
                                            <p:txEl>
                                              <p:pRg st="0" end="0"/>
                                            </p:txEl>
                                          </p:spTgt>
                                        </p:tgtEl>
                                      </p:cBhvr>
                                    </p:animEffect>
                                    <p:anim calcmode="lin" valueType="num">
                                      <p:cBhvr>
                                        <p:cTn id="34" dur="3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35" dur="3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1900"/>
                            </p:stCondLst>
                            <p:childTnLst>
                              <p:par>
                                <p:cTn id="37" presetID="10" presetClass="entr" presetSubtype="0" fill="hold" grpId="0" nodeType="afterEffect">
                                  <p:stCondLst>
                                    <p:cond delay="0"/>
                                  </p:stCondLst>
                                  <p:childTnLst>
                                    <p:set>
                                      <p:cBhvr>
                                        <p:cTn id="38" dur="1" fill="hold">
                                          <p:stCondLst>
                                            <p:cond delay="0"/>
                                          </p:stCondLst>
                                        </p:cTn>
                                        <p:tgtEl>
                                          <p:spTgt spid="38">
                                            <p:txEl>
                                              <p:pRg st="0" end="0"/>
                                            </p:txEl>
                                          </p:spTgt>
                                        </p:tgtEl>
                                        <p:attrNameLst>
                                          <p:attrName>style.visibility</p:attrName>
                                        </p:attrNameLst>
                                      </p:cBhvr>
                                      <p:to>
                                        <p:strVal val="visible"/>
                                      </p:to>
                                    </p:set>
                                    <p:animEffect transition="in" filter="fade">
                                      <p:cBhvr>
                                        <p:cTn id="39" dur="300"/>
                                        <p:tgtEl>
                                          <p:spTgt spid="38">
                                            <p:txEl>
                                              <p:pRg st="0" end="0"/>
                                            </p:txEl>
                                          </p:spTgt>
                                        </p:tgtEl>
                                      </p:cBhvr>
                                    </p:animEffect>
                                  </p:childTnLst>
                                </p:cTn>
                              </p:par>
                            </p:childTnLst>
                          </p:cTn>
                        </p:par>
                        <p:par>
                          <p:cTn id="40" fill="hold">
                            <p:stCondLst>
                              <p:cond delay="2200"/>
                            </p:stCondLst>
                            <p:childTnLst>
                              <p:par>
                                <p:cTn id="41" presetID="53" presetClass="entr" presetSubtype="16"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300" fill="hold"/>
                                        <p:tgtEl>
                                          <p:spTgt spid="39"/>
                                        </p:tgtEl>
                                        <p:attrNameLst>
                                          <p:attrName>ppt_w</p:attrName>
                                        </p:attrNameLst>
                                      </p:cBhvr>
                                      <p:tavLst>
                                        <p:tav tm="0">
                                          <p:val>
                                            <p:fltVal val="0"/>
                                          </p:val>
                                        </p:tav>
                                        <p:tav tm="100000">
                                          <p:val>
                                            <p:strVal val="#ppt_w"/>
                                          </p:val>
                                        </p:tav>
                                      </p:tavLst>
                                    </p:anim>
                                    <p:anim calcmode="lin" valueType="num">
                                      <p:cBhvr>
                                        <p:cTn id="44" dur="300" fill="hold"/>
                                        <p:tgtEl>
                                          <p:spTgt spid="39"/>
                                        </p:tgtEl>
                                        <p:attrNameLst>
                                          <p:attrName>ppt_h</p:attrName>
                                        </p:attrNameLst>
                                      </p:cBhvr>
                                      <p:tavLst>
                                        <p:tav tm="0">
                                          <p:val>
                                            <p:fltVal val="0"/>
                                          </p:val>
                                        </p:tav>
                                        <p:tav tm="100000">
                                          <p:val>
                                            <p:strVal val="#ppt_h"/>
                                          </p:val>
                                        </p:tav>
                                      </p:tavLst>
                                    </p:anim>
                                    <p:animEffect transition="in" filter="fade">
                                      <p:cBhvr>
                                        <p:cTn id="45" dur="300"/>
                                        <p:tgtEl>
                                          <p:spTgt spid="39"/>
                                        </p:tgtEl>
                                      </p:cBhvr>
                                    </p:animEffect>
                                  </p:childTnLst>
                                </p:cTn>
                              </p:par>
                            </p:childTnLst>
                          </p:cTn>
                        </p:par>
                        <p:par>
                          <p:cTn id="46" fill="hold">
                            <p:stCondLst>
                              <p:cond delay="2500"/>
                            </p:stCondLst>
                            <p:childTnLst>
                              <p:par>
                                <p:cTn id="47" presetID="42" presetClass="entr" presetSubtype="0" fill="hold" grpId="0" nodeType="afterEffect">
                                  <p:stCondLst>
                                    <p:cond delay="0"/>
                                  </p:stCondLst>
                                  <p:childTnLst>
                                    <p:set>
                                      <p:cBhvr>
                                        <p:cTn id="48" dur="1" fill="hold">
                                          <p:stCondLst>
                                            <p:cond delay="0"/>
                                          </p:stCondLst>
                                        </p:cTn>
                                        <p:tgtEl>
                                          <p:spTgt spid="40">
                                            <p:txEl>
                                              <p:pRg st="0" end="0"/>
                                            </p:txEl>
                                          </p:spTgt>
                                        </p:tgtEl>
                                        <p:attrNameLst>
                                          <p:attrName>style.visibility</p:attrName>
                                        </p:attrNameLst>
                                      </p:cBhvr>
                                      <p:to>
                                        <p:strVal val="visible"/>
                                      </p:to>
                                    </p:set>
                                    <p:animEffect transition="in" filter="fade">
                                      <p:cBhvr>
                                        <p:cTn id="49" dur="300"/>
                                        <p:tgtEl>
                                          <p:spTgt spid="40">
                                            <p:txEl>
                                              <p:pRg st="0" end="0"/>
                                            </p:txEl>
                                          </p:spTgt>
                                        </p:tgtEl>
                                      </p:cBhvr>
                                    </p:animEffect>
                                    <p:anim calcmode="lin" valueType="num">
                                      <p:cBhvr>
                                        <p:cTn id="50" dur="3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51" dur="300" fill="hold"/>
                                        <p:tgtEl>
                                          <p:spTgt spid="40">
                                            <p:txEl>
                                              <p:pRg st="0" end="0"/>
                                            </p:txEl>
                                          </p:spTgt>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200"/>
                                  </p:stCondLst>
                                  <p:childTnLst>
                                    <p:set>
                                      <p:cBhvr>
                                        <p:cTn id="53" dur="1" fill="hold">
                                          <p:stCondLst>
                                            <p:cond delay="0"/>
                                          </p:stCondLst>
                                        </p:cTn>
                                        <p:tgtEl>
                                          <p:spTgt spid="45">
                                            <p:txEl>
                                              <p:pRg st="0" end="0"/>
                                            </p:txEl>
                                          </p:spTgt>
                                        </p:tgtEl>
                                        <p:attrNameLst>
                                          <p:attrName>style.visibility</p:attrName>
                                        </p:attrNameLst>
                                      </p:cBhvr>
                                      <p:to>
                                        <p:strVal val="visible"/>
                                      </p:to>
                                    </p:set>
                                    <p:animEffect transition="in" filter="fade">
                                      <p:cBhvr>
                                        <p:cTn id="54" dur="500"/>
                                        <p:tgtEl>
                                          <p:spTgt spid="45">
                                            <p:txEl>
                                              <p:pRg st="0" end="0"/>
                                            </p:txEl>
                                          </p:spTgt>
                                        </p:tgtEl>
                                      </p:cBhvr>
                                    </p:animEffect>
                                    <p:anim calcmode="lin" valueType="num">
                                      <p:cBhvr>
                                        <p:cTn id="55"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56" dur="500" fill="hold"/>
                                        <p:tgtEl>
                                          <p:spTgt spid="45">
                                            <p:txEl>
                                              <p:pRg st="0" end="0"/>
                                            </p:txEl>
                                          </p:spTgt>
                                        </p:tgtEl>
                                        <p:attrNameLst>
                                          <p:attrName>ppt_y</p:attrName>
                                        </p:attrNameLst>
                                      </p:cBhvr>
                                      <p:tavLst>
                                        <p:tav tm="0">
                                          <p:val>
                                            <p:strVal val="#ppt_y+.1"/>
                                          </p:val>
                                        </p:tav>
                                        <p:tav tm="100000">
                                          <p:val>
                                            <p:strVal val="#ppt_y"/>
                                          </p:val>
                                        </p:tav>
                                      </p:tavLst>
                                    </p:anim>
                                  </p:childTnLst>
                                </p:cTn>
                              </p:par>
                            </p:childTnLst>
                          </p:cTn>
                        </p:par>
                        <p:par>
                          <p:cTn id="57" fill="hold">
                            <p:stCondLst>
                              <p:cond delay="3200"/>
                            </p:stCondLst>
                            <p:childTnLst>
                              <p:par>
                                <p:cTn id="58" presetID="10" presetClass="entr" presetSubtype="0" fill="hold" grpId="0" nodeType="afterEffect">
                                  <p:stCondLst>
                                    <p:cond delay="0"/>
                                  </p:stCondLst>
                                  <p:childTnLst>
                                    <p:set>
                                      <p:cBhvr>
                                        <p:cTn id="59" dur="1" fill="hold">
                                          <p:stCondLst>
                                            <p:cond delay="0"/>
                                          </p:stCondLst>
                                        </p:cTn>
                                        <p:tgtEl>
                                          <p:spTgt spid="62">
                                            <p:txEl>
                                              <p:pRg st="0" end="0"/>
                                            </p:txEl>
                                          </p:spTgt>
                                        </p:tgtEl>
                                        <p:attrNameLst>
                                          <p:attrName>style.visibility</p:attrName>
                                        </p:attrNameLst>
                                      </p:cBhvr>
                                      <p:to>
                                        <p:strVal val="visible"/>
                                      </p:to>
                                    </p:set>
                                    <p:animEffect transition="in" filter="fade">
                                      <p:cBhvr>
                                        <p:cTn id="60" dur="300"/>
                                        <p:tgtEl>
                                          <p:spTgt spid="62">
                                            <p:txEl>
                                              <p:pRg st="0" end="0"/>
                                            </p:txEl>
                                          </p:spTgt>
                                        </p:tgtEl>
                                      </p:cBhvr>
                                    </p:animEffect>
                                  </p:childTnLst>
                                </p:cTn>
                              </p:par>
                            </p:childTnLst>
                          </p:cTn>
                        </p:par>
                        <p:par>
                          <p:cTn id="61" fill="hold">
                            <p:stCondLst>
                              <p:cond delay="3500"/>
                            </p:stCondLst>
                            <p:childTnLst>
                              <p:par>
                                <p:cTn id="62" presetID="53" presetClass="entr" presetSubtype="16" fill="hold" grpId="0" nodeType="afterEffect">
                                  <p:stCondLst>
                                    <p:cond delay="0"/>
                                  </p:stCondLst>
                                  <p:childTnLst>
                                    <p:set>
                                      <p:cBhvr>
                                        <p:cTn id="63" dur="1" fill="hold">
                                          <p:stCondLst>
                                            <p:cond delay="0"/>
                                          </p:stCondLst>
                                        </p:cTn>
                                        <p:tgtEl>
                                          <p:spTgt spid="26"/>
                                        </p:tgtEl>
                                        <p:attrNameLst>
                                          <p:attrName>style.visibility</p:attrName>
                                        </p:attrNameLst>
                                      </p:cBhvr>
                                      <p:to>
                                        <p:strVal val="visible"/>
                                      </p:to>
                                    </p:set>
                                    <p:anim calcmode="lin" valueType="num">
                                      <p:cBhvr>
                                        <p:cTn id="64" dur="300" fill="hold"/>
                                        <p:tgtEl>
                                          <p:spTgt spid="26"/>
                                        </p:tgtEl>
                                        <p:attrNameLst>
                                          <p:attrName>ppt_w</p:attrName>
                                        </p:attrNameLst>
                                      </p:cBhvr>
                                      <p:tavLst>
                                        <p:tav tm="0">
                                          <p:val>
                                            <p:fltVal val="0"/>
                                          </p:val>
                                        </p:tav>
                                        <p:tav tm="100000">
                                          <p:val>
                                            <p:strVal val="#ppt_w"/>
                                          </p:val>
                                        </p:tav>
                                      </p:tavLst>
                                    </p:anim>
                                    <p:anim calcmode="lin" valueType="num">
                                      <p:cBhvr>
                                        <p:cTn id="65" dur="300" fill="hold"/>
                                        <p:tgtEl>
                                          <p:spTgt spid="26"/>
                                        </p:tgtEl>
                                        <p:attrNameLst>
                                          <p:attrName>ppt_h</p:attrName>
                                        </p:attrNameLst>
                                      </p:cBhvr>
                                      <p:tavLst>
                                        <p:tav tm="0">
                                          <p:val>
                                            <p:fltVal val="0"/>
                                          </p:val>
                                        </p:tav>
                                        <p:tav tm="100000">
                                          <p:val>
                                            <p:strVal val="#ppt_h"/>
                                          </p:val>
                                        </p:tav>
                                      </p:tavLst>
                                    </p:anim>
                                    <p:animEffect transition="in" filter="fade">
                                      <p:cBhvr>
                                        <p:cTn id="66" dur="300"/>
                                        <p:tgtEl>
                                          <p:spTgt spid="26"/>
                                        </p:tgtEl>
                                      </p:cBhvr>
                                    </p:animEffect>
                                  </p:childTnLst>
                                </p:cTn>
                              </p:par>
                            </p:childTnLst>
                          </p:cTn>
                        </p:par>
                        <p:par>
                          <p:cTn id="67" fill="hold">
                            <p:stCondLst>
                              <p:cond delay="3800"/>
                            </p:stCondLst>
                            <p:childTnLst>
                              <p:par>
                                <p:cTn id="68" presetID="42" presetClass="entr" presetSubtype="0" fill="hold" grpId="0" nodeType="afterEffect">
                                  <p:stCondLst>
                                    <p:cond delay="0"/>
                                  </p:stCondLst>
                                  <p:childTnLst>
                                    <p:set>
                                      <p:cBhvr>
                                        <p:cTn id="69" dur="1" fill="hold">
                                          <p:stCondLst>
                                            <p:cond delay="0"/>
                                          </p:stCondLst>
                                        </p:cTn>
                                        <p:tgtEl>
                                          <p:spTgt spid="27">
                                            <p:txEl>
                                              <p:pRg st="0" end="0"/>
                                            </p:txEl>
                                          </p:spTgt>
                                        </p:tgtEl>
                                        <p:attrNameLst>
                                          <p:attrName>style.visibility</p:attrName>
                                        </p:attrNameLst>
                                      </p:cBhvr>
                                      <p:to>
                                        <p:strVal val="visible"/>
                                      </p:to>
                                    </p:set>
                                    <p:animEffect transition="in" filter="fade">
                                      <p:cBhvr>
                                        <p:cTn id="70" dur="300"/>
                                        <p:tgtEl>
                                          <p:spTgt spid="27">
                                            <p:txEl>
                                              <p:pRg st="0" end="0"/>
                                            </p:txEl>
                                          </p:spTgt>
                                        </p:tgtEl>
                                      </p:cBhvr>
                                    </p:animEffect>
                                    <p:anim calcmode="lin" valueType="num">
                                      <p:cBhvr>
                                        <p:cTn id="71" dur="30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72" dur="300" fill="hold"/>
                                        <p:tgtEl>
                                          <p:spTgt spid="27">
                                            <p:txEl>
                                              <p:pRg st="0" end="0"/>
                                            </p:txEl>
                                          </p:spTgt>
                                        </p:tgtEl>
                                        <p:attrNameLst>
                                          <p:attrName>ppt_y</p:attrName>
                                        </p:attrNameLst>
                                      </p:cBhvr>
                                      <p:tavLst>
                                        <p:tav tm="0">
                                          <p:val>
                                            <p:strVal val="#ppt_y+.1"/>
                                          </p:val>
                                        </p:tav>
                                        <p:tav tm="100000">
                                          <p:val>
                                            <p:strVal val="#ppt_y"/>
                                          </p:val>
                                        </p:tav>
                                      </p:tavLst>
                                    </p:anim>
                                  </p:childTnLst>
                                </p:cTn>
                              </p:par>
                            </p:childTnLst>
                          </p:cTn>
                        </p:par>
                        <p:par>
                          <p:cTn id="73" fill="hold">
                            <p:stCondLst>
                              <p:cond delay="4100"/>
                            </p:stCondLst>
                            <p:childTnLst>
                              <p:par>
                                <p:cTn id="74" presetID="10" presetClass="entr" presetSubtype="0" fill="hold" grpId="0" nodeType="afterEffect">
                                  <p:stCondLst>
                                    <p:cond delay="0"/>
                                  </p:stCondLst>
                                  <p:childTnLst>
                                    <p:set>
                                      <p:cBhvr>
                                        <p:cTn id="75" dur="1" fill="hold">
                                          <p:stCondLst>
                                            <p:cond delay="0"/>
                                          </p:stCondLst>
                                        </p:cTn>
                                        <p:tgtEl>
                                          <p:spTgt spid="28">
                                            <p:txEl>
                                              <p:pRg st="0" end="0"/>
                                            </p:txEl>
                                          </p:spTgt>
                                        </p:tgtEl>
                                        <p:attrNameLst>
                                          <p:attrName>style.visibility</p:attrName>
                                        </p:attrNameLst>
                                      </p:cBhvr>
                                      <p:to>
                                        <p:strVal val="visible"/>
                                      </p:to>
                                    </p:set>
                                    <p:animEffect transition="in" filter="fade">
                                      <p:cBhvr>
                                        <p:cTn id="76" dur="300"/>
                                        <p:tgtEl>
                                          <p:spTgt spid="28">
                                            <p:txEl>
                                              <p:pRg st="0" end="0"/>
                                            </p:txEl>
                                          </p:spTgt>
                                        </p:tgtEl>
                                      </p:cBhvr>
                                    </p:animEffect>
                                  </p:childTnLst>
                                </p:cTn>
                              </p:par>
                            </p:childTnLst>
                          </p:cTn>
                        </p:par>
                        <p:par>
                          <p:cTn id="77" fill="hold">
                            <p:stCondLst>
                              <p:cond delay="4400"/>
                            </p:stCondLst>
                            <p:childTnLst>
                              <p:par>
                                <p:cTn id="78" presetID="53" presetClass="entr" presetSubtype="16" fill="hold" grpId="0" nodeType="afterEffect" nodePh="1">
                                  <p:stCondLst>
                                    <p:cond delay="0"/>
                                  </p:stCondLst>
                                  <p:endCondLst>
                                    <p:cond evt="begin" delay="0">
                                      <p:tn val="78"/>
                                    </p:cond>
                                  </p:endCondLst>
                                  <p:childTnLst>
                                    <p:set>
                                      <p:cBhvr>
                                        <p:cTn id="79" dur="1" fill="hold">
                                          <p:stCondLst>
                                            <p:cond delay="0"/>
                                          </p:stCondLst>
                                        </p:cTn>
                                        <p:tgtEl>
                                          <p:spTgt spid="29"/>
                                        </p:tgtEl>
                                        <p:attrNameLst>
                                          <p:attrName>style.visibility</p:attrName>
                                        </p:attrNameLst>
                                      </p:cBhvr>
                                      <p:to>
                                        <p:strVal val="visible"/>
                                      </p:to>
                                    </p:set>
                                    <p:anim calcmode="lin" valueType="num">
                                      <p:cBhvr>
                                        <p:cTn id="80" dur="500" fill="hold"/>
                                        <p:tgtEl>
                                          <p:spTgt spid="29"/>
                                        </p:tgtEl>
                                        <p:attrNameLst>
                                          <p:attrName>ppt_w</p:attrName>
                                        </p:attrNameLst>
                                      </p:cBhvr>
                                      <p:tavLst>
                                        <p:tav tm="0">
                                          <p:val>
                                            <p:fltVal val="0"/>
                                          </p:val>
                                        </p:tav>
                                        <p:tav tm="100000">
                                          <p:val>
                                            <p:strVal val="#ppt_w"/>
                                          </p:val>
                                        </p:tav>
                                      </p:tavLst>
                                    </p:anim>
                                    <p:anim calcmode="lin" valueType="num">
                                      <p:cBhvr>
                                        <p:cTn id="81" dur="500" fill="hold"/>
                                        <p:tgtEl>
                                          <p:spTgt spid="29"/>
                                        </p:tgtEl>
                                        <p:attrNameLst>
                                          <p:attrName>ppt_h</p:attrName>
                                        </p:attrNameLst>
                                      </p:cBhvr>
                                      <p:tavLst>
                                        <p:tav tm="0">
                                          <p:val>
                                            <p:fltVal val="0"/>
                                          </p:val>
                                        </p:tav>
                                        <p:tav tm="100000">
                                          <p:val>
                                            <p:strVal val="#ppt_h"/>
                                          </p:val>
                                        </p:tav>
                                      </p:tavLst>
                                    </p:anim>
                                    <p:animEffect transition="in" filter="fade">
                                      <p:cBhvr>
                                        <p:cTn id="82" dur="500"/>
                                        <p:tgtEl>
                                          <p:spTgt spid="29"/>
                                        </p:tgtEl>
                                      </p:cBhvr>
                                    </p:animEffect>
                                  </p:childTnLst>
                                </p:cTn>
                              </p:par>
                            </p:childTnLst>
                          </p:cTn>
                        </p:par>
                        <p:par>
                          <p:cTn id="83" fill="hold">
                            <p:stCondLst>
                              <p:cond delay="4900"/>
                            </p:stCondLst>
                            <p:childTnLst>
                              <p:par>
                                <p:cTn id="84" presetID="53" presetClass="entr" presetSubtype="16" fill="hold" grpId="0" nodeType="afterEffect">
                                  <p:stCondLst>
                                    <p:cond delay="0"/>
                                  </p:stCondLst>
                                  <p:childTnLst>
                                    <p:set>
                                      <p:cBhvr>
                                        <p:cTn id="85" dur="1" fill="hold">
                                          <p:stCondLst>
                                            <p:cond delay="0"/>
                                          </p:stCondLst>
                                        </p:cTn>
                                        <p:tgtEl>
                                          <p:spTgt spid="30"/>
                                        </p:tgtEl>
                                        <p:attrNameLst>
                                          <p:attrName>style.visibility</p:attrName>
                                        </p:attrNameLst>
                                      </p:cBhvr>
                                      <p:to>
                                        <p:strVal val="visible"/>
                                      </p:to>
                                    </p:set>
                                    <p:anim calcmode="lin" valueType="num">
                                      <p:cBhvr>
                                        <p:cTn id="86" dur="300" fill="hold"/>
                                        <p:tgtEl>
                                          <p:spTgt spid="30"/>
                                        </p:tgtEl>
                                        <p:attrNameLst>
                                          <p:attrName>ppt_w</p:attrName>
                                        </p:attrNameLst>
                                      </p:cBhvr>
                                      <p:tavLst>
                                        <p:tav tm="0">
                                          <p:val>
                                            <p:fltVal val="0"/>
                                          </p:val>
                                        </p:tav>
                                        <p:tav tm="100000">
                                          <p:val>
                                            <p:strVal val="#ppt_w"/>
                                          </p:val>
                                        </p:tav>
                                      </p:tavLst>
                                    </p:anim>
                                    <p:anim calcmode="lin" valueType="num">
                                      <p:cBhvr>
                                        <p:cTn id="87" dur="300" fill="hold"/>
                                        <p:tgtEl>
                                          <p:spTgt spid="30"/>
                                        </p:tgtEl>
                                        <p:attrNameLst>
                                          <p:attrName>ppt_h</p:attrName>
                                        </p:attrNameLst>
                                      </p:cBhvr>
                                      <p:tavLst>
                                        <p:tav tm="0">
                                          <p:val>
                                            <p:fltVal val="0"/>
                                          </p:val>
                                        </p:tav>
                                        <p:tav tm="100000">
                                          <p:val>
                                            <p:strVal val="#ppt_h"/>
                                          </p:val>
                                        </p:tav>
                                      </p:tavLst>
                                    </p:anim>
                                    <p:animEffect transition="in" filter="fade">
                                      <p:cBhvr>
                                        <p:cTn id="88" dur="300"/>
                                        <p:tgtEl>
                                          <p:spTgt spid="30"/>
                                        </p:tgtEl>
                                      </p:cBhvr>
                                    </p:animEffect>
                                  </p:childTnLst>
                                </p:cTn>
                              </p:par>
                            </p:childTnLst>
                          </p:cTn>
                        </p:par>
                        <p:par>
                          <p:cTn id="89" fill="hold">
                            <p:stCondLst>
                              <p:cond delay="5200"/>
                            </p:stCondLst>
                            <p:childTnLst>
                              <p:par>
                                <p:cTn id="90" presetID="42" presetClass="entr" presetSubtype="0" fill="hold" grpId="0" nodeType="afterEffect">
                                  <p:stCondLst>
                                    <p:cond delay="0"/>
                                  </p:stCondLst>
                                  <p:childTnLst>
                                    <p:set>
                                      <p:cBhvr>
                                        <p:cTn id="91" dur="1" fill="hold">
                                          <p:stCondLst>
                                            <p:cond delay="0"/>
                                          </p:stCondLst>
                                        </p:cTn>
                                        <p:tgtEl>
                                          <p:spTgt spid="31">
                                            <p:txEl>
                                              <p:pRg st="0" end="0"/>
                                            </p:txEl>
                                          </p:spTgt>
                                        </p:tgtEl>
                                        <p:attrNameLst>
                                          <p:attrName>style.visibility</p:attrName>
                                        </p:attrNameLst>
                                      </p:cBhvr>
                                      <p:to>
                                        <p:strVal val="visible"/>
                                      </p:to>
                                    </p:set>
                                    <p:animEffect transition="in" filter="fade">
                                      <p:cBhvr>
                                        <p:cTn id="92" dur="300"/>
                                        <p:tgtEl>
                                          <p:spTgt spid="31">
                                            <p:txEl>
                                              <p:pRg st="0" end="0"/>
                                            </p:txEl>
                                          </p:spTgt>
                                        </p:tgtEl>
                                      </p:cBhvr>
                                    </p:animEffect>
                                    <p:anim calcmode="lin" valueType="num">
                                      <p:cBhvr>
                                        <p:cTn id="93" dur="3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94" dur="300" fill="hold"/>
                                        <p:tgtEl>
                                          <p:spTgt spid="31">
                                            <p:txEl>
                                              <p:pRg st="0" end="0"/>
                                            </p:txEl>
                                          </p:spTgt>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200"/>
                                  </p:stCondLst>
                                  <p:childTnLst>
                                    <p:set>
                                      <p:cBhvr>
                                        <p:cTn id="96" dur="1" fill="hold">
                                          <p:stCondLst>
                                            <p:cond delay="0"/>
                                          </p:stCondLst>
                                        </p:cTn>
                                        <p:tgtEl>
                                          <p:spTgt spid="32">
                                            <p:txEl>
                                              <p:pRg st="0" end="0"/>
                                            </p:txEl>
                                          </p:spTgt>
                                        </p:tgtEl>
                                        <p:attrNameLst>
                                          <p:attrName>style.visibility</p:attrName>
                                        </p:attrNameLst>
                                      </p:cBhvr>
                                      <p:to>
                                        <p:strVal val="visible"/>
                                      </p:to>
                                    </p:set>
                                    <p:animEffect transition="in" filter="fade">
                                      <p:cBhvr>
                                        <p:cTn id="97" dur="500"/>
                                        <p:tgtEl>
                                          <p:spTgt spid="32">
                                            <p:txEl>
                                              <p:pRg st="0" end="0"/>
                                            </p:txEl>
                                          </p:spTgt>
                                        </p:tgtEl>
                                      </p:cBhvr>
                                    </p:animEffect>
                                    <p:anim calcmode="lin" valueType="num">
                                      <p:cBhvr>
                                        <p:cTn id="98"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99" dur="5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par>
                          <p:cTn id="100" fill="hold">
                            <p:stCondLst>
                              <p:cond delay="5900"/>
                            </p:stCondLst>
                            <p:childTnLst>
                              <p:par>
                                <p:cTn id="101" presetID="10" presetClass="entr" presetSubtype="0" fill="hold" grpId="0" nodeType="afterEffect">
                                  <p:stCondLst>
                                    <p:cond delay="0"/>
                                  </p:stCondLst>
                                  <p:childTnLst>
                                    <p:set>
                                      <p:cBhvr>
                                        <p:cTn id="102" dur="1" fill="hold">
                                          <p:stCondLst>
                                            <p:cond delay="0"/>
                                          </p:stCondLst>
                                        </p:cTn>
                                        <p:tgtEl>
                                          <p:spTgt spid="41">
                                            <p:txEl>
                                              <p:pRg st="0" end="0"/>
                                            </p:txEl>
                                          </p:spTgt>
                                        </p:tgtEl>
                                        <p:attrNameLst>
                                          <p:attrName>style.visibility</p:attrName>
                                        </p:attrNameLst>
                                      </p:cBhvr>
                                      <p:to>
                                        <p:strVal val="visible"/>
                                      </p:to>
                                    </p:set>
                                    <p:animEffect transition="in" filter="fade">
                                      <p:cBhvr>
                                        <p:cTn id="103" dur="300"/>
                                        <p:tgtEl>
                                          <p:spTgt spid="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33" grpId="0" build="p">
        <p:tmplLst>
          <p:tmpl lvl="1">
            <p:tnLst>
              <p:par>
                <p:cTn presetID="42" presetClass="entr" presetSubtype="0" fill="hold" nodeType="withEffect">
                  <p:stCondLst>
                    <p:cond delay="200"/>
                  </p:stCondLst>
                  <p:childTnLst>
                    <p:set>
                      <p:cBhvr>
                        <p:cTn dur="1" fill="hold">
                          <p:stCondLst>
                            <p:cond delay="0"/>
                          </p:stCondLst>
                        </p:cTn>
                        <p:tgtEl>
                          <p:spTgt spid="33"/>
                        </p:tgtEl>
                        <p:attrNameLst>
                          <p:attrName>style.visibility</p:attrName>
                        </p:attrNameLst>
                      </p:cBhvr>
                      <p:to>
                        <p:strVal val="visible"/>
                      </p:to>
                    </p:set>
                    <p:animEffect transition="in" filter="fade">
                      <p:cBhvr>
                        <p:cTn dur="400"/>
                        <p:tgtEl>
                          <p:spTgt spid="33"/>
                        </p:tgtEl>
                      </p:cBhvr>
                    </p:animEffect>
                    <p:anim calcmode="lin" valueType="num">
                      <p:cBhvr>
                        <p:cTn dur="400" fill="hold"/>
                        <p:tgtEl>
                          <p:spTgt spid="33"/>
                        </p:tgtEl>
                        <p:attrNameLst>
                          <p:attrName>ppt_x</p:attrName>
                        </p:attrNameLst>
                      </p:cBhvr>
                      <p:tavLst>
                        <p:tav tm="0">
                          <p:val>
                            <p:strVal val="#ppt_x"/>
                          </p:val>
                        </p:tav>
                        <p:tav tm="100000">
                          <p:val>
                            <p:strVal val="#ppt_x"/>
                          </p:val>
                        </p:tav>
                      </p:tavLst>
                    </p:anim>
                    <p:anim calcmode="lin" valueType="num">
                      <p:cBhvr>
                        <p:cTn dur="400" fill="hold"/>
                        <p:tgtEl>
                          <p:spTgt spid="33"/>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animBg="1"/>
      <p:bldP spid="37" grpId="0" build="p">
        <p:tmplLst>
          <p:tmpl lvl="1">
            <p:tnLst>
              <p:par>
                <p:cTn presetID="42"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300"/>
                        <p:tgtEl>
                          <p:spTgt spid="37"/>
                        </p:tgtEl>
                      </p:cBhvr>
                    </p:animEffect>
                    <p:anim calcmode="lin" valueType="num">
                      <p:cBhvr>
                        <p:cTn dur="300" fill="hold"/>
                        <p:tgtEl>
                          <p:spTgt spid="37"/>
                        </p:tgtEl>
                        <p:attrNameLst>
                          <p:attrName>ppt_x</p:attrName>
                        </p:attrNameLst>
                      </p:cBhvr>
                      <p:tavLst>
                        <p:tav tm="0">
                          <p:val>
                            <p:strVal val="#ppt_x"/>
                          </p:val>
                        </p:tav>
                        <p:tav tm="100000">
                          <p:val>
                            <p:strVal val="#ppt_x"/>
                          </p:val>
                        </p:tav>
                      </p:tavLst>
                    </p:anim>
                    <p:anim calcmode="lin" valueType="num">
                      <p:cBhvr>
                        <p:cTn dur="300" fill="hold"/>
                        <p:tgtEl>
                          <p:spTgt spid="37"/>
                        </p:tgtEl>
                        <p:attrNameLst>
                          <p:attrName>ppt_y</p:attrName>
                        </p:attrNameLst>
                      </p:cBhvr>
                      <p:tavLst>
                        <p:tav tm="0">
                          <p:val>
                            <p:strVal val="#ppt_y+.1"/>
                          </p:val>
                        </p:tav>
                        <p:tav tm="100000">
                          <p:val>
                            <p:strVal val="#ppt_y"/>
                          </p:val>
                        </p:tav>
                      </p:tavLst>
                    </p:anim>
                  </p:childTnLst>
                </p:cTn>
              </p:par>
            </p:tnLst>
          </p:tmpl>
        </p:tmplLst>
      </p:bldP>
      <p:bldP spid="38" grpId="0" build="p">
        <p:tmplLst>
          <p:tmpl lvl="1">
            <p:tnLst>
              <p:par>
                <p:cTn presetID="10" presetClass="entr" presetSubtype="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300"/>
                        <p:tgtEl>
                          <p:spTgt spid="38"/>
                        </p:tgtEl>
                      </p:cBhvr>
                    </p:animEffect>
                  </p:childTnLst>
                </p:cTn>
              </p:par>
            </p:tnLst>
          </p:tmpl>
        </p:tmplLst>
      </p:bldP>
      <p:bldP spid="39" grpId="0" animBg="1"/>
      <p:bldP spid="40" grpId="0" build="p">
        <p:tmplLst>
          <p:tmpl lvl="1">
            <p:tnLst>
              <p:par>
                <p:cTn presetID="42"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300"/>
                        <p:tgtEl>
                          <p:spTgt spid="40"/>
                        </p:tgtEl>
                      </p:cBhvr>
                    </p:animEffect>
                    <p:anim calcmode="lin" valueType="num">
                      <p:cBhvr>
                        <p:cTn dur="300" fill="hold"/>
                        <p:tgtEl>
                          <p:spTgt spid="40"/>
                        </p:tgtEl>
                        <p:attrNameLst>
                          <p:attrName>ppt_x</p:attrName>
                        </p:attrNameLst>
                      </p:cBhvr>
                      <p:tavLst>
                        <p:tav tm="0">
                          <p:val>
                            <p:strVal val="#ppt_x"/>
                          </p:val>
                        </p:tav>
                        <p:tav tm="100000">
                          <p:val>
                            <p:strVal val="#ppt_x"/>
                          </p:val>
                        </p:tav>
                      </p:tavLst>
                    </p:anim>
                    <p:anim calcmode="lin" valueType="num">
                      <p:cBhvr>
                        <p:cTn dur="300" fill="hold"/>
                        <p:tgtEl>
                          <p:spTgt spid="40"/>
                        </p:tgtEl>
                        <p:attrNameLst>
                          <p:attrName>ppt_y</p:attrName>
                        </p:attrNameLst>
                      </p:cBhvr>
                      <p:tavLst>
                        <p:tav tm="0">
                          <p:val>
                            <p:strVal val="#ppt_y+.1"/>
                          </p:val>
                        </p:tav>
                        <p:tav tm="100000">
                          <p:val>
                            <p:strVal val="#ppt_y"/>
                          </p:val>
                        </p:tav>
                      </p:tavLst>
                    </p:anim>
                  </p:childTnLst>
                </p:cTn>
              </p:par>
            </p:tnLst>
          </p:tmpl>
        </p:tmplLst>
      </p:bldP>
      <p:bldP spid="45" grpId="0" build="p">
        <p:tmplLst>
          <p:tmpl lvl="1">
            <p:tnLst>
              <p:par>
                <p:cTn presetID="42" presetClass="entr" presetSubtype="0" fill="hold" nodeType="withEffect">
                  <p:stCondLst>
                    <p:cond delay="20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62" grpId="0" build="p">
        <p:tmplLst>
          <p:tmpl lvl="1">
            <p:tnLst>
              <p:par>
                <p:cTn presetID="10" presetClass="entr" presetSubtype="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Effect transition="in" filter="fade">
                      <p:cBhvr>
                        <p:cTn dur="300"/>
                        <p:tgtEl>
                          <p:spTgt spid="62"/>
                        </p:tgtEl>
                      </p:cBhvr>
                    </p:animEffect>
                  </p:childTnLst>
                </p:cTn>
              </p:par>
            </p:tnLst>
          </p:tmpl>
        </p:tmplLst>
      </p:bldP>
      <p:bldP spid="26" grpId="0" animBg="1"/>
      <p:bldP spid="27" grpId="0" build="p">
        <p:tmplLst>
          <p:tmpl lvl="1">
            <p:tnLst>
              <p:par>
                <p:cTn presetID="42"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300"/>
                        <p:tgtEl>
                          <p:spTgt spid="27"/>
                        </p:tgtEl>
                      </p:cBhvr>
                    </p:animEffect>
                    <p:anim calcmode="lin" valueType="num">
                      <p:cBhvr>
                        <p:cTn dur="300" fill="hold"/>
                        <p:tgtEl>
                          <p:spTgt spid="27"/>
                        </p:tgtEl>
                        <p:attrNameLst>
                          <p:attrName>ppt_x</p:attrName>
                        </p:attrNameLst>
                      </p:cBhvr>
                      <p:tavLst>
                        <p:tav tm="0">
                          <p:val>
                            <p:strVal val="#ppt_x"/>
                          </p:val>
                        </p:tav>
                        <p:tav tm="100000">
                          <p:val>
                            <p:strVal val="#ppt_x"/>
                          </p:val>
                        </p:tav>
                      </p:tavLst>
                    </p:anim>
                    <p:anim calcmode="lin" valueType="num">
                      <p:cBhvr>
                        <p:cTn dur="300" fill="hold"/>
                        <p:tgtEl>
                          <p:spTgt spid="27"/>
                        </p:tgtEl>
                        <p:attrNameLst>
                          <p:attrName>ppt_y</p:attrName>
                        </p:attrNameLst>
                      </p:cBhvr>
                      <p:tavLst>
                        <p:tav tm="0">
                          <p:val>
                            <p:strVal val="#ppt_y+.1"/>
                          </p:val>
                        </p:tav>
                        <p:tav tm="100000">
                          <p:val>
                            <p:strVal val="#ppt_y"/>
                          </p:val>
                        </p:tav>
                      </p:tavLst>
                    </p:anim>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300"/>
                        <p:tgtEl>
                          <p:spTgt spid="28"/>
                        </p:tgtEl>
                      </p:cBhvr>
                    </p:animEffect>
                  </p:childTnLst>
                </p:cTn>
              </p:par>
            </p:tnLst>
          </p:tmpl>
        </p:tmplLst>
      </p:bldP>
      <p:bldP spid="29" grpId="0"/>
      <p:bldP spid="30" grpId="0" animBg="1"/>
      <p:bldP spid="31" grpId="0" build="p">
        <p:tmplLst>
          <p:tmpl lvl="1">
            <p:tnLst>
              <p:par>
                <p:cTn presetID="42" presetClass="entr" presetSubtype="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300"/>
                        <p:tgtEl>
                          <p:spTgt spid="31"/>
                        </p:tgtEl>
                      </p:cBhvr>
                    </p:animEffect>
                    <p:anim calcmode="lin" valueType="num">
                      <p:cBhvr>
                        <p:cTn dur="300" fill="hold"/>
                        <p:tgtEl>
                          <p:spTgt spid="31"/>
                        </p:tgtEl>
                        <p:attrNameLst>
                          <p:attrName>ppt_x</p:attrName>
                        </p:attrNameLst>
                      </p:cBhvr>
                      <p:tavLst>
                        <p:tav tm="0">
                          <p:val>
                            <p:strVal val="#ppt_x"/>
                          </p:val>
                        </p:tav>
                        <p:tav tm="100000">
                          <p:val>
                            <p:strVal val="#ppt_x"/>
                          </p:val>
                        </p:tav>
                      </p:tavLst>
                    </p:anim>
                    <p:anim calcmode="lin" valueType="num">
                      <p:cBhvr>
                        <p:cTn dur="3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P spid="41" grpId="0" build="p">
        <p:tmplLst>
          <p:tmpl lvl="1">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300"/>
                        <p:tgtEl>
                          <p:spTgt spid="41"/>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A18C6C-455F-4D24-8EA9-15EF85D37868}" type="datetimeFigureOut">
              <a:rPr lang="en-US" smtClean="0"/>
              <a:t>10/27/2021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36918888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Break">
    <p:bg>
      <p:bgPr>
        <a:solidFill>
          <a:schemeClr val="accent1">
            <a:lumMod val="50000"/>
          </a:schemeClr>
        </a:solidFill>
        <a:effectLst/>
      </p:bgPr>
    </p:bg>
    <p:spTree>
      <p:nvGrpSpPr>
        <p:cNvPr id="1" name=""/>
        <p:cNvGrpSpPr/>
        <p:nvPr/>
      </p:nvGrpSpPr>
      <p:grpSpPr>
        <a:xfrm>
          <a:off x="0" y="0"/>
          <a:ext cx="0" cy="0"/>
          <a:chOff x="0" y="0"/>
          <a:chExt cx="0" cy="0"/>
        </a:xfrm>
      </p:grpSpPr>
      <p:sp>
        <p:nvSpPr>
          <p:cNvPr id="9" name="Picture Placeholder 10"/>
          <p:cNvSpPr>
            <a:spLocks noGrp="1"/>
          </p:cNvSpPr>
          <p:nvPr>
            <p:ph type="pic" sz="quarter" idx="22"/>
          </p:nvPr>
        </p:nvSpPr>
        <p:spPr>
          <a:xfrm>
            <a:off x="0" y="8621"/>
            <a:ext cx="12192000" cy="6849381"/>
          </a:xfrm>
          <a:prstGeom prst="rect">
            <a:avLst/>
          </a:prstGeom>
          <a:effectLst/>
        </p:spPr>
        <p:txBody>
          <a:bodyPr vert="horz" lIns="91406" tIns="45700" rIns="91406" bIns="45700" anchor="ctr"/>
          <a:lstStyle>
            <a:lvl1pPr marL="0" indent="0" algn="ctr">
              <a:buNone/>
              <a:defRPr sz="1200">
                <a:latin typeface="Lato Regular"/>
                <a:cs typeface="Lato Regular"/>
              </a:defRPr>
            </a:lvl1pPr>
          </a:lstStyle>
          <a:p>
            <a:endParaRPr lang="en-US"/>
          </a:p>
        </p:txBody>
      </p:sp>
    </p:spTree>
    <p:extLst>
      <p:ext uri="{BB962C8B-B14F-4D97-AF65-F5344CB8AC3E}">
        <p14:creationId xmlns:p14="http://schemas.microsoft.com/office/powerpoint/2010/main" val="253034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09600" y="1600201"/>
            <a:ext cx="5384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6197600" y="1600200"/>
            <a:ext cx="53848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6197600" y="3938589"/>
            <a:ext cx="53848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p:txBody>
          <a:bodyPr/>
          <a:lstStyle>
            <a:lvl1pPr>
              <a:defRPr/>
            </a:lvl1pPr>
          </a:lstStyle>
          <a:p>
            <a:pPr>
              <a:defRPr/>
            </a:pPr>
            <a:endParaRPr lang="en-US"/>
          </a:p>
        </p:txBody>
      </p:sp>
      <p:sp>
        <p:nvSpPr>
          <p:cNvPr id="7" name="Rectangle 5"/>
          <p:cNvSpPr>
            <a:spLocks noGrp="1" noChangeArrowheads="1"/>
          </p:cNvSpPr>
          <p:nvPr>
            <p:ph type="ftr" sz="quarter" idx="11"/>
          </p:nvPr>
        </p:nvSpPr>
        <p:spPr/>
        <p:txBody>
          <a:bodyPr/>
          <a:lstStyle>
            <a:lvl1pPr>
              <a:defRPr/>
            </a:lvl1pPr>
          </a:lstStyle>
          <a:p>
            <a:pPr>
              <a:defRPr/>
            </a:pPr>
            <a:endParaRPr lang="en-US"/>
          </a:p>
        </p:txBody>
      </p:sp>
      <p:sp>
        <p:nvSpPr>
          <p:cNvPr id="8" name="Rectangle 6"/>
          <p:cNvSpPr>
            <a:spLocks noGrp="1" noChangeArrowheads="1"/>
          </p:cNvSpPr>
          <p:nvPr>
            <p:ph type="sldNum" sz="quarter" idx="12"/>
          </p:nvPr>
        </p:nvSpPr>
        <p:spPr/>
        <p:txBody>
          <a:bodyPr/>
          <a:lstStyle>
            <a:lvl1pPr>
              <a:defRPr/>
            </a:lvl1pPr>
          </a:lstStyle>
          <a:p>
            <a:fld id="{9527A876-7143-4834-ADA9-6BE1BBB98622}" type="slidenum">
              <a:rPr lang="en-US" altLang="en-US"/>
              <a:pPr/>
              <a:t>‹#›</a:t>
            </a:fld>
            <a:endParaRPr lang="en-US" altLang="en-US"/>
          </a:p>
        </p:txBody>
      </p:sp>
    </p:spTree>
    <p:extLst>
      <p:ext uri="{BB962C8B-B14F-4D97-AF65-F5344CB8AC3E}">
        <p14:creationId xmlns:p14="http://schemas.microsoft.com/office/powerpoint/2010/main" val="193615844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A18C6C-455F-4D24-8EA9-15EF85D37868}" type="datetimeFigureOut">
              <a:rPr lang="en-US" smtClean="0"/>
              <a:t>10/27/2021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1597123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0A18C6C-455F-4D24-8EA9-15EF85D37868}" type="datetimeFigureOut">
              <a:rPr lang="en-US" smtClean="0"/>
              <a:t>10/27/2021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3590875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0A18C6C-455F-4D24-8EA9-15EF85D37868}" type="datetimeFigureOut">
              <a:rPr lang="en-US" smtClean="0"/>
              <a:t>10/27/2021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3813851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0A18C6C-455F-4D24-8EA9-15EF85D37868}" type="datetimeFigureOut">
              <a:rPr lang="en-US" smtClean="0"/>
              <a:t>10/27/2021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2681066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A18C6C-455F-4D24-8EA9-15EF85D37868}" type="datetimeFigureOut">
              <a:rPr lang="en-US" smtClean="0"/>
              <a:t>10/27/2021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4291760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A18C6C-455F-4D24-8EA9-15EF85D37868}" type="datetimeFigureOut">
              <a:rPr lang="en-US" smtClean="0"/>
              <a:t>10/27/2021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2970369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A18C6C-455F-4D24-8EA9-15EF85D37868}" type="datetimeFigureOut">
              <a:rPr lang="en-US" smtClean="0"/>
              <a:t>10/27/2021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793C9-892D-45D5-8D85-752554A2F8F6}" type="slidenum">
              <a:rPr lang="en-US" smtClean="0"/>
              <a:t>‹#›</a:t>
            </a:fld>
            <a:endParaRPr lang="en-US"/>
          </a:p>
        </p:txBody>
      </p:sp>
    </p:spTree>
    <p:extLst>
      <p:ext uri="{BB962C8B-B14F-4D97-AF65-F5344CB8AC3E}">
        <p14:creationId xmlns:p14="http://schemas.microsoft.com/office/powerpoint/2010/main" val="5568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A18C6C-455F-4D24-8EA9-15EF85D37868}" type="datetimeFigureOut">
              <a:rPr lang="en-US" smtClean="0"/>
              <a:t>10/27/2021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0793C9-892D-45D5-8D85-752554A2F8F6}" type="slidenum">
              <a:rPr lang="en-US" smtClean="0"/>
              <a:t>‹#›</a:t>
            </a:fld>
            <a:endParaRPr lang="en-US"/>
          </a:p>
        </p:txBody>
      </p:sp>
    </p:spTree>
    <p:extLst>
      <p:ext uri="{BB962C8B-B14F-4D97-AF65-F5344CB8AC3E}">
        <p14:creationId xmlns:p14="http://schemas.microsoft.com/office/powerpoint/2010/main" val="2332052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5" r:id="rId15"/>
    <p:sldLayoutId id="2147483666" r:id="rId16"/>
    <p:sldLayoutId id="2147483667" r:id="rId17"/>
    <p:sldLayoutId id="2147483668" r:id="rId18"/>
    <p:sldLayoutId id="2147483669" r:id="rId19"/>
    <p:sldLayoutId id="2147483670" r:id="rId20"/>
    <p:sldLayoutId id="2147483671"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3.xml"/><Relationship Id="rId5" Type="http://schemas.microsoft.com/office/2007/relationships/hdphoto" Target="../media/hdphoto2.wdp"/><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3.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grpSp>
        <p:nvGrpSpPr>
          <p:cNvPr id="8" name="그룹 1"/>
          <p:cNvGrpSpPr/>
          <p:nvPr/>
        </p:nvGrpSpPr>
        <p:grpSpPr>
          <a:xfrm>
            <a:off x="1789049" y="1842970"/>
            <a:ext cx="3682284" cy="923330"/>
            <a:chOff x="1789049" y="1842970"/>
            <a:chExt cx="3682284" cy="923330"/>
          </a:xfrm>
        </p:grpSpPr>
        <p:sp>
          <p:nvSpPr>
            <p:cNvPr id="9" name="직사각형 4"/>
            <p:cNvSpPr/>
            <p:nvPr/>
          </p:nvSpPr>
          <p:spPr>
            <a:xfrm>
              <a:off x="1789049" y="1842970"/>
              <a:ext cx="465192" cy="923330"/>
            </a:xfrm>
            <a:prstGeom prst="rect">
              <a:avLst/>
            </a:prstGeom>
          </p:spPr>
          <p:txBody>
            <a:bodyPr wrap="none">
              <a:spAutoFit/>
            </a:bodyPr>
            <a:lstStyle/>
            <a:p>
              <a:pPr>
                <a:lnSpc>
                  <a:spcPct val="90000"/>
                </a:lnSpc>
                <a:defRPr/>
              </a:pPr>
              <a:r>
                <a:rPr lang="en-US" altLang="ko-KR" sz="6000" b="1" spc="-150"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I</a:t>
              </a:r>
              <a:endParaRPr lang="en-US" altLang="ko-KR" sz="6000" b="1" spc="-150" dirty="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sp>
          <p:nvSpPr>
            <p:cNvPr id="10" name="직사각형 5"/>
            <p:cNvSpPr/>
            <p:nvPr/>
          </p:nvSpPr>
          <p:spPr>
            <a:xfrm>
              <a:off x="2635300" y="2222882"/>
              <a:ext cx="2836033" cy="424732"/>
            </a:xfrm>
            <a:prstGeom prst="rect">
              <a:avLst/>
            </a:prstGeom>
          </p:spPr>
          <p:txBody>
            <a:bodyPr wrap="none">
              <a:spAutoFit/>
            </a:bodyPr>
            <a:lstStyle/>
            <a:p>
              <a:pPr>
                <a:lnSpc>
                  <a:spcPct val="90000"/>
                </a:lnSpc>
                <a:defRPr/>
              </a:pP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Vật</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chất</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và</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ý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thức</a:t>
              </a:r>
              <a:endParaRPr lang="en-US" altLang="ko-KR" sz="2400" b="1" dirty="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grpSp>
      <p:grpSp>
        <p:nvGrpSpPr>
          <p:cNvPr id="12" name="그룹 2"/>
          <p:cNvGrpSpPr/>
          <p:nvPr/>
        </p:nvGrpSpPr>
        <p:grpSpPr>
          <a:xfrm>
            <a:off x="1779524" y="3346106"/>
            <a:ext cx="4712922" cy="923330"/>
            <a:chOff x="1779524" y="3346106"/>
            <a:chExt cx="4712922" cy="923330"/>
          </a:xfrm>
        </p:grpSpPr>
        <p:sp>
          <p:nvSpPr>
            <p:cNvPr id="13" name="직사각형 8"/>
            <p:cNvSpPr/>
            <p:nvPr/>
          </p:nvSpPr>
          <p:spPr>
            <a:xfrm>
              <a:off x="1779524" y="3346106"/>
              <a:ext cx="745717" cy="923330"/>
            </a:xfrm>
            <a:prstGeom prst="rect">
              <a:avLst/>
            </a:prstGeom>
          </p:spPr>
          <p:txBody>
            <a:bodyPr wrap="none">
              <a:spAutoFit/>
            </a:bodyPr>
            <a:lstStyle/>
            <a:p>
              <a:pPr>
                <a:lnSpc>
                  <a:spcPct val="90000"/>
                </a:lnSpc>
                <a:defRPr/>
              </a:pPr>
              <a:r>
                <a:rPr lang="en-US" altLang="ko-KR" sz="6000" b="1" spc="-150"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II</a:t>
              </a:r>
              <a:endParaRPr lang="en-US" altLang="ko-KR" sz="6000" b="1" spc="-150" dirty="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sp>
          <p:nvSpPr>
            <p:cNvPr id="14" name="직사각형 9"/>
            <p:cNvSpPr/>
            <p:nvPr/>
          </p:nvSpPr>
          <p:spPr>
            <a:xfrm>
              <a:off x="2635300" y="3726018"/>
              <a:ext cx="3857146" cy="424732"/>
            </a:xfrm>
            <a:prstGeom prst="rect">
              <a:avLst/>
            </a:prstGeom>
          </p:spPr>
          <p:txBody>
            <a:bodyPr wrap="none">
              <a:spAutoFit/>
            </a:bodyPr>
            <a:lstStyle/>
            <a:p>
              <a:pPr>
                <a:lnSpc>
                  <a:spcPct val="90000"/>
                </a:lnSpc>
                <a:defRPr/>
              </a:pP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Phép</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biện</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chứng</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duy</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vật</a:t>
              </a:r>
              <a:endPar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grpSp>
      <p:grpSp>
        <p:nvGrpSpPr>
          <p:cNvPr id="16" name="그룹 3"/>
          <p:cNvGrpSpPr/>
          <p:nvPr/>
        </p:nvGrpSpPr>
        <p:grpSpPr>
          <a:xfrm>
            <a:off x="1779524" y="5020539"/>
            <a:ext cx="3704631" cy="840230"/>
            <a:chOff x="1779524" y="5020539"/>
            <a:chExt cx="3704631" cy="840230"/>
          </a:xfrm>
        </p:grpSpPr>
        <p:sp>
          <p:nvSpPr>
            <p:cNvPr id="17" name="직사각형 11"/>
            <p:cNvSpPr/>
            <p:nvPr/>
          </p:nvSpPr>
          <p:spPr>
            <a:xfrm>
              <a:off x="1779524" y="5020539"/>
              <a:ext cx="934871" cy="840230"/>
            </a:xfrm>
            <a:prstGeom prst="rect">
              <a:avLst/>
            </a:prstGeom>
          </p:spPr>
          <p:txBody>
            <a:bodyPr wrap="none">
              <a:spAutoFit/>
            </a:bodyPr>
            <a:lstStyle/>
            <a:p>
              <a:pPr>
                <a:lnSpc>
                  <a:spcPct val="90000"/>
                </a:lnSpc>
                <a:defRPr/>
              </a:pPr>
              <a:r>
                <a:rPr lang="en-US" altLang="ko-KR" sz="5400" b="1" spc="-150"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III</a:t>
              </a:r>
              <a:endParaRPr lang="en-US" altLang="ko-KR" sz="5400" b="1" spc="-150" dirty="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sp>
          <p:nvSpPr>
            <p:cNvPr id="18" name="직사각형 12"/>
            <p:cNvSpPr/>
            <p:nvPr/>
          </p:nvSpPr>
          <p:spPr>
            <a:xfrm>
              <a:off x="2635298" y="5229154"/>
              <a:ext cx="2848857" cy="424732"/>
            </a:xfrm>
            <a:prstGeom prst="rect">
              <a:avLst/>
            </a:prstGeom>
          </p:spPr>
          <p:txBody>
            <a:bodyPr wrap="none">
              <a:spAutoFit/>
            </a:bodyPr>
            <a:lstStyle/>
            <a:p>
              <a:pPr>
                <a:lnSpc>
                  <a:spcPct val="90000"/>
                </a:lnSpc>
                <a:defRPr/>
              </a:pP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Lý</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luận</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nhận</a:t>
              </a:r>
              <a:r>
                <a:rPr lang="en-US" altLang="ko-KR" sz="2400" b="1" dirty="0"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 </a:t>
              </a:r>
              <a:r>
                <a:rPr lang="en-US" altLang="ko-KR" sz="2400" b="1" dirty="0" err="1" smtClean="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rPr>
                <a:t>thức</a:t>
              </a:r>
              <a:endParaRPr lang="en-US" altLang="ko-KR" sz="2400" b="1" dirty="0">
                <a:solidFill>
                  <a:schemeClr val="tx1">
                    <a:lumMod val="85000"/>
                    <a:lumOff val="15000"/>
                  </a:schemeClr>
                </a:solidFill>
                <a:latin typeface="Book Antiqua" panose="02040602050305030304" pitchFamily="18" charset="0"/>
                <a:ea typeface="Tahoma" panose="020B0604030504040204" pitchFamily="34" charset="0"/>
                <a:cs typeface="Tahoma" panose="020B0604030504040204" pitchFamily="34" charset="0"/>
              </a:endParaRPr>
            </a:p>
          </p:txBody>
        </p:sp>
      </p:grpSp>
      <p:sp>
        <p:nvSpPr>
          <p:cNvPr id="21" name="Text Placeholder 1"/>
          <p:cNvSpPr>
            <a:spLocks noGrp="1"/>
          </p:cNvSpPr>
          <p:nvPr>
            <p:ph type="body" sz="quarter" idx="18"/>
          </p:nvPr>
        </p:nvSpPr>
        <p:spPr/>
        <p:txBody>
          <a:bodyPr>
            <a:noAutofit/>
          </a:bodyPr>
          <a:lstStyle/>
          <a:p>
            <a:r>
              <a:rPr lang="en-US" sz="2800" dirty="0" err="1" smtClean="0">
                <a:solidFill>
                  <a:schemeClr val="tx1">
                    <a:lumMod val="85000"/>
                    <a:lumOff val="15000"/>
                  </a:schemeClr>
                </a:solidFill>
                <a:latin typeface="Book Antiqua" panose="02040602050305030304" pitchFamily="18" charset="0"/>
              </a:rPr>
              <a:t>Chương</a:t>
            </a:r>
            <a:r>
              <a:rPr lang="en-US" sz="2800" dirty="0" smtClean="0">
                <a:solidFill>
                  <a:schemeClr val="tx1">
                    <a:lumMod val="85000"/>
                    <a:lumOff val="15000"/>
                  </a:schemeClr>
                </a:solidFill>
                <a:latin typeface="Book Antiqua" panose="02040602050305030304" pitchFamily="18" charset="0"/>
              </a:rPr>
              <a:t> II</a:t>
            </a:r>
          </a:p>
        </p:txBody>
      </p:sp>
      <p:sp>
        <p:nvSpPr>
          <p:cNvPr id="25" name="Text Placeholder 2"/>
          <p:cNvSpPr>
            <a:spLocks noGrp="1"/>
          </p:cNvSpPr>
          <p:nvPr>
            <p:ph type="body" sz="quarter" idx="19"/>
          </p:nvPr>
        </p:nvSpPr>
        <p:spPr>
          <a:xfrm>
            <a:off x="2772010" y="1026402"/>
            <a:ext cx="6708695" cy="288758"/>
          </a:xfrm>
        </p:spPr>
        <p:txBody>
          <a:bodyPr>
            <a:noAutofit/>
          </a:bodyPr>
          <a:lstStyle/>
          <a:p>
            <a:r>
              <a:rPr lang="en-US" sz="2800" b="1" dirty="0" err="1" smtClean="0">
                <a:solidFill>
                  <a:schemeClr val="tx1">
                    <a:lumMod val="85000"/>
                    <a:lumOff val="15000"/>
                  </a:schemeClr>
                </a:solidFill>
                <a:latin typeface="Book Antiqua" panose="02040602050305030304" pitchFamily="18" charset="0"/>
              </a:rPr>
              <a:t>Chủ</a:t>
            </a:r>
            <a:r>
              <a:rPr lang="en-US" sz="2800" b="1" dirty="0" smtClean="0">
                <a:solidFill>
                  <a:schemeClr val="tx1">
                    <a:lumMod val="85000"/>
                    <a:lumOff val="15000"/>
                  </a:schemeClr>
                </a:solidFill>
                <a:latin typeface="Book Antiqua" panose="02040602050305030304" pitchFamily="18" charset="0"/>
              </a:rPr>
              <a:t> </a:t>
            </a:r>
            <a:r>
              <a:rPr lang="en-US" sz="2800" b="1" dirty="0" err="1" smtClean="0">
                <a:solidFill>
                  <a:schemeClr val="tx1">
                    <a:lumMod val="85000"/>
                    <a:lumOff val="15000"/>
                  </a:schemeClr>
                </a:solidFill>
                <a:latin typeface="Book Antiqua" panose="02040602050305030304" pitchFamily="18" charset="0"/>
              </a:rPr>
              <a:t>nghĩa</a:t>
            </a:r>
            <a:r>
              <a:rPr lang="en-US" sz="2800" b="1" dirty="0" smtClean="0">
                <a:solidFill>
                  <a:schemeClr val="tx1">
                    <a:lumMod val="85000"/>
                    <a:lumOff val="15000"/>
                  </a:schemeClr>
                </a:solidFill>
                <a:latin typeface="Book Antiqua" panose="02040602050305030304" pitchFamily="18" charset="0"/>
              </a:rPr>
              <a:t> </a:t>
            </a:r>
            <a:r>
              <a:rPr lang="en-US" sz="2800" b="1" dirty="0" err="1" smtClean="0">
                <a:solidFill>
                  <a:schemeClr val="tx1">
                    <a:lumMod val="85000"/>
                    <a:lumOff val="15000"/>
                  </a:schemeClr>
                </a:solidFill>
                <a:latin typeface="Book Antiqua" panose="02040602050305030304" pitchFamily="18" charset="0"/>
              </a:rPr>
              <a:t>duy</a:t>
            </a:r>
            <a:r>
              <a:rPr lang="en-US" sz="2800" b="1" dirty="0" smtClean="0">
                <a:solidFill>
                  <a:schemeClr val="tx1">
                    <a:lumMod val="85000"/>
                    <a:lumOff val="15000"/>
                  </a:schemeClr>
                </a:solidFill>
                <a:latin typeface="Book Antiqua" panose="02040602050305030304" pitchFamily="18" charset="0"/>
              </a:rPr>
              <a:t> </a:t>
            </a:r>
            <a:r>
              <a:rPr lang="en-US" sz="2800" b="1" dirty="0" err="1" smtClean="0">
                <a:solidFill>
                  <a:schemeClr val="tx1">
                    <a:lumMod val="85000"/>
                    <a:lumOff val="15000"/>
                  </a:schemeClr>
                </a:solidFill>
                <a:latin typeface="Book Antiqua" panose="02040602050305030304" pitchFamily="18" charset="0"/>
              </a:rPr>
              <a:t>vật</a:t>
            </a:r>
            <a:r>
              <a:rPr lang="en-US" sz="2800" b="1" dirty="0" smtClean="0">
                <a:solidFill>
                  <a:schemeClr val="tx1">
                    <a:lumMod val="85000"/>
                    <a:lumOff val="15000"/>
                  </a:schemeClr>
                </a:solidFill>
                <a:latin typeface="Book Antiqua" panose="02040602050305030304" pitchFamily="18" charset="0"/>
              </a:rPr>
              <a:t> </a:t>
            </a:r>
            <a:r>
              <a:rPr lang="en-US" sz="2800" b="1" dirty="0" err="1" smtClean="0">
                <a:solidFill>
                  <a:schemeClr val="tx1">
                    <a:lumMod val="85000"/>
                    <a:lumOff val="15000"/>
                  </a:schemeClr>
                </a:solidFill>
                <a:latin typeface="Book Antiqua" panose="02040602050305030304" pitchFamily="18" charset="0"/>
              </a:rPr>
              <a:t>biện</a:t>
            </a:r>
            <a:r>
              <a:rPr lang="en-US" sz="2800" b="1" dirty="0" smtClean="0">
                <a:solidFill>
                  <a:schemeClr val="tx1">
                    <a:lumMod val="85000"/>
                    <a:lumOff val="15000"/>
                  </a:schemeClr>
                </a:solidFill>
                <a:latin typeface="Book Antiqua" panose="02040602050305030304" pitchFamily="18" charset="0"/>
              </a:rPr>
              <a:t> </a:t>
            </a:r>
            <a:r>
              <a:rPr lang="en-US" sz="2800" b="1" dirty="0" err="1" smtClean="0">
                <a:solidFill>
                  <a:schemeClr val="tx1">
                    <a:lumMod val="85000"/>
                    <a:lumOff val="15000"/>
                  </a:schemeClr>
                </a:solidFill>
                <a:latin typeface="Book Antiqua" panose="02040602050305030304" pitchFamily="18" charset="0"/>
              </a:rPr>
              <a:t>chứng</a:t>
            </a:r>
            <a:endParaRPr lang="en-US" sz="2800" b="1" dirty="0">
              <a:solidFill>
                <a:schemeClr val="tx1">
                  <a:lumMod val="85000"/>
                  <a:lumOff val="15000"/>
                </a:schemeClr>
              </a:solidFill>
              <a:latin typeface="Book Antiqua" panose="02040602050305030304" pitchFamily="18" charset="0"/>
            </a:endParaRPr>
          </a:p>
        </p:txBody>
      </p:sp>
    </p:spTree>
    <p:extLst>
      <p:ext uri="{BB962C8B-B14F-4D97-AF65-F5344CB8AC3E}">
        <p14:creationId xmlns:p14="http://schemas.microsoft.com/office/powerpoint/2010/main" val="3551259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12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2200"/>
                            </p:stCondLst>
                            <p:childTnLst>
                              <p:par>
                                <p:cTn id="11" presetID="42"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120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anim calcmode="lin" valueType="num">
                                      <p:cBhvr>
                                        <p:cTn id="19" dur="1000" fill="hold"/>
                                        <p:tgtEl>
                                          <p:spTgt spid="16"/>
                                        </p:tgtEl>
                                        <p:attrNameLst>
                                          <p:attrName>ppt_x</p:attrName>
                                        </p:attrNameLst>
                                      </p:cBhvr>
                                      <p:tavLst>
                                        <p:tav tm="0">
                                          <p:val>
                                            <p:strVal val="#ppt_x"/>
                                          </p:val>
                                        </p:tav>
                                        <p:tav tm="100000">
                                          <p:val>
                                            <p:strVal val="#ppt_x"/>
                                          </p:val>
                                        </p:tav>
                                      </p:tavLst>
                                    </p:anim>
                                    <p:anim calcmode="lin" valueType="num">
                                      <p:cBhvr>
                                        <p:cTn id="2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cxnSp>
        <p:nvCxnSpPr>
          <p:cNvPr id="44" name="Straight Connector 43">
            <a:extLst>
              <a:ext uri="{FF2B5EF4-FFF2-40B4-BE49-F238E27FC236}">
                <a16:creationId xmlns:a16="http://schemas.microsoft.com/office/drawing/2014/main" xmlns="" id="{F272CB9A-11DA-403F-8A2C-8ACABB9E55E3}"/>
              </a:ext>
            </a:extLst>
          </p:cNvPr>
          <p:cNvCxnSpPr/>
          <p:nvPr/>
        </p:nvCxnSpPr>
        <p:spPr>
          <a:xfrm>
            <a:off x="6175088"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67E87360-F24A-47BA-928F-2F0179FA8620}"/>
              </a:ext>
            </a:extLst>
          </p:cNvPr>
          <p:cNvCxnSpPr/>
          <p:nvPr/>
        </p:nvCxnSpPr>
        <p:spPr>
          <a:xfrm>
            <a:off x="8413015"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08346D99-21A2-4F27-AB30-6BF25A60C3AC}"/>
              </a:ext>
            </a:extLst>
          </p:cNvPr>
          <p:cNvCxnSpPr>
            <a:cxnSpLocks/>
          </p:cNvCxnSpPr>
          <p:nvPr/>
        </p:nvCxnSpPr>
        <p:spPr>
          <a:xfrm>
            <a:off x="10665885" y="3995319"/>
            <a:ext cx="1538514"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892DD698-41EA-44B3-A338-53428D7D5050}"/>
              </a:ext>
            </a:extLst>
          </p:cNvPr>
          <p:cNvCxnSpPr/>
          <p:nvPr/>
        </p:nvCxnSpPr>
        <p:spPr>
          <a:xfrm>
            <a:off x="3911339"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7141C71E-E08E-4C35-AF33-12A46FFB4E28}"/>
              </a:ext>
            </a:extLst>
          </p:cNvPr>
          <p:cNvCxnSpPr/>
          <p:nvPr/>
        </p:nvCxnSpPr>
        <p:spPr>
          <a:xfrm>
            <a:off x="1657906"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 name="Arc 10">
            <a:extLst>
              <a:ext uri="{FF2B5EF4-FFF2-40B4-BE49-F238E27FC236}">
                <a16:creationId xmlns:a16="http://schemas.microsoft.com/office/drawing/2014/main" xmlns="" id="{AF54DAFC-72BF-4C18-B451-30110FC8EBCC}"/>
              </a:ext>
            </a:extLst>
          </p:cNvPr>
          <p:cNvSpPr/>
          <p:nvPr/>
        </p:nvSpPr>
        <p:spPr>
          <a:xfrm>
            <a:off x="1150597"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xmlns="" id="{6AB54977-33F8-4105-824C-3D0C493D5B00}"/>
              </a:ext>
            </a:extLst>
          </p:cNvPr>
          <p:cNvCxnSpPr>
            <a:cxnSpLocks/>
          </p:cNvCxnSpPr>
          <p:nvPr/>
        </p:nvCxnSpPr>
        <p:spPr>
          <a:xfrm>
            <a:off x="0" y="3995319"/>
            <a:ext cx="1538514"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xmlns="" id="{BADB8234-7655-4312-99D5-ACC91B4B894B}"/>
              </a:ext>
            </a:extLst>
          </p:cNvPr>
          <p:cNvSpPr/>
          <p:nvPr/>
        </p:nvSpPr>
        <p:spPr>
          <a:xfrm>
            <a:off x="1514928" y="3900069"/>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ircle: Hollow 8">
            <a:extLst>
              <a:ext uri="{FF2B5EF4-FFF2-40B4-BE49-F238E27FC236}">
                <a16:creationId xmlns:a16="http://schemas.microsoft.com/office/drawing/2014/main" xmlns="" id="{868629C6-9D56-44C4-A90C-D16F2E7AA94B}"/>
              </a:ext>
            </a:extLst>
          </p:cNvPr>
          <p:cNvSpPr/>
          <p:nvPr/>
        </p:nvSpPr>
        <p:spPr>
          <a:xfrm>
            <a:off x="1395865" y="3781006"/>
            <a:ext cx="428626" cy="428626"/>
          </a:xfrm>
          <a:prstGeom prst="donut">
            <a:avLst>
              <a:gd name="adj" fmla="val 5281"/>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le: Hollow 9">
            <a:extLst>
              <a:ext uri="{FF2B5EF4-FFF2-40B4-BE49-F238E27FC236}">
                <a16:creationId xmlns:a16="http://schemas.microsoft.com/office/drawing/2014/main" xmlns="" id="{1E0E5245-3E9D-45CB-A2A2-78E37536928E}"/>
              </a:ext>
            </a:extLst>
          </p:cNvPr>
          <p:cNvSpPr/>
          <p:nvPr/>
        </p:nvSpPr>
        <p:spPr>
          <a:xfrm>
            <a:off x="1262993"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 name="Straight Connector 11">
            <a:extLst>
              <a:ext uri="{FF2B5EF4-FFF2-40B4-BE49-F238E27FC236}">
                <a16:creationId xmlns:a16="http://schemas.microsoft.com/office/drawing/2014/main" xmlns="" id="{1B8353AA-1A28-4FAD-AF44-130B899BAAE4}"/>
              </a:ext>
            </a:extLst>
          </p:cNvPr>
          <p:cNvCxnSpPr>
            <a:cxnSpLocks/>
          </p:cNvCxnSpPr>
          <p:nvPr/>
        </p:nvCxnSpPr>
        <p:spPr>
          <a:xfrm flipV="1">
            <a:off x="1610179" y="4342505"/>
            <a:ext cx="0" cy="1033387"/>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xmlns="" id="{36B49B4F-63E8-4430-9059-553CBCA3AB43}"/>
              </a:ext>
            </a:extLst>
          </p:cNvPr>
          <p:cNvSpPr/>
          <p:nvPr/>
        </p:nvSpPr>
        <p:spPr>
          <a:xfrm>
            <a:off x="1548058" y="5350759"/>
            <a:ext cx="124240" cy="12424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xmlns="" id="{E959B938-7387-4E6C-B81C-CA1B61488588}"/>
              </a:ext>
            </a:extLst>
          </p:cNvPr>
          <p:cNvSpPr txBox="1"/>
          <p:nvPr/>
        </p:nvSpPr>
        <p:spPr>
          <a:xfrm>
            <a:off x="852485" y="2961830"/>
            <a:ext cx="1515386" cy="646331"/>
          </a:xfrm>
          <a:prstGeom prst="rect">
            <a:avLst/>
          </a:prstGeom>
          <a:noFill/>
        </p:spPr>
        <p:txBody>
          <a:bodyPr wrap="square" rtlCol="0">
            <a:spAutoFit/>
          </a:bodyPr>
          <a:lstStyle/>
          <a:p>
            <a:pPr algn="ctr"/>
            <a:r>
              <a:rPr lang="en-US" sz="3600" dirty="0" smtClean="0">
                <a:solidFill>
                  <a:srgbClr val="03A1A4"/>
                </a:solidFill>
                <a:latin typeface="Century Gothic" panose="020B0502020202020204" pitchFamily="34" charset="0"/>
              </a:rPr>
              <a:t>1895</a:t>
            </a:r>
            <a:endParaRPr lang="en-US" sz="3600" dirty="0">
              <a:solidFill>
                <a:srgbClr val="03A1A4"/>
              </a:solidFill>
              <a:latin typeface="Century Gothic" panose="020B0502020202020204" pitchFamily="34" charset="0"/>
            </a:endParaRPr>
          </a:p>
        </p:txBody>
      </p:sp>
      <p:sp>
        <p:nvSpPr>
          <p:cNvPr id="17" name="TextBox 16">
            <a:extLst>
              <a:ext uri="{FF2B5EF4-FFF2-40B4-BE49-F238E27FC236}">
                <a16:creationId xmlns:a16="http://schemas.microsoft.com/office/drawing/2014/main" xmlns="" id="{E623F98E-5FFF-4701-A99F-87B202C66033}"/>
              </a:ext>
            </a:extLst>
          </p:cNvPr>
          <p:cNvSpPr txBox="1"/>
          <p:nvPr/>
        </p:nvSpPr>
        <p:spPr>
          <a:xfrm>
            <a:off x="547906" y="5602985"/>
            <a:ext cx="3201043" cy="523220"/>
          </a:xfrm>
          <a:prstGeom prst="rect">
            <a:avLst/>
          </a:prstGeom>
          <a:noFill/>
        </p:spPr>
        <p:txBody>
          <a:bodyPr wrap="square" rtlCol="0">
            <a:spAutoFit/>
          </a:bodyPr>
          <a:lstStyle/>
          <a:p>
            <a:r>
              <a:rPr lang="en-US" sz="1400" dirty="0" err="1" smtClean="0">
                <a:solidFill>
                  <a:schemeClr val="bg2">
                    <a:lumMod val="50000"/>
                  </a:schemeClr>
                </a:solidFill>
                <a:latin typeface="Book Antiqua" panose="02040602050305030304" pitchFamily="18" charset="0"/>
              </a:rPr>
              <a:t>Nhà</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vật</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lý</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người</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đức</a:t>
            </a:r>
            <a:r>
              <a:rPr lang="en-US" sz="1400" dirty="0" smtClean="0">
                <a:solidFill>
                  <a:schemeClr val="bg2">
                    <a:lumMod val="50000"/>
                  </a:schemeClr>
                </a:solidFill>
                <a:latin typeface="Book Antiqua" panose="02040602050305030304" pitchFamily="18" charset="0"/>
              </a:rPr>
              <a:t> </a:t>
            </a:r>
            <a:r>
              <a:rPr lang="en-US" sz="1400" b="1" dirty="0">
                <a:solidFill>
                  <a:schemeClr val="bg1">
                    <a:lumMod val="50000"/>
                  </a:schemeClr>
                </a:solidFill>
                <a:latin typeface="Book Antiqua" panose="02040602050305030304" pitchFamily="18" charset="0"/>
              </a:rPr>
              <a:t>Wilhelm Conrad </a:t>
            </a:r>
            <a:r>
              <a:rPr lang="en-US" sz="1400" b="1" dirty="0" err="1" smtClean="0">
                <a:solidFill>
                  <a:schemeClr val="bg1">
                    <a:lumMod val="50000"/>
                  </a:schemeClr>
                </a:solidFill>
                <a:latin typeface="Book Antiqua" panose="02040602050305030304" pitchFamily="18" charset="0"/>
              </a:rPr>
              <a:t>Röntgen</a:t>
            </a:r>
            <a:r>
              <a:rPr lang="en-US" sz="1400" dirty="0" smtClean="0">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phát</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hiện</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ra</a:t>
            </a:r>
            <a:r>
              <a:rPr lang="en-US" sz="1400" dirty="0" smtClean="0">
                <a:solidFill>
                  <a:schemeClr val="bg1">
                    <a:lumMod val="50000"/>
                  </a:schemeClr>
                </a:solidFill>
                <a:latin typeface="Book Antiqua" panose="02040602050305030304" pitchFamily="18" charset="0"/>
              </a:rPr>
              <a:t> </a:t>
            </a:r>
            <a:r>
              <a:rPr lang="en-US" sz="1400" b="1" dirty="0" err="1" smtClean="0">
                <a:solidFill>
                  <a:schemeClr val="bg1">
                    <a:lumMod val="50000"/>
                  </a:schemeClr>
                </a:solidFill>
                <a:latin typeface="Book Antiqua" panose="02040602050305030304" pitchFamily="18" charset="0"/>
              </a:rPr>
              <a:t>tia</a:t>
            </a:r>
            <a:r>
              <a:rPr lang="en-US" sz="1400" b="1" dirty="0" smtClean="0">
                <a:solidFill>
                  <a:schemeClr val="bg1">
                    <a:lumMod val="50000"/>
                  </a:schemeClr>
                </a:solidFill>
                <a:latin typeface="Book Antiqua" panose="02040602050305030304" pitchFamily="18" charset="0"/>
              </a:rPr>
              <a:t> X</a:t>
            </a:r>
            <a:endParaRPr lang="en-US" sz="1400" b="1" dirty="0">
              <a:solidFill>
                <a:schemeClr val="bg1">
                  <a:lumMod val="50000"/>
                </a:schemeClr>
              </a:solidFill>
              <a:latin typeface="Book Antiqua" panose="02040602050305030304" pitchFamily="18" charset="0"/>
            </a:endParaRPr>
          </a:p>
        </p:txBody>
      </p:sp>
      <p:sp>
        <p:nvSpPr>
          <p:cNvPr id="18" name="Arc 17">
            <a:extLst>
              <a:ext uri="{FF2B5EF4-FFF2-40B4-BE49-F238E27FC236}">
                <a16:creationId xmlns:a16="http://schemas.microsoft.com/office/drawing/2014/main" xmlns="" id="{B54B9C7B-4DA7-40E1-B723-68758EB971FE}"/>
              </a:ext>
            </a:extLst>
          </p:cNvPr>
          <p:cNvSpPr/>
          <p:nvPr/>
        </p:nvSpPr>
        <p:spPr>
          <a:xfrm rot="5400000">
            <a:off x="3389075"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Oval 19">
            <a:extLst>
              <a:ext uri="{FF2B5EF4-FFF2-40B4-BE49-F238E27FC236}">
                <a16:creationId xmlns:a16="http://schemas.microsoft.com/office/drawing/2014/main" xmlns="" id="{037A3CB3-AA60-41C6-B92B-B84EC0A87E61}"/>
              </a:ext>
            </a:extLst>
          </p:cNvPr>
          <p:cNvSpPr/>
          <p:nvPr/>
        </p:nvSpPr>
        <p:spPr>
          <a:xfrm>
            <a:off x="3753406" y="3900069"/>
            <a:ext cx="190500" cy="19050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ircle: Hollow 20">
            <a:extLst>
              <a:ext uri="{FF2B5EF4-FFF2-40B4-BE49-F238E27FC236}">
                <a16:creationId xmlns:a16="http://schemas.microsoft.com/office/drawing/2014/main" xmlns="" id="{5AB77009-91CD-4089-A339-205E1FD860BA}"/>
              </a:ext>
            </a:extLst>
          </p:cNvPr>
          <p:cNvSpPr/>
          <p:nvPr/>
        </p:nvSpPr>
        <p:spPr>
          <a:xfrm>
            <a:off x="3634343" y="3781006"/>
            <a:ext cx="428626" cy="428626"/>
          </a:xfrm>
          <a:prstGeom prst="donut">
            <a:avLst>
              <a:gd name="adj" fmla="val 5281"/>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Circle: Hollow 21">
            <a:extLst>
              <a:ext uri="{FF2B5EF4-FFF2-40B4-BE49-F238E27FC236}">
                <a16:creationId xmlns:a16="http://schemas.microsoft.com/office/drawing/2014/main" xmlns="" id="{EB4F978A-6973-4038-9D44-C992F6903D28}"/>
              </a:ext>
            </a:extLst>
          </p:cNvPr>
          <p:cNvSpPr/>
          <p:nvPr/>
        </p:nvSpPr>
        <p:spPr>
          <a:xfrm>
            <a:off x="3501471"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3" name="Straight Connector 22">
            <a:extLst>
              <a:ext uri="{FF2B5EF4-FFF2-40B4-BE49-F238E27FC236}">
                <a16:creationId xmlns:a16="http://schemas.microsoft.com/office/drawing/2014/main" xmlns="" id="{7982AF7D-7FF0-494C-891D-C601C69FAD64}"/>
              </a:ext>
            </a:extLst>
          </p:cNvPr>
          <p:cNvCxnSpPr>
            <a:cxnSpLocks/>
          </p:cNvCxnSpPr>
          <p:nvPr/>
        </p:nvCxnSpPr>
        <p:spPr>
          <a:xfrm flipV="1">
            <a:off x="3848657" y="2614747"/>
            <a:ext cx="0" cy="1033387"/>
          </a:xfrm>
          <a:prstGeom prst="line">
            <a:avLst/>
          </a:prstGeom>
          <a:ln w="19050">
            <a:solidFill>
              <a:srgbClr val="EE9524"/>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xmlns="" id="{D26033AC-E99E-4309-BD9B-47A98BA0DEA7}"/>
              </a:ext>
            </a:extLst>
          </p:cNvPr>
          <p:cNvSpPr/>
          <p:nvPr/>
        </p:nvSpPr>
        <p:spPr>
          <a:xfrm>
            <a:off x="3786536" y="2568391"/>
            <a:ext cx="124240" cy="124240"/>
          </a:xfrm>
          <a:prstGeom prst="ellipse">
            <a:avLst/>
          </a:prstGeom>
          <a:solidFill>
            <a:srgbClr val="EE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xmlns="" id="{D297ECE7-7E0E-48D0-9C27-6FB0E3DB79DD}"/>
              </a:ext>
            </a:extLst>
          </p:cNvPr>
          <p:cNvSpPr txBox="1"/>
          <p:nvPr/>
        </p:nvSpPr>
        <p:spPr>
          <a:xfrm>
            <a:off x="3090963" y="4382611"/>
            <a:ext cx="1515386" cy="646331"/>
          </a:xfrm>
          <a:prstGeom prst="rect">
            <a:avLst/>
          </a:prstGeom>
          <a:noFill/>
        </p:spPr>
        <p:txBody>
          <a:bodyPr wrap="square" rtlCol="0">
            <a:spAutoFit/>
          </a:bodyPr>
          <a:lstStyle/>
          <a:p>
            <a:pPr algn="ctr"/>
            <a:r>
              <a:rPr lang="en-US" sz="3600" dirty="0" smtClean="0">
                <a:solidFill>
                  <a:srgbClr val="EE9524"/>
                </a:solidFill>
                <a:latin typeface="Century Gothic" panose="020B0502020202020204" pitchFamily="34" charset="0"/>
              </a:rPr>
              <a:t>1896</a:t>
            </a:r>
            <a:endParaRPr lang="en-US" sz="3600" dirty="0">
              <a:solidFill>
                <a:srgbClr val="EE9524"/>
              </a:solidFill>
              <a:latin typeface="Century Gothic" panose="020B0502020202020204" pitchFamily="34" charset="0"/>
            </a:endParaRPr>
          </a:p>
        </p:txBody>
      </p:sp>
      <p:sp>
        <p:nvSpPr>
          <p:cNvPr id="26" name="TextBox 25">
            <a:extLst>
              <a:ext uri="{FF2B5EF4-FFF2-40B4-BE49-F238E27FC236}">
                <a16:creationId xmlns:a16="http://schemas.microsoft.com/office/drawing/2014/main" xmlns="" id="{7DEA27D8-0CF3-496D-AD7D-2076231DE52C}"/>
              </a:ext>
            </a:extLst>
          </p:cNvPr>
          <p:cNvSpPr txBox="1"/>
          <p:nvPr/>
        </p:nvSpPr>
        <p:spPr>
          <a:xfrm>
            <a:off x="2700523" y="1926108"/>
            <a:ext cx="2810154" cy="523220"/>
          </a:xfrm>
          <a:prstGeom prst="rect">
            <a:avLst/>
          </a:prstGeom>
          <a:noFill/>
        </p:spPr>
        <p:txBody>
          <a:bodyPr wrap="square" rtlCol="0">
            <a:spAutoFit/>
          </a:bodyPr>
          <a:lstStyle/>
          <a:p>
            <a:r>
              <a:rPr lang="en-US" sz="1400" b="1" dirty="0" smtClean="0">
                <a:solidFill>
                  <a:schemeClr val="bg1">
                    <a:lumMod val="50000"/>
                  </a:schemeClr>
                </a:solidFill>
                <a:latin typeface="Book Antiqua" panose="02040602050305030304" pitchFamily="18" charset="0"/>
              </a:rPr>
              <a:t>Becquerel</a:t>
            </a:r>
            <a:r>
              <a:rPr lang="en-US" sz="1400" dirty="0" smtClean="0">
                <a:solidFill>
                  <a:schemeClr val="bg1">
                    <a:lumMod val="50000"/>
                  </a:schemeClr>
                </a:solidFill>
              </a:rPr>
              <a:t> </a:t>
            </a:r>
            <a:r>
              <a:rPr lang="en-US" sz="1400" dirty="0" err="1" smtClean="0">
                <a:solidFill>
                  <a:schemeClr val="bg1">
                    <a:lumMod val="50000"/>
                  </a:schemeClr>
                </a:solidFill>
                <a:latin typeface="Book Antiqua" panose="02040602050305030304" pitchFamily="18" charset="0"/>
              </a:rPr>
              <a:t>phát</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hiện</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ra</a:t>
            </a:r>
            <a:r>
              <a:rPr lang="en-US" sz="1400" dirty="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hiện</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tượng</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phóng</a:t>
            </a:r>
            <a:r>
              <a:rPr lang="en-US" sz="1400" dirty="0" smtClean="0">
                <a:solidFill>
                  <a:schemeClr val="bg1">
                    <a:lumMod val="50000"/>
                  </a:schemeClr>
                </a:solidFill>
                <a:latin typeface="Book Antiqua" panose="02040602050305030304" pitchFamily="18" charset="0"/>
              </a:rPr>
              <a:t> </a:t>
            </a:r>
            <a:r>
              <a:rPr lang="en-US" sz="1400" dirty="0" err="1" smtClean="0">
                <a:solidFill>
                  <a:schemeClr val="bg1">
                    <a:lumMod val="50000"/>
                  </a:schemeClr>
                </a:solidFill>
                <a:latin typeface="Book Antiqua" panose="02040602050305030304" pitchFamily="18" charset="0"/>
              </a:rPr>
              <a:t>xạ</a:t>
            </a:r>
            <a:r>
              <a:rPr lang="en-US" sz="1400" dirty="0" smtClean="0">
                <a:solidFill>
                  <a:schemeClr val="bg1">
                    <a:lumMod val="50000"/>
                  </a:schemeClr>
                </a:solidFill>
                <a:latin typeface="Book Antiqua" panose="02040602050305030304" pitchFamily="18" charset="0"/>
              </a:rPr>
              <a:t> </a:t>
            </a:r>
            <a:r>
              <a:rPr lang="en-US" sz="1400" b="1" dirty="0" err="1" smtClean="0">
                <a:solidFill>
                  <a:schemeClr val="bg1">
                    <a:lumMod val="50000"/>
                  </a:schemeClr>
                </a:solidFill>
                <a:latin typeface="Book Antiqua" panose="02040602050305030304" pitchFamily="18" charset="0"/>
              </a:rPr>
              <a:t>nguyên</a:t>
            </a:r>
            <a:r>
              <a:rPr lang="en-US" sz="1400" b="1" dirty="0" smtClean="0">
                <a:solidFill>
                  <a:schemeClr val="bg1">
                    <a:lumMod val="50000"/>
                  </a:schemeClr>
                </a:solidFill>
                <a:latin typeface="Book Antiqua" panose="02040602050305030304" pitchFamily="18" charset="0"/>
              </a:rPr>
              <a:t> </a:t>
            </a:r>
            <a:r>
              <a:rPr lang="en-US" sz="1400" b="1" dirty="0" err="1" smtClean="0">
                <a:solidFill>
                  <a:schemeClr val="bg1">
                    <a:lumMod val="50000"/>
                  </a:schemeClr>
                </a:solidFill>
                <a:latin typeface="Book Antiqua" panose="02040602050305030304" pitchFamily="18" charset="0"/>
              </a:rPr>
              <a:t>tố</a:t>
            </a:r>
            <a:r>
              <a:rPr lang="en-US" sz="1400" b="1" dirty="0" smtClean="0">
                <a:solidFill>
                  <a:schemeClr val="bg1">
                    <a:lumMod val="50000"/>
                  </a:schemeClr>
                </a:solidFill>
                <a:latin typeface="Book Antiqua" panose="02040602050305030304" pitchFamily="18" charset="0"/>
              </a:rPr>
              <a:t> </a:t>
            </a:r>
            <a:r>
              <a:rPr lang="en-US" sz="1400" b="1" dirty="0" err="1" smtClean="0">
                <a:solidFill>
                  <a:schemeClr val="bg1">
                    <a:lumMod val="50000"/>
                  </a:schemeClr>
                </a:solidFill>
                <a:latin typeface="Book Antiqua" panose="02040602050305030304" pitchFamily="18" charset="0"/>
              </a:rPr>
              <a:t>Urani</a:t>
            </a:r>
            <a:endParaRPr lang="en-US" sz="1400" b="1" dirty="0">
              <a:solidFill>
                <a:schemeClr val="bg1">
                  <a:lumMod val="50000"/>
                </a:schemeClr>
              </a:solidFill>
              <a:latin typeface="Book Antiqua" panose="02040602050305030304" pitchFamily="18" charset="0"/>
            </a:endParaRPr>
          </a:p>
        </p:txBody>
      </p:sp>
      <p:sp>
        <p:nvSpPr>
          <p:cNvPr id="27" name="Arc 26">
            <a:extLst>
              <a:ext uri="{FF2B5EF4-FFF2-40B4-BE49-F238E27FC236}">
                <a16:creationId xmlns:a16="http://schemas.microsoft.com/office/drawing/2014/main" xmlns="" id="{A2636062-43D3-463C-B6BD-741D547DE965}"/>
              </a:ext>
            </a:extLst>
          </p:cNvPr>
          <p:cNvSpPr/>
          <p:nvPr/>
        </p:nvSpPr>
        <p:spPr>
          <a:xfrm>
            <a:off x="5642508"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Oval 28">
            <a:extLst>
              <a:ext uri="{FF2B5EF4-FFF2-40B4-BE49-F238E27FC236}">
                <a16:creationId xmlns:a16="http://schemas.microsoft.com/office/drawing/2014/main" xmlns="" id="{CDCB9A2B-6699-4804-99AE-7A924FDA4340}"/>
              </a:ext>
            </a:extLst>
          </p:cNvPr>
          <p:cNvSpPr/>
          <p:nvPr/>
        </p:nvSpPr>
        <p:spPr>
          <a:xfrm>
            <a:off x="6006839" y="3900069"/>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ircle: Hollow 29">
            <a:extLst>
              <a:ext uri="{FF2B5EF4-FFF2-40B4-BE49-F238E27FC236}">
                <a16:creationId xmlns:a16="http://schemas.microsoft.com/office/drawing/2014/main" xmlns="" id="{3A6CDF07-EF0B-4379-8FBF-3718BD896047}"/>
              </a:ext>
            </a:extLst>
          </p:cNvPr>
          <p:cNvSpPr/>
          <p:nvPr/>
        </p:nvSpPr>
        <p:spPr>
          <a:xfrm>
            <a:off x="5887776" y="3781006"/>
            <a:ext cx="428626" cy="428626"/>
          </a:xfrm>
          <a:prstGeom prst="donut">
            <a:avLst>
              <a:gd name="adj" fmla="val 5281"/>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Circle: Hollow 30">
            <a:extLst>
              <a:ext uri="{FF2B5EF4-FFF2-40B4-BE49-F238E27FC236}">
                <a16:creationId xmlns:a16="http://schemas.microsoft.com/office/drawing/2014/main" xmlns="" id="{FB3E2DCF-4068-4715-BD27-13370B541EAC}"/>
              </a:ext>
            </a:extLst>
          </p:cNvPr>
          <p:cNvSpPr/>
          <p:nvPr/>
        </p:nvSpPr>
        <p:spPr>
          <a:xfrm>
            <a:off x="5754904"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2" name="Straight Connector 31">
            <a:extLst>
              <a:ext uri="{FF2B5EF4-FFF2-40B4-BE49-F238E27FC236}">
                <a16:creationId xmlns:a16="http://schemas.microsoft.com/office/drawing/2014/main" xmlns="" id="{EA49CDC4-E9AD-4789-BEA6-BFF07A73111B}"/>
              </a:ext>
            </a:extLst>
          </p:cNvPr>
          <p:cNvCxnSpPr>
            <a:cxnSpLocks/>
          </p:cNvCxnSpPr>
          <p:nvPr/>
        </p:nvCxnSpPr>
        <p:spPr>
          <a:xfrm flipV="1">
            <a:off x="6102090" y="4342505"/>
            <a:ext cx="0" cy="1033387"/>
          </a:xfrm>
          <a:prstGeom prst="line">
            <a:avLst/>
          </a:prstGeom>
          <a:ln w="19050">
            <a:solidFill>
              <a:srgbClr val="EF3078"/>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xmlns="" id="{DD4A8794-EADF-4527-95C6-C9D6781E9C8E}"/>
              </a:ext>
            </a:extLst>
          </p:cNvPr>
          <p:cNvSpPr/>
          <p:nvPr/>
        </p:nvSpPr>
        <p:spPr>
          <a:xfrm>
            <a:off x="6039969" y="5350759"/>
            <a:ext cx="124240" cy="12424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xmlns="" id="{4BE7D141-E60D-4B00-AA4B-1F588212DCAD}"/>
              </a:ext>
            </a:extLst>
          </p:cNvPr>
          <p:cNvSpPr txBox="1"/>
          <p:nvPr/>
        </p:nvSpPr>
        <p:spPr>
          <a:xfrm>
            <a:off x="5344396" y="2961830"/>
            <a:ext cx="1515386" cy="646331"/>
          </a:xfrm>
          <a:prstGeom prst="rect">
            <a:avLst/>
          </a:prstGeom>
          <a:noFill/>
        </p:spPr>
        <p:txBody>
          <a:bodyPr wrap="square" rtlCol="0">
            <a:spAutoFit/>
          </a:bodyPr>
          <a:lstStyle/>
          <a:p>
            <a:pPr algn="ctr"/>
            <a:r>
              <a:rPr lang="en-US" sz="3600" dirty="0" smtClean="0">
                <a:solidFill>
                  <a:srgbClr val="EF3078"/>
                </a:solidFill>
                <a:latin typeface="Century Gothic" panose="020B0502020202020204" pitchFamily="34" charset="0"/>
              </a:rPr>
              <a:t>1897</a:t>
            </a:r>
            <a:endParaRPr lang="en-US" sz="3600" dirty="0">
              <a:solidFill>
                <a:srgbClr val="EF3078"/>
              </a:solidFill>
              <a:latin typeface="Century Gothic" panose="020B0502020202020204" pitchFamily="34" charset="0"/>
            </a:endParaRPr>
          </a:p>
        </p:txBody>
      </p:sp>
      <p:sp>
        <p:nvSpPr>
          <p:cNvPr id="35" name="TextBox 34">
            <a:extLst>
              <a:ext uri="{FF2B5EF4-FFF2-40B4-BE49-F238E27FC236}">
                <a16:creationId xmlns:a16="http://schemas.microsoft.com/office/drawing/2014/main" xmlns="" id="{0A5C5A36-EC92-462F-BB70-6A797D63B1DD}"/>
              </a:ext>
            </a:extLst>
          </p:cNvPr>
          <p:cNvSpPr txBox="1"/>
          <p:nvPr/>
        </p:nvSpPr>
        <p:spPr>
          <a:xfrm>
            <a:off x="5039817" y="5602985"/>
            <a:ext cx="2712353" cy="523220"/>
          </a:xfrm>
          <a:prstGeom prst="rect">
            <a:avLst/>
          </a:prstGeom>
          <a:noFill/>
        </p:spPr>
        <p:txBody>
          <a:bodyPr wrap="square" rtlCol="0">
            <a:spAutoFit/>
          </a:bodyPr>
          <a:lstStyle/>
          <a:p>
            <a:r>
              <a:rPr lang="en-US" sz="1400" dirty="0" err="1" smtClean="0">
                <a:solidFill>
                  <a:schemeClr val="bg2">
                    <a:lumMod val="50000"/>
                  </a:schemeClr>
                </a:solidFill>
                <a:latin typeface="Book Antiqua" panose="02040602050305030304" pitchFamily="18" charset="0"/>
              </a:rPr>
              <a:t>Nhà</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vật</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lý</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người</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anh</a:t>
            </a:r>
            <a:r>
              <a:rPr lang="en-US" sz="1400" dirty="0" smtClean="0">
                <a:solidFill>
                  <a:schemeClr val="bg2">
                    <a:lumMod val="50000"/>
                  </a:schemeClr>
                </a:solidFill>
                <a:latin typeface="Book Antiqua" panose="02040602050305030304" pitchFamily="18" charset="0"/>
              </a:rPr>
              <a:t> </a:t>
            </a:r>
            <a:r>
              <a:rPr lang="en-US" sz="1400" b="1" dirty="0" err="1" smtClean="0">
                <a:solidFill>
                  <a:schemeClr val="bg2">
                    <a:lumMod val="50000"/>
                  </a:schemeClr>
                </a:solidFill>
                <a:latin typeface="Book Antiqua" panose="02040602050305030304" pitchFamily="18" charset="0"/>
              </a:rPr>
              <a:t>J.Thomson</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phát</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hiện</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ra</a:t>
            </a:r>
            <a:r>
              <a:rPr lang="en-US" sz="1400" dirty="0" smtClean="0">
                <a:solidFill>
                  <a:schemeClr val="bg2">
                    <a:lumMod val="50000"/>
                  </a:schemeClr>
                </a:solidFill>
                <a:latin typeface="Book Antiqua" panose="02040602050305030304" pitchFamily="18" charset="0"/>
              </a:rPr>
              <a:t> </a:t>
            </a:r>
            <a:r>
              <a:rPr lang="en-US" sz="1400" b="1" dirty="0" err="1" smtClean="0">
                <a:solidFill>
                  <a:schemeClr val="bg2">
                    <a:lumMod val="50000"/>
                  </a:schemeClr>
                </a:solidFill>
                <a:latin typeface="Book Antiqua" panose="02040602050305030304" pitchFamily="18" charset="0"/>
              </a:rPr>
              <a:t>điện</a:t>
            </a:r>
            <a:r>
              <a:rPr lang="en-US" sz="1400" b="1" dirty="0" smtClean="0">
                <a:solidFill>
                  <a:schemeClr val="bg2">
                    <a:lumMod val="50000"/>
                  </a:schemeClr>
                </a:solidFill>
                <a:latin typeface="Book Antiqua" panose="02040602050305030304" pitchFamily="18" charset="0"/>
              </a:rPr>
              <a:t> </a:t>
            </a:r>
            <a:r>
              <a:rPr lang="en-US" sz="1400" b="1" dirty="0" err="1" smtClean="0">
                <a:solidFill>
                  <a:schemeClr val="bg2">
                    <a:lumMod val="50000"/>
                  </a:schemeClr>
                </a:solidFill>
                <a:latin typeface="Book Antiqua" panose="02040602050305030304" pitchFamily="18" charset="0"/>
              </a:rPr>
              <a:t>tử</a:t>
            </a:r>
            <a:endParaRPr lang="en-US" sz="1400" b="1" dirty="0">
              <a:solidFill>
                <a:schemeClr val="bg2">
                  <a:lumMod val="50000"/>
                </a:schemeClr>
              </a:solidFill>
              <a:latin typeface="Book Antiqua" panose="02040602050305030304" pitchFamily="18" charset="0"/>
            </a:endParaRPr>
          </a:p>
        </p:txBody>
      </p:sp>
      <p:sp>
        <p:nvSpPr>
          <p:cNvPr id="45" name="Arc 44">
            <a:extLst>
              <a:ext uri="{FF2B5EF4-FFF2-40B4-BE49-F238E27FC236}">
                <a16:creationId xmlns:a16="http://schemas.microsoft.com/office/drawing/2014/main" xmlns="" id="{E3730103-7F8D-4792-83EE-5FFC4A5D2274}"/>
              </a:ext>
            </a:extLst>
          </p:cNvPr>
          <p:cNvSpPr/>
          <p:nvPr/>
        </p:nvSpPr>
        <p:spPr>
          <a:xfrm rot="5400000">
            <a:off x="7906257"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Oval 45">
            <a:extLst>
              <a:ext uri="{FF2B5EF4-FFF2-40B4-BE49-F238E27FC236}">
                <a16:creationId xmlns:a16="http://schemas.microsoft.com/office/drawing/2014/main" xmlns="" id="{86694F26-80D5-467D-94C4-C9C860517F5F}"/>
              </a:ext>
            </a:extLst>
          </p:cNvPr>
          <p:cNvSpPr/>
          <p:nvPr/>
        </p:nvSpPr>
        <p:spPr>
          <a:xfrm>
            <a:off x="8270588" y="3900069"/>
            <a:ext cx="190500" cy="19050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ircle: Hollow 46">
            <a:extLst>
              <a:ext uri="{FF2B5EF4-FFF2-40B4-BE49-F238E27FC236}">
                <a16:creationId xmlns:a16="http://schemas.microsoft.com/office/drawing/2014/main" xmlns="" id="{B0789B4A-0620-4211-9109-6DBE9A07FE51}"/>
              </a:ext>
            </a:extLst>
          </p:cNvPr>
          <p:cNvSpPr/>
          <p:nvPr/>
        </p:nvSpPr>
        <p:spPr>
          <a:xfrm>
            <a:off x="8151525" y="3781006"/>
            <a:ext cx="428626" cy="428626"/>
          </a:xfrm>
          <a:prstGeom prst="donut">
            <a:avLst>
              <a:gd name="adj" fmla="val 5281"/>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Circle: Hollow 47">
            <a:extLst>
              <a:ext uri="{FF2B5EF4-FFF2-40B4-BE49-F238E27FC236}">
                <a16:creationId xmlns:a16="http://schemas.microsoft.com/office/drawing/2014/main" xmlns="" id="{9C63B36C-028C-4461-9179-02E81EA9B830}"/>
              </a:ext>
            </a:extLst>
          </p:cNvPr>
          <p:cNvSpPr/>
          <p:nvPr/>
        </p:nvSpPr>
        <p:spPr>
          <a:xfrm>
            <a:off x="8018653"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9" name="Straight Connector 48">
            <a:extLst>
              <a:ext uri="{FF2B5EF4-FFF2-40B4-BE49-F238E27FC236}">
                <a16:creationId xmlns:a16="http://schemas.microsoft.com/office/drawing/2014/main" xmlns="" id="{15E6C7CE-0DCB-4A82-B08E-519AC3270B85}"/>
              </a:ext>
            </a:extLst>
          </p:cNvPr>
          <p:cNvCxnSpPr>
            <a:cxnSpLocks/>
          </p:cNvCxnSpPr>
          <p:nvPr/>
        </p:nvCxnSpPr>
        <p:spPr>
          <a:xfrm flipV="1">
            <a:off x="8365839" y="2614747"/>
            <a:ext cx="0" cy="1033387"/>
          </a:xfrm>
          <a:prstGeom prst="line">
            <a:avLst/>
          </a:prstGeom>
          <a:ln w="19050">
            <a:solidFill>
              <a:srgbClr val="1C7CBB"/>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xmlns="" id="{4CFE38F3-7830-46D8-95EE-69DB62ED465D}"/>
              </a:ext>
            </a:extLst>
          </p:cNvPr>
          <p:cNvSpPr/>
          <p:nvPr/>
        </p:nvSpPr>
        <p:spPr>
          <a:xfrm>
            <a:off x="8303718" y="2568391"/>
            <a:ext cx="124240" cy="124240"/>
          </a:xfrm>
          <a:prstGeom prst="ellipse">
            <a:avLst/>
          </a:prstGeom>
          <a:solidFill>
            <a:srgbClr val="1C7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xmlns="" id="{65F62DC2-C651-4B22-B4CB-1846861868F6}"/>
              </a:ext>
            </a:extLst>
          </p:cNvPr>
          <p:cNvSpPr txBox="1"/>
          <p:nvPr/>
        </p:nvSpPr>
        <p:spPr>
          <a:xfrm>
            <a:off x="7608145" y="4382611"/>
            <a:ext cx="1515386" cy="646331"/>
          </a:xfrm>
          <a:prstGeom prst="rect">
            <a:avLst/>
          </a:prstGeom>
          <a:noFill/>
        </p:spPr>
        <p:txBody>
          <a:bodyPr wrap="square" rtlCol="0">
            <a:spAutoFit/>
          </a:bodyPr>
          <a:lstStyle/>
          <a:p>
            <a:pPr algn="ctr"/>
            <a:r>
              <a:rPr lang="en-US" sz="3600" dirty="0" smtClean="0">
                <a:solidFill>
                  <a:srgbClr val="1C7CBB"/>
                </a:solidFill>
                <a:latin typeface="Century Gothic" panose="020B0502020202020204" pitchFamily="34" charset="0"/>
              </a:rPr>
              <a:t>1901</a:t>
            </a:r>
            <a:endParaRPr lang="en-US" sz="3600" dirty="0">
              <a:solidFill>
                <a:srgbClr val="1C7CBB"/>
              </a:solidFill>
              <a:latin typeface="Century Gothic" panose="020B0502020202020204" pitchFamily="34" charset="0"/>
            </a:endParaRPr>
          </a:p>
        </p:txBody>
      </p:sp>
      <p:sp>
        <p:nvSpPr>
          <p:cNvPr id="52" name="TextBox 51">
            <a:extLst>
              <a:ext uri="{FF2B5EF4-FFF2-40B4-BE49-F238E27FC236}">
                <a16:creationId xmlns:a16="http://schemas.microsoft.com/office/drawing/2014/main" xmlns="" id="{44337E62-7F21-4CD3-9B0D-507A64DF7728}"/>
              </a:ext>
            </a:extLst>
          </p:cNvPr>
          <p:cNvSpPr txBox="1"/>
          <p:nvPr/>
        </p:nvSpPr>
        <p:spPr>
          <a:xfrm>
            <a:off x="6561670" y="1925898"/>
            <a:ext cx="3845642" cy="646331"/>
          </a:xfrm>
          <a:prstGeom prst="rect">
            <a:avLst/>
          </a:prstGeom>
          <a:noFill/>
        </p:spPr>
        <p:txBody>
          <a:bodyPr wrap="square" rtlCol="0">
            <a:spAutoFit/>
          </a:bodyPr>
          <a:lstStyle/>
          <a:p>
            <a:r>
              <a:rPr lang="vi-VN" sz="1200" dirty="0">
                <a:solidFill>
                  <a:schemeClr val="bg2">
                    <a:lumMod val="50000"/>
                  </a:schemeClr>
                </a:solidFill>
                <a:latin typeface="Book Antiqua" panose="02040602050305030304" pitchFamily="18" charset="0"/>
              </a:rPr>
              <a:t>Giáo sĩ do thái </a:t>
            </a:r>
            <a:r>
              <a:rPr lang="vi-VN" sz="1200" b="1" dirty="0">
                <a:solidFill>
                  <a:schemeClr val="bg1">
                    <a:lumMod val="50000"/>
                  </a:schemeClr>
                </a:solidFill>
                <a:latin typeface="Book Antiqua" panose="02040602050305030304" pitchFamily="18" charset="0"/>
              </a:rPr>
              <a:t>Kaufmann Kohler </a:t>
            </a:r>
            <a:r>
              <a:rPr lang="vi-VN" sz="1200" dirty="0">
                <a:solidFill>
                  <a:schemeClr val="bg2">
                    <a:lumMod val="50000"/>
                  </a:schemeClr>
                </a:solidFill>
                <a:latin typeface="Book Antiqua" panose="02040602050305030304" pitchFamily="18" charset="0"/>
              </a:rPr>
              <a:t>đã chứng minh được </a:t>
            </a:r>
            <a:r>
              <a:rPr lang="vi-VN" sz="1200" b="1" dirty="0">
                <a:solidFill>
                  <a:schemeClr val="bg2">
                    <a:lumMod val="50000"/>
                  </a:schemeClr>
                </a:solidFill>
                <a:latin typeface="Book Antiqua" panose="02040602050305030304" pitchFamily="18" charset="0"/>
              </a:rPr>
              <a:t>khối lượng của điện tử không phải bất biến mà thay đổi theo vận tốc vận động của nguyên tử. </a:t>
            </a:r>
            <a:endParaRPr lang="en-US" sz="1200" b="1" dirty="0">
              <a:solidFill>
                <a:schemeClr val="bg2">
                  <a:lumMod val="50000"/>
                </a:schemeClr>
              </a:solidFill>
              <a:latin typeface="Book Antiqua" panose="02040602050305030304" pitchFamily="18" charset="0"/>
            </a:endParaRPr>
          </a:p>
        </p:txBody>
      </p:sp>
      <p:sp>
        <p:nvSpPr>
          <p:cNvPr id="53" name="Arc 52">
            <a:extLst>
              <a:ext uri="{FF2B5EF4-FFF2-40B4-BE49-F238E27FC236}">
                <a16:creationId xmlns:a16="http://schemas.microsoft.com/office/drawing/2014/main" xmlns="" id="{FC85B459-7BA2-4C61-9178-E1CE5EFAEC56}"/>
              </a:ext>
            </a:extLst>
          </p:cNvPr>
          <p:cNvSpPr/>
          <p:nvPr/>
        </p:nvSpPr>
        <p:spPr>
          <a:xfrm>
            <a:off x="10144184"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Oval 54">
            <a:extLst>
              <a:ext uri="{FF2B5EF4-FFF2-40B4-BE49-F238E27FC236}">
                <a16:creationId xmlns:a16="http://schemas.microsoft.com/office/drawing/2014/main" xmlns="" id="{4A6EEA54-5314-432F-B5DF-B223248AB8AA}"/>
              </a:ext>
            </a:extLst>
          </p:cNvPr>
          <p:cNvSpPr/>
          <p:nvPr/>
        </p:nvSpPr>
        <p:spPr>
          <a:xfrm>
            <a:off x="10508515" y="3900069"/>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ircle: Hollow 55">
            <a:extLst>
              <a:ext uri="{FF2B5EF4-FFF2-40B4-BE49-F238E27FC236}">
                <a16:creationId xmlns:a16="http://schemas.microsoft.com/office/drawing/2014/main" xmlns="" id="{0C983C23-7914-456E-AA37-90FEEBD851C0}"/>
              </a:ext>
            </a:extLst>
          </p:cNvPr>
          <p:cNvSpPr/>
          <p:nvPr/>
        </p:nvSpPr>
        <p:spPr>
          <a:xfrm>
            <a:off x="10389452" y="3781006"/>
            <a:ext cx="428626" cy="428626"/>
          </a:xfrm>
          <a:prstGeom prst="donut">
            <a:avLst>
              <a:gd name="adj" fmla="val 5281"/>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Circle: Hollow 56">
            <a:extLst>
              <a:ext uri="{FF2B5EF4-FFF2-40B4-BE49-F238E27FC236}">
                <a16:creationId xmlns:a16="http://schemas.microsoft.com/office/drawing/2014/main" xmlns="" id="{CD810234-B3DF-4AE8-B7F5-9B91C3FEE8A3}"/>
              </a:ext>
            </a:extLst>
          </p:cNvPr>
          <p:cNvSpPr/>
          <p:nvPr/>
        </p:nvSpPr>
        <p:spPr>
          <a:xfrm>
            <a:off x="10256580"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8" name="Straight Connector 57">
            <a:extLst>
              <a:ext uri="{FF2B5EF4-FFF2-40B4-BE49-F238E27FC236}">
                <a16:creationId xmlns:a16="http://schemas.microsoft.com/office/drawing/2014/main" xmlns="" id="{A61A79A1-830D-43A5-991E-41089FE309F5}"/>
              </a:ext>
            </a:extLst>
          </p:cNvPr>
          <p:cNvCxnSpPr>
            <a:cxnSpLocks/>
          </p:cNvCxnSpPr>
          <p:nvPr/>
        </p:nvCxnSpPr>
        <p:spPr>
          <a:xfrm flipV="1">
            <a:off x="10603766" y="4342505"/>
            <a:ext cx="0" cy="1033387"/>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xmlns="" id="{91D217BA-6735-41FC-ADDE-ADA84BF5E891}"/>
              </a:ext>
            </a:extLst>
          </p:cNvPr>
          <p:cNvSpPr/>
          <p:nvPr/>
        </p:nvSpPr>
        <p:spPr>
          <a:xfrm>
            <a:off x="10541645" y="5350759"/>
            <a:ext cx="124240" cy="12424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xmlns="" id="{493BBA26-6FB6-4EDA-AE7C-332D388F6619}"/>
              </a:ext>
            </a:extLst>
          </p:cNvPr>
          <p:cNvSpPr txBox="1"/>
          <p:nvPr/>
        </p:nvSpPr>
        <p:spPr>
          <a:xfrm>
            <a:off x="9846072" y="2961830"/>
            <a:ext cx="1515386" cy="646331"/>
          </a:xfrm>
          <a:prstGeom prst="rect">
            <a:avLst/>
          </a:prstGeom>
          <a:noFill/>
        </p:spPr>
        <p:txBody>
          <a:bodyPr wrap="square" rtlCol="0">
            <a:spAutoFit/>
          </a:bodyPr>
          <a:lstStyle/>
          <a:p>
            <a:pPr algn="ctr"/>
            <a:r>
              <a:rPr lang="en-US" sz="3600" dirty="0" smtClean="0">
                <a:solidFill>
                  <a:schemeClr val="accent6">
                    <a:lumMod val="50000"/>
                  </a:schemeClr>
                </a:solidFill>
                <a:latin typeface="Century Gothic" panose="020B0502020202020204" pitchFamily="34" charset="0"/>
              </a:rPr>
              <a:t>1905</a:t>
            </a:r>
            <a:endParaRPr lang="en-US" sz="3600" dirty="0">
              <a:solidFill>
                <a:schemeClr val="accent6">
                  <a:lumMod val="50000"/>
                </a:schemeClr>
              </a:solidFill>
              <a:latin typeface="Century Gothic" panose="020B0502020202020204" pitchFamily="34" charset="0"/>
            </a:endParaRPr>
          </a:p>
        </p:txBody>
      </p:sp>
      <p:sp>
        <p:nvSpPr>
          <p:cNvPr id="61" name="TextBox 60">
            <a:extLst>
              <a:ext uri="{FF2B5EF4-FFF2-40B4-BE49-F238E27FC236}">
                <a16:creationId xmlns:a16="http://schemas.microsoft.com/office/drawing/2014/main" xmlns="" id="{8710CEB2-4E11-44C6-A201-5DCB3EA9A265}"/>
              </a:ext>
            </a:extLst>
          </p:cNvPr>
          <p:cNvSpPr txBox="1"/>
          <p:nvPr/>
        </p:nvSpPr>
        <p:spPr>
          <a:xfrm>
            <a:off x="9376892" y="5516126"/>
            <a:ext cx="2657132" cy="738664"/>
          </a:xfrm>
          <a:prstGeom prst="rect">
            <a:avLst/>
          </a:prstGeom>
          <a:noFill/>
        </p:spPr>
        <p:txBody>
          <a:bodyPr wrap="square" rtlCol="0">
            <a:spAutoFit/>
          </a:bodyPr>
          <a:lstStyle/>
          <a:p>
            <a:r>
              <a:rPr lang="vi-VN" sz="1400" dirty="0">
                <a:solidFill>
                  <a:schemeClr val="bg2">
                    <a:lumMod val="50000"/>
                  </a:schemeClr>
                </a:solidFill>
                <a:latin typeface="Book Antiqua" panose="02040602050305030304" pitchFamily="18" charset="0"/>
              </a:rPr>
              <a:t>Nhà vật lý </a:t>
            </a:r>
            <a:r>
              <a:rPr lang="vi-VN" sz="1400" b="1" dirty="0" smtClean="0">
                <a:solidFill>
                  <a:schemeClr val="bg2">
                    <a:lumMod val="50000"/>
                  </a:schemeClr>
                </a:solidFill>
                <a:latin typeface="Book Antiqua" panose="02040602050305030304" pitchFamily="18" charset="0"/>
              </a:rPr>
              <a:t>Albert </a:t>
            </a:r>
            <a:r>
              <a:rPr lang="vi-VN" sz="1400" b="1" dirty="0">
                <a:solidFill>
                  <a:schemeClr val="bg2">
                    <a:lumMod val="50000"/>
                  </a:schemeClr>
                </a:solidFill>
                <a:latin typeface="Book Antiqua" panose="02040602050305030304" pitchFamily="18" charset="0"/>
              </a:rPr>
              <a:t>Einstein</a:t>
            </a:r>
            <a:r>
              <a:rPr lang="vi-VN" sz="1400" dirty="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đưa</a:t>
            </a:r>
            <a:r>
              <a:rPr lang="en-US" sz="1400" dirty="0" smtClean="0">
                <a:solidFill>
                  <a:schemeClr val="bg2">
                    <a:lumMod val="50000"/>
                  </a:schemeClr>
                </a:solidFill>
                <a:latin typeface="Book Antiqua" panose="02040602050305030304" pitchFamily="18" charset="0"/>
              </a:rPr>
              <a:t> </a:t>
            </a:r>
            <a:r>
              <a:rPr lang="en-US" sz="1400" dirty="0" err="1" smtClean="0">
                <a:solidFill>
                  <a:schemeClr val="bg2">
                    <a:lumMod val="50000"/>
                  </a:schemeClr>
                </a:solidFill>
                <a:latin typeface="Book Antiqua" panose="02040602050305030304" pitchFamily="18" charset="0"/>
              </a:rPr>
              <a:t>ra</a:t>
            </a:r>
            <a:r>
              <a:rPr lang="en-US" sz="1400" dirty="0" smtClean="0">
                <a:solidFill>
                  <a:schemeClr val="bg2">
                    <a:lumMod val="50000"/>
                  </a:schemeClr>
                </a:solidFill>
                <a:latin typeface="Book Antiqua" panose="02040602050305030304" pitchFamily="18" charset="0"/>
              </a:rPr>
              <a:t> </a:t>
            </a:r>
            <a:r>
              <a:rPr lang="vi-VN" sz="1400" dirty="0" smtClean="0">
                <a:solidFill>
                  <a:schemeClr val="bg2">
                    <a:lumMod val="50000"/>
                  </a:schemeClr>
                </a:solidFill>
                <a:latin typeface="Book Antiqua" panose="02040602050305030304" pitchFamily="18" charset="0"/>
              </a:rPr>
              <a:t>Thuyết </a:t>
            </a:r>
            <a:r>
              <a:rPr lang="vi-VN" sz="1400" dirty="0">
                <a:solidFill>
                  <a:schemeClr val="bg2">
                    <a:lumMod val="50000"/>
                  </a:schemeClr>
                </a:solidFill>
                <a:latin typeface="Book Antiqua" panose="02040602050305030304" pitchFamily="18" charset="0"/>
              </a:rPr>
              <a:t>tương đối hẹp và thuyết tương đối rộng</a:t>
            </a:r>
            <a:endParaRPr lang="en-US" sz="1400" dirty="0">
              <a:solidFill>
                <a:schemeClr val="bg2">
                  <a:lumMod val="50000"/>
                </a:schemeClr>
              </a:solidFill>
              <a:latin typeface="Book Antiqua" panose="02040602050305030304" pitchFamily="18" charset="0"/>
            </a:endParaRPr>
          </a:p>
        </p:txBody>
      </p:sp>
      <p:cxnSp>
        <p:nvCxnSpPr>
          <p:cNvPr id="64" name="Straight Connector 63">
            <a:extLst>
              <a:ext uri="{FF2B5EF4-FFF2-40B4-BE49-F238E27FC236}">
                <a16:creationId xmlns:a16="http://schemas.microsoft.com/office/drawing/2014/main" xmlns="" id="{5CE23E97-80CA-4DCE-905B-0371552128FB}"/>
              </a:ext>
            </a:extLst>
          </p:cNvPr>
          <p:cNvCxnSpPr>
            <a:cxnSpLocks/>
          </p:cNvCxnSpPr>
          <p:nvPr/>
        </p:nvCxnSpPr>
        <p:spPr>
          <a:xfrm>
            <a:off x="651657" y="6212376"/>
            <a:ext cx="2048865" cy="0"/>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xmlns="" id="{36AF9195-D1C7-4EAB-9766-CBBD5AC04E3E}"/>
              </a:ext>
            </a:extLst>
          </p:cNvPr>
          <p:cNvCxnSpPr>
            <a:cxnSpLocks/>
          </p:cNvCxnSpPr>
          <p:nvPr/>
        </p:nvCxnSpPr>
        <p:spPr>
          <a:xfrm>
            <a:off x="5131605" y="6212376"/>
            <a:ext cx="2048865" cy="0"/>
          </a:xfrm>
          <a:prstGeom prst="line">
            <a:avLst/>
          </a:prstGeom>
          <a:ln w="19050">
            <a:solidFill>
              <a:srgbClr val="EF307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xmlns="" id="{E7FD0854-B613-4503-8F9F-7EBA21977DB6}"/>
              </a:ext>
            </a:extLst>
          </p:cNvPr>
          <p:cNvCxnSpPr>
            <a:cxnSpLocks/>
          </p:cNvCxnSpPr>
          <p:nvPr/>
        </p:nvCxnSpPr>
        <p:spPr>
          <a:xfrm>
            <a:off x="9579332" y="6257559"/>
            <a:ext cx="2048865" cy="0"/>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xmlns="" id="{267D5D77-7183-46A2-913A-91854EB46B5B}"/>
              </a:ext>
            </a:extLst>
          </p:cNvPr>
          <p:cNvCxnSpPr>
            <a:cxnSpLocks/>
          </p:cNvCxnSpPr>
          <p:nvPr/>
        </p:nvCxnSpPr>
        <p:spPr>
          <a:xfrm>
            <a:off x="2807969" y="1835312"/>
            <a:ext cx="2048865" cy="0"/>
          </a:xfrm>
          <a:prstGeom prst="line">
            <a:avLst/>
          </a:prstGeom>
          <a:ln w="19050">
            <a:solidFill>
              <a:srgbClr val="EE9524"/>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xmlns="" id="{3FE4C8AC-856E-47A1-86C3-D3143F6DF56B}"/>
              </a:ext>
            </a:extLst>
          </p:cNvPr>
          <p:cNvCxnSpPr>
            <a:cxnSpLocks/>
          </p:cNvCxnSpPr>
          <p:nvPr/>
        </p:nvCxnSpPr>
        <p:spPr>
          <a:xfrm>
            <a:off x="7328027" y="1835312"/>
            <a:ext cx="2048865" cy="0"/>
          </a:xfrm>
          <a:prstGeom prst="line">
            <a:avLst/>
          </a:prstGeom>
          <a:ln w="19050">
            <a:solidFill>
              <a:srgbClr val="1C7CBB"/>
            </a:solidFill>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xmlns="" id="{AC17817C-AF36-4468-94FC-44DCFF825290}"/>
              </a:ext>
            </a:extLst>
          </p:cNvPr>
          <p:cNvSpPr txBox="1"/>
          <p:nvPr/>
        </p:nvSpPr>
        <p:spPr>
          <a:xfrm>
            <a:off x="2456543" y="131812"/>
            <a:ext cx="7278915" cy="646331"/>
          </a:xfrm>
          <a:prstGeom prst="rect">
            <a:avLst/>
          </a:prstGeom>
          <a:noFill/>
        </p:spPr>
        <p:txBody>
          <a:bodyPr wrap="square" rtlCol="0">
            <a:spAutoFit/>
          </a:bodyPr>
          <a:lstStyle/>
          <a:p>
            <a:pPr algn="ctr"/>
            <a:r>
              <a:rPr lang="en-US" sz="3600" dirty="0" err="1" smtClean="0">
                <a:latin typeface="Book Antiqua" panose="02040602050305030304" pitchFamily="18" charset="0"/>
              </a:rPr>
              <a:t>Các</a:t>
            </a:r>
            <a:r>
              <a:rPr lang="en-US" sz="3600" dirty="0" smtClean="0">
                <a:latin typeface="Book Antiqua" panose="02040602050305030304" pitchFamily="18" charset="0"/>
              </a:rPr>
              <a:t> </a:t>
            </a:r>
            <a:r>
              <a:rPr lang="en-US" sz="3600" dirty="0" err="1" smtClean="0">
                <a:latin typeface="Book Antiqua" panose="02040602050305030304" pitchFamily="18" charset="0"/>
              </a:rPr>
              <a:t>phát</a:t>
            </a:r>
            <a:r>
              <a:rPr lang="en-US" sz="3600" dirty="0" smtClean="0">
                <a:latin typeface="Book Antiqua" panose="02040602050305030304" pitchFamily="18" charset="0"/>
              </a:rPr>
              <a:t> </a:t>
            </a:r>
            <a:r>
              <a:rPr lang="en-US" sz="3600" dirty="0" err="1" smtClean="0">
                <a:latin typeface="Book Antiqua" panose="02040602050305030304" pitchFamily="18" charset="0"/>
              </a:rPr>
              <a:t>hiện</a:t>
            </a:r>
            <a:endParaRPr lang="en-US" sz="3600" dirty="0">
              <a:latin typeface="Book Antiqua" panose="02040602050305030304" pitchFamily="18" charset="0"/>
            </a:endParaRPr>
          </a:p>
        </p:txBody>
      </p:sp>
      <p:cxnSp>
        <p:nvCxnSpPr>
          <p:cNvPr id="62" name="Straight Connector 61">
            <a:extLst>
              <a:ext uri="{FF2B5EF4-FFF2-40B4-BE49-F238E27FC236}">
                <a16:creationId xmlns:a16="http://schemas.microsoft.com/office/drawing/2014/main" xmlns="" id="{3FE4C8AC-856E-47A1-86C3-D3143F6DF56B}"/>
              </a:ext>
            </a:extLst>
          </p:cNvPr>
          <p:cNvCxnSpPr>
            <a:cxnSpLocks/>
          </p:cNvCxnSpPr>
          <p:nvPr/>
        </p:nvCxnSpPr>
        <p:spPr>
          <a:xfrm>
            <a:off x="5195546" y="794180"/>
            <a:ext cx="2048865" cy="0"/>
          </a:xfrm>
          <a:prstGeom prst="line">
            <a:avLst/>
          </a:prstGeom>
          <a:ln w="19050">
            <a:solidFill>
              <a:srgbClr val="1C7CBB"/>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xmlns="" id="{493BBA26-6FB6-4EDA-AE7C-332D388F6619}"/>
              </a:ext>
            </a:extLst>
          </p:cNvPr>
          <p:cNvSpPr txBox="1"/>
          <p:nvPr/>
        </p:nvSpPr>
        <p:spPr>
          <a:xfrm>
            <a:off x="9846072" y="2482643"/>
            <a:ext cx="1515386" cy="646331"/>
          </a:xfrm>
          <a:prstGeom prst="rect">
            <a:avLst/>
          </a:prstGeom>
          <a:noFill/>
        </p:spPr>
        <p:txBody>
          <a:bodyPr wrap="square" rtlCol="0">
            <a:spAutoFit/>
          </a:bodyPr>
          <a:lstStyle/>
          <a:p>
            <a:pPr algn="ctr"/>
            <a:r>
              <a:rPr lang="en-US" sz="3600" dirty="0" smtClean="0">
                <a:solidFill>
                  <a:schemeClr val="accent6">
                    <a:lumMod val="50000"/>
                  </a:schemeClr>
                </a:solidFill>
                <a:latin typeface="Century Gothic" panose="020B0502020202020204" pitchFamily="34" charset="0"/>
              </a:rPr>
              <a:t>1916</a:t>
            </a:r>
            <a:endParaRPr lang="en-US" sz="3600" dirty="0">
              <a:solidFill>
                <a:schemeClr val="accent6">
                  <a:lumMod val="50000"/>
                </a:schemeClr>
              </a:solidFill>
              <a:latin typeface="Century Gothic" panose="020B0502020202020204" pitchFamily="34" charset="0"/>
            </a:endParaRPr>
          </a:p>
        </p:txBody>
      </p:sp>
    </p:spTree>
    <p:extLst>
      <p:ext uri="{BB962C8B-B14F-4D97-AF65-F5344CB8AC3E}">
        <p14:creationId xmlns:p14="http://schemas.microsoft.com/office/powerpoint/2010/main" val="4206965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1000"/>
                                        <p:tgtEl>
                                          <p:spTgt spid="70">
                                            <p:txEl>
                                              <p:pRg st="0" end="0"/>
                                            </p:txEl>
                                          </p:spTgt>
                                        </p:tgtEl>
                                      </p:cBhvr>
                                    </p:animEffect>
                                    <p:anim calcmode="lin" valueType="num">
                                      <p:cBhvr>
                                        <p:cTn id="8" dur="1000" fill="hold"/>
                                        <p:tgtEl>
                                          <p:spTgt spid="7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0">
                                            <p:txEl>
                                              <p:pRg st="0" end="0"/>
                                            </p:txEl>
                                          </p:spTgt>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wipe(left)">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100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childTnLst>
                          </p:cTn>
                        </p:par>
                        <p:par>
                          <p:cTn id="30" fill="hold">
                            <p:stCondLst>
                              <p:cond delay="1500"/>
                            </p:stCondLst>
                            <p:childTnLst>
                              <p:par>
                                <p:cTn id="31" presetID="53"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par>
                          <p:cTn id="36" fill="hold">
                            <p:stCondLst>
                              <p:cond delay="2000"/>
                            </p:stCondLst>
                            <p:childTnLst>
                              <p:par>
                                <p:cTn id="37" presetID="22" presetClass="entr" presetSubtype="1"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2500"/>
                            </p:stCondLst>
                            <p:childTnLst>
                              <p:par>
                                <p:cTn id="41" presetID="53" presetClass="entr" presetSubtype="16"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Effect transition="in" filter="fade">
                                      <p:cBhvr>
                                        <p:cTn id="45" dur="500"/>
                                        <p:tgtEl>
                                          <p:spTgt spid="14"/>
                                        </p:tgtEl>
                                      </p:cBhvr>
                                    </p:animEffect>
                                  </p:childTnLst>
                                </p:cTn>
                              </p:par>
                            </p:childTnLst>
                          </p:cTn>
                        </p:par>
                        <p:par>
                          <p:cTn id="46" fill="hold">
                            <p:stCondLst>
                              <p:cond delay="3000"/>
                            </p:stCondLst>
                            <p:childTnLst>
                              <p:par>
                                <p:cTn id="47" presetID="53" presetClass="entr" presetSubtype="16" fill="hold" grpId="0" nodeType="after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p:cTn id="49" dur="500" fill="hold"/>
                                        <p:tgtEl>
                                          <p:spTgt spid="11"/>
                                        </p:tgtEl>
                                        <p:attrNameLst>
                                          <p:attrName>ppt_w</p:attrName>
                                        </p:attrNameLst>
                                      </p:cBhvr>
                                      <p:tavLst>
                                        <p:tav tm="0">
                                          <p:val>
                                            <p:fltVal val="0"/>
                                          </p:val>
                                        </p:tav>
                                        <p:tav tm="100000">
                                          <p:val>
                                            <p:strVal val="#ppt_w"/>
                                          </p:val>
                                        </p:tav>
                                      </p:tavLst>
                                    </p:anim>
                                    <p:anim calcmode="lin" valueType="num">
                                      <p:cBhvr>
                                        <p:cTn id="50" dur="500" fill="hold"/>
                                        <p:tgtEl>
                                          <p:spTgt spid="11"/>
                                        </p:tgtEl>
                                        <p:attrNameLst>
                                          <p:attrName>ppt_h</p:attrName>
                                        </p:attrNameLst>
                                      </p:cBhvr>
                                      <p:tavLst>
                                        <p:tav tm="0">
                                          <p:val>
                                            <p:fltVal val="0"/>
                                          </p:val>
                                        </p:tav>
                                        <p:tav tm="100000">
                                          <p:val>
                                            <p:strVal val="#ppt_h"/>
                                          </p:val>
                                        </p:tav>
                                      </p:tavLst>
                                    </p:anim>
                                    <p:animEffect transition="in" filter="fade">
                                      <p:cBhvr>
                                        <p:cTn id="51" dur="500"/>
                                        <p:tgtEl>
                                          <p:spTgt spid="11"/>
                                        </p:tgtEl>
                                      </p:cBhvr>
                                    </p:animEffect>
                                  </p:childTnLst>
                                </p:cTn>
                              </p:par>
                              <p:par>
                                <p:cTn id="52" presetID="47" presetClass="entr" presetSubtype="0"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anim calcmode="lin" valueType="num">
                                      <p:cBhvr>
                                        <p:cTn id="55" dur="500" fill="hold"/>
                                        <p:tgtEl>
                                          <p:spTgt spid="16"/>
                                        </p:tgtEl>
                                        <p:attrNameLst>
                                          <p:attrName>ppt_x</p:attrName>
                                        </p:attrNameLst>
                                      </p:cBhvr>
                                      <p:tavLst>
                                        <p:tav tm="0">
                                          <p:val>
                                            <p:strVal val="#ppt_x"/>
                                          </p:val>
                                        </p:tav>
                                        <p:tav tm="100000">
                                          <p:val>
                                            <p:strVal val="#ppt_x"/>
                                          </p:val>
                                        </p:tav>
                                      </p:tavLst>
                                    </p:anim>
                                    <p:anim calcmode="lin" valueType="num">
                                      <p:cBhvr>
                                        <p:cTn id="56" dur="500" fill="hold"/>
                                        <p:tgtEl>
                                          <p:spTgt spid="16"/>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anim calcmode="lin" valueType="num">
                                      <p:cBhvr>
                                        <p:cTn id="60" dur="500" fill="hold"/>
                                        <p:tgtEl>
                                          <p:spTgt spid="17"/>
                                        </p:tgtEl>
                                        <p:attrNameLst>
                                          <p:attrName>ppt_x</p:attrName>
                                        </p:attrNameLst>
                                      </p:cBhvr>
                                      <p:tavLst>
                                        <p:tav tm="0">
                                          <p:val>
                                            <p:strVal val="#ppt_x"/>
                                          </p:val>
                                        </p:tav>
                                        <p:tav tm="100000">
                                          <p:val>
                                            <p:strVal val="#ppt_x"/>
                                          </p:val>
                                        </p:tav>
                                      </p:tavLst>
                                    </p:anim>
                                    <p:anim calcmode="lin" valueType="num">
                                      <p:cBhvr>
                                        <p:cTn id="61" dur="500" fill="hold"/>
                                        <p:tgtEl>
                                          <p:spTgt spid="17"/>
                                        </p:tgtEl>
                                        <p:attrNameLst>
                                          <p:attrName>ppt_y</p:attrName>
                                        </p:attrNameLst>
                                      </p:cBhvr>
                                      <p:tavLst>
                                        <p:tav tm="0">
                                          <p:val>
                                            <p:strVal val="#ppt_y+.1"/>
                                          </p:val>
                                        </p:tav>
                                        <p:tav tm="100000">
                                          <p:val>
                                            <p:strVal val="#ppt_y"/>
                                          </p:val>
                                        </p:tav>
                                      </p:tavLst>
                                    </p:anim>
                                  </p:childTnLst>
                                </p:cTn>
                              </p:par>
                            </p:childTnLst>
                          </p:cTn>
                        </p:par>
                        <p:par>
                          <p:cTn id="62" fill="hold">
                            <p:stCondLst>
                              <p:cond delay="3500"/>
                            </p:stCondLst>
                            <p:childTnLst>
                              <p:par>
                                <p:cTn id="63" presetID="22" presetClass="entr" presetSubtype="8" fill="hold" nodeType="afterEffect">
                                  <p:stCondLst>
                                    <p:cond delay="0"/>
                                  </p:stCondLst>
                                  <p:childTnLst>
                                    <p:set>
                                      <p:cBhvr>
                                        <p:cTn id="64" dur="1" fill="hold">
                                          <p:stCondLst>
                                            <p:cond delay="0"/>
                                          </p:stCondLst>
                                        </p:cTn>
                                        <p:tgtEl>
                                          <p:spTgt spid="64"/>
                                        </p:tgtEl>
                                        <p:attrNameLst>
                                          <p:attrName>style.visibility</p:attrName>
                                        </p:attrNameLst>
                                      </p:cBhvr>
                                      <p:to>
                                        <p:strVal val="visible"/>
                                      </p:to>
                                    </p:set>
                                    <p:animEffect transition="in" filter="wipe(left)">
                                      <p:cBhvr>
                                        <p:cTn id="65" dur="500"/>
                                        <p:tgtEl>
                                          <p:spTgt spid="64"/>
                                        </p:tgtEl>
                                      </p:cBhvr>
                                    </p:animEffect>
                                  </p:childTnLst>
                                </p:cTn>
                              </p:par>
                            </p:childTnLst>
                          </p:cTn>
                        </p:par>
                        <p:par>
                          <p:cTn id="66" fill="hold">
                            <p:stCondLst>
                              <p:cond delay="4000"/>
                            </p:stCondLst>
                            <p:childTnLst>
                              <p:par>
                                <p:cTn id="67" presetID="22" presetClass="entr" presetSubtype="8" fill="hold" nodeType="after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wipe(left)">
                                      <p:cBhvr>
                                        <p:cTn id="69" dur="500"/>
                                        <p:tgtEl>
                                          <p:spTgt spid="19"/>
                                        </p:tgtEl>
                                      </p:cBhvr>
                                    </p:animEffect>
                                  </p:childTnLst>
                                </p:cTn>
                              </p:par>
                            </p:childTnLst>
                          </p:cTn>
                        </p:par>
                        <p:par>
                          <p:cTn id="70" fill="hold">
                            <p:stCondLst>
                              <p:cond delay="4500"/>
                            </p:stCondLst>
                            <p:childTnLst>
                              <p:par>
                                <p:cTn id="71" presetID="53" presetClass="entr" presetSubtype="16" fill="hold" grpId="0" nodeType="after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500" fill="hold"/>
                                        <p:tgtEl>
                                          <p:spTgt spid="20"/>
                                        </p:tgtEl>
                                        <p:attrNameLst>
                                          <p:attrName>ppt_w</p:attrName>
                                        </p:attrNameLst>
                                      </p:cBhvr>
                                      <p:tavLst>
                                        <p:tav tm="0">
                                          <p:val>
                                            <p:fltVal val="0"/>
                                          </p:val>
                                        </p:tav>
                                        <p:tav tm="100000">
                                          <p:val>
                                            <p:strVal val="#ppt_w"/>
                                          </p:val>
                                        </p:tav>
                                      </p:tavLst>
                                    </p:anim>
                                    <p:anim calcmode="lin" valueType="num">
                                      <p:cBhvr>
                                        <p:cTn id="74" dur="500" fill="hold"/>
                                        <p:tgtEl>
                                          <p:spTgt spid="20"/>
                                        </p:tgtEl>
                                        <p:attrNameLst>
                                          <p:attrName>ppt_h</p:attrName>
                                        </p:attrNameLst>
                                      </p:cBhvr>
                                      <p:tavLst>
                                        <p:tav tm="0">
                                          <p:val>
                                            <p:fltVal val="0"/>
                                          </p:val>
                                        </p:tav>
                                        <p:tav tm="100000">
                                          <p:val>
                                            <p:strVal val="#ppt_h"/>
                                          </p:val>
                                        </p:tav>
                                      </p:tavLst>
                                    </p:anim>
                                    <p:animEffect transition="in" filter="fade">
                                      <p:cBhvr>
                                        <p:cTn id="75" dur="500"/>
                                        <p:tgtEl>
                                          <p:spTgt spid="20"/>
                                        </p:tgtEl>
                                      </p:cBhvr>
                                    </p:animEffect>
                                  </p:childTnLst>
                                </p:cTn>
                              </p:par>
                            </p:childTnLst>
                          </p:cTn>
                        </p:par>
                        <p:par>
                          <p:cTn id="76" fill="hold">
                            <p:stCondLst>
                              <p:cond delay="5000"/>
                            </p:stCondLst>
                            <p:childTnLst>
                              <p:par>
                                <p:cTn id="77" presetID="53" presetClass="entr" presetSubtype="16"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 calcmode="lin" valueType="num">
                                      <p:cBhvr>
                                        <p:cTn id="79" dur="500" fill="hold"/>
                                        <p:tgtEl>
                                          <p:spTgt spid="21"/>
                                        </p:tgtEl>
                                        <p:attrNameLst>
                                          <p:attrName>ppt_w</p:attrName>
                                        </p:attrNameLst>
                                      </p:cBhvr>
                                      <p:tavLst>
                                        <p:tav tm="0">
                                          <p:val>
                                            <p:fltVal val="0"/>
                                          </p:val>
                                        </p:tav>
                                        <p:tav tm="100000">
                                          <p:val>
                                            <p:strVal val="#ppt_w"/>
                                          </p:val>
                                        </p:tav>
                                      </p:tavLst>
                                    </p:anim>
                                    <p:anim calcmode="lin" valueType="num">
                                      <p:cBhvr>
                                        <p:cTn id="80" dur="500" fill="hold"/>
                                        <p:tgtEl>
                                          <p:spTgt spid="21"/>
                                        </p:tgtEl>
                                        <p:attrNameLst>
                                          <p:attrName>ppt_h</p:attrName>
                                        </p:attrNameLst>
                                      </p:cBhvr>
                                      <p:tavLst>
                                        <p:tav tm="0">
                                          <p:val>
                                            <p:fltVal val="0"/>
                                          </p:val>
                                        </p:tav>
                                        <p:tav tm="100000">
                                          <p:val>
                                            <p:strVal val="#ppt_h"/>
                                          </p:val>
                                        </p:tav>
                                      </p:tavLst>
                                    </p:anim>
                                    <p:animEffect transition="in" filter="fade">
                                      <p:cBhvr>
                                        <p:cTn id="81" dur="500"/>
                                        <p:tgtEl>
                                          <p:spTgt spid="21"/>
                                        </p:tgtEl>
                                      </p:cBhvr>
                                    </p:animEffect>
                                  </p:childTnLst>
                                </p:cTn>
                              </p:par>
                            </p:childTnLst>
                          </p:cTn>
                        </p:par>
                        <p:par>
                          <p:cTn id="82" fill="hold">
                            <p:stCondLst>
                              <p:cond delay="5500"/>
                            </p:stCondLst>
                            <p:childTnLst>
                              <p:par>
                                <p:cTn id="83" presetID="53" presetClass="entr" presetSubtype="16" fill="hold" grpId="0" nodeType="afterEffect">
                                  <p:stCondLst>
                                    <p:cond delay="0"/>
                                  </p:stCondLst>
                                  <p:childTnLst>
                                    <p:set>
                                      <p:cBhvr>
                                        <p:cTn id="84" dur="1" fill="hold">
                                          <p:stCondLst>
                                            <p:cond delay="0"/>
                                          </p:stCondLst>
                                        </p:cTn>
                                        <p:tgtEl>
                                          <p:spTgt spid="22"/>
                                        </p:tgtEl>
                                        <p:attrNameLst>
                                          <p:attrName>style.visibility</p:attrName>
                                        </p:attrNameLst>
                                      </p:cBhvr>
                                      <p:to>
                                        <p:strVal val="visible"/>
                                      </p:to>
                                    </p:set>
                                    <p:anim calcmode="lin" valueType="num">
                                      <p:cBhvr>
                                        <p:cTn id="85" dur="500" fill="hold"/>
                                        <p:tgtEl>
                                          <p:spTgt spid="22"/>
                                        </p:tgtEl>
                                        <p:attrNameLst>
                                          <p:attrName>ppt_w</p:attrName>
                                        </p:attrNameLst>
                                      </p:cBhvr>
                                      <p:tavLst>
                                        <p:tav tm="0">
                                          <p:val>
                                            <p:fltVal val="0"/>
                                          </p:val>
                                        </p:tav>
                                        <p:tav tm="100000">
                                          <p:val>
                                            <p:strVal val="#ppt_w"/>
                                          </p:val>
                                        </p:tav>
                                      </p:tavLst>
                                    </p:anim>
                                    <p:anim calcmode="lin" valueType="num">
                                      <p:cBhvr>
                                        <p:cTn id="86" dur="500" fill="hold"/>
                                        <p:tgtEl>
                                          <p:spTgt spid="22"/>
                                        </p:tgtEl>
                                        <p:attrNameLst>
                                          <p:attrName>ppt_h</p:attrName>
                                        </p:attrNameLst>
                                      </p:cBhvr>
                                      <p:tavLst>
                                        <p:tav tm="0">
                                          <p:val>
                                            <p:fltVal val="0"/>
                                          </p:val>
                                        </p:tav>
                                        <p:tav tm="100000">
                                          <p:val>
                                            <p:strVal val="#ppt_h"/>
                                          </p:val>
                                        </p:tav>
                                      </p:tavLst>
                                    </p:anim>
                                    <p:animEffect transition="in" filter="fade">
                                      <p:cBhvr>
                                        <p:cTn id="87" dur="500"/>
                                        <p:tgtEl>
                                          <p:spTgt spid="22"/>
                                        </p:tgtEl>
                                      </p:cBhvr>
                                    </p:animEffect>
                                  </p:childTnLst>
                                </p:cTn>
                              </p:par>
                            </p:childTnLst>
                          </p:cTn>
                        </p:par>
                        <p:par>
                          <p:cTn id="88" fill="hold">
                            <p:stCondLst>
                              <p:cond delay="6000"/>
                            </p:stCondLst>
                            <p:childTnLst>
                              <p:par>
                                <p:cTn id="89" presetID="22" presetClass="entr" presetSubtype="4" fill="hold" nodeType="afterEffect">
                                  <p:stCondLst>
                                    <p:cond delay="0"/>
                                  </p:stCondLst>
                                  <p:childTnLst>
                                    <p:set>
                                      <p:cBhvr>
                                        <p:cTn id="90" dur="1" fill="hold">
                                          <p:stCondLst>
                                            <p:cond delay="0"/>
                                          </p:stCondLst>
                                        </p:cTn>
                                        <p:tgtEl>
                                          <p:spTgt spid="23"/>
                                        </p:tgtEl>
                                        <p:attrNameLst>
                                          <p:attrName>style.visibility</p:attrName>
                                        </p:attrNameLst>
                                      </p:cBhvr>
                                      <p:to>
                                        <p:strVal val="visible"/>
                                      </p:to>
                                    </p:set>
                                    <p:animEffect transition="in" filter="wipe(down)">
                                      <p:cBhvr>
                                        <p:cTn id="91" dur="500"/>
                                        <p:tgtEl>
                                          <p:spTgt spid="23"/>
                                        </p:tgtEl>
                                      </p:cBhvr>
                                    </p:animEffect>
                                  </p:childTnLst>
                                </p:cTn>
                              </p:par>
                            </p:childTnLst>
                          </p:cTn>
                        </p:par>
                        <p:par>
                          <p:cTn id="92" fill="hold">
                            <p:stCondLst>
                              <p:cond delay="6500"/>
                            </p:stCondLst>
                            <p:childTnLst>
                              <p:par>
                                <p:cTn id="93" presetID="53" presetClass="entr" presetSubtype="16" fill="hold" grpId="0" nodeType="afterEffect">
                                  <p:stCondLst>
                                    <p:cond delay="0"/>
                                  </p:stCondLst>
                                  <p:childTnLst>
                                    <p:set>
                                      <p:cBhvr>
                                        <p:cTn id="94" dur="1" fill="hold">
                                          <p:stCondLst>
                                            <p:cond delay="0"/>
                                          </p:stCondLst>
                                        </p:cTn>
                                        <p:tgtEl>
                                          <p:spTgt spid="24"/>
                                        </p:tgtEl>
                                        <p:attrNameLst>
                                          <p:attrName>style.visibility</p:attrName>
                                        </p:attrNameLst>
                                      </p:cBhvr>
                                      <p:to>
                                        <p:strVal val="visible"/>
                                      </p:to>
                                    </p:set>
                                    <p:anim calcmode="lin" valueType="num">
                                      <p:cBhvr>
                                        <p:cTn id="95" dur="500" fill="hold"/>
                                        <p:tgtEl>
                                          <p:spTgt spid="24"/>
                                        </p:tgtEl>
                                        <p:attrNameLst>
                                          <p:attrName>ppt_w</p:attrName>
                                        </p:attrNameLst>
                                      </p:cBhvr>
                                      <p:tavLst>
                                        <p:tav tm="0">
                                          <p:val>
                                            <p:fltVal val="0"/>
                                          </p:val>
                                        </p:tav>
                                        <p:tav tm="100000">
                                          <p:val>
                                            <p:strVal val="#ppt_w"/>
                                          </p:val>
                                        </p:tav>
                                      </p:tavLst>
                                    </p:anim>
                                    <p:anim calcmode="lin" valueType="num">
                                      <p:cBhvr>
                                        <p:cTn id="96" dur="500" fill="hold"/>
                                        <p:tgtEl>
                                          <p:spTgt spid="24"/>
                                        </p:tgtEl>
                                        <p:attrNameLst>
                                          <p:attrName>ppt_h</p:attrName>
                                        </p:attrNameLst>
                                      </p:cBhvr>
                                      <p:tavLst>
                                        <p:tav tm="0">
                                          <p:val>
                                            <p:fltVal val="0"/>
                                          </p:val>
                                        </p:tav>
                                        <p:tav tm="100000">
                                          <p:val>
                                            <p:strVal val="#ppt_h"/>
                                          </p:val>
                                        </p:tav>
                                      </p:tavLst>
                                    </p:anim>
                                    <p:animEffect transition="in" filter="fade">
                                      <p:cBhvr>
                                        <p:cTn id="97" dur="500"/>
                                        <p:tgtEl>
                                          <p:spTgt spid="24"/>
                                        </p:tgtEl>
                                      </p:cBhvr>
                                    </p:animEffect>
                                  </p:childTnLst>
                                </p:cTn>
                              </p:par>
                            </p:childTnLst>
                          </p:cTn>
                        </p:par>
                        <p:par>
                          <p:cTn id="98" fill="hold">
                            <p:stCondLst>
                              <p:cond delay="7000"/>
                            </p:stCondLst>
                            <p:childTnLst>
                              <p:par>
                                <p:cTn id="99" presetID="53" presetClass="entr" presetSubtype="16" fill="hold" grpId="0" nodeType="afterEffect">
                                  <p:stCondLst>
                                    <p:cond delay="0"/>
                                  </p:stCondLst>
                                  <p:childTnLst>
                                    <p:set>
                                      <p:cBhvr>
                                        <p:cTn id="100" dur="1" fill="hold">
                                          <p:stCondLst>
                                            <p:cond delay="0"/>
                                          </p:stCondLst>
                                        </p:cTn>
                                        <p:tgtEl>
                                          <p:spTgt spid="18"/>
                                        </p:tgtEl>
                                        <p:attrNameLst>
                                          <p:attrName>style.visibility</p:attrName>
                                        </p:attrNameLst>
                                      </p:cBhvr>
                                      <p:to>
                                        <p:strVal val="visible"/>
                                      </p:to>
                                    </p:set>
                                    <p:anim calcmode="lin" valueType="num">
                                      <p:cBhvr>
                                        <p:cTn id="101" dur="500" fill="hold"/>
                                        <p:tgtEl>
                                          <p:spTgt spid="18"/>
                                        </p:tgtEl>
                                        <p:attrNameLst>
                                          <p:attrName>ppt_w</p:attrName>
                                        </p:attrNameLst>
                                      </p:cBhvr>
                                      <p:tavLst>
                                        <p:tav tm="0">
                                          <p:val>
                                            <p:fltVal val="0"/>
                                          </p:val>
                                        </p:tav>
                                        <p:tav tm="100000">
                                          <p:val>
                                            <p:strVal val="#ppt_w"/>
                                          </p:val>
                                        </p:tav>
                                      </p:tavLst>
                                    </p:anim>
                                    <p:anim calcmode="lin" valueType="num">
                                      <p:cBhvr>
                                        <p:cTn id="102" dur="500" fill="hold"/>
                                        <p:tgtEl>
                                          <p:spTgt spid="18"/>
                                        </p:tgtEl>
                                        <p:attrNameLst>
                                          <p:attrName>ppt_h</p:attrName>
                                        </p:attrNameLst>
                                      </p:cBhvr>
                                      <p:tavLst>
                                        <p:tav tm="0">
                                          <p:val>
                                            <p:fltVal val="0"/>
                                          </p:val>
                                        </p:tav>
                                        <p:tav tm="100000">
                                          <p:val>
                                            <p:strVal val="#ppt_h"/>
                                          </p:val>
                                        </p:tav>
                                      </p:tavLst>
                                    </p:anim>
                                    <p:animEffect transition="in" filter="fade">
                                      <p:cBhvr>
                                        <p:cTn id="103" dur="500"/>
                                        <p:tgtEl>
                                          <p:spTgt spid="18"/>
                                        </p:tgtEl>
                                      </p:cBhvr>
                                    </p:animEffect>
                                  </p:childTnLst>
                                </p:cTn>
                              </p:par>
                              <p:par>
                                <p:cTn id="104" presetID="42" presetClass="entr" presetSubtype="0" fill="hold" grpId="0" nodeType="withEffect">
                                  <p:stCondLst>
                                    <p:cond delay="0"/>
                                  </p:stCondLst>
                                  <p:childTnLst>
                                    <p:set>
                                      <p:cBhvr>
                                        <p:cTn id="105" dur="1" fill="hold">
                                          <p:stCondLst>
                                            <p:cond delay="0"/>
                                          </p:stCondLst>
                                        </p:cTn>
                                        <p:tgtEl>
                                          <p:spTgt spid="25"/>
                                        </p:tgtEl>
                                        <p:attrNameLst>
                                          <p:attrName>style.visibility</p:attrName>
                                        </p:attrNameLst>
                                      </p:cBhvr>
                                      <p:to>
                                        <p:strVal val="visible"/>
                                      </p:to>
                                    </p:set>
                                    <p:animEffect transition="in" filter="fade">
                                      <p:cBhvr>
                                        <p:cTn id="106" dur="500"/>
                                        <p:tgtEl>
                                          <p:spTgt spid="25"/>
                                        </p:tgtEl>
                                      </p:cBhvr>
                                    </p:animEffect>
                                    <p:anim calcmode="lin" valueType="num">
                                      <p:cBhvr>
                                        <p:cTn id="107" dur="500" fill="hold"/>
                                        <p:tgtEl>
                                          <p:spTgt spid="25"/>
                                        </p:tgtEl>
                                        <p:attrNameLst>
                                          <p:attrName>ppt_x</p:attrName>
                                        </p:attrNameLst>
                                      </p:cBhvr>
                                      <p:tavLst>
                                        <p:tav tm="0">
                                          <p:val>
                                            <p:strVal val="#ppt_x"/>
                                          </p:val>
                                        </p:tav>
                                        <p:tav tm="100000">
                                          <p:val>
                                            <p:strVal val="#ppt_x"/>
                                          </p:val>
                                        </p:tav>
                                      </p:tavLst>
                                    </p:anim>
                                    <p:anim calcmode="lin" valueType="num">
                                      <p:cBhvr>
                                        <p:cTn id="108" dur="500" fill="hold"/>
                                        <p:tgtEl>
                                          <p:spTgt spid="25"/>
                                        </p:tgtEl>
                                        <p:attrNameLst>
                                          <p:attrName>ppt_y</p:attrName>
                                        </p:attrNameLst>
                                      </p:cBhvr>
                                      <p:tavLst>
                                        <p:tav tm="0">
                                          <p:val>
                                            <p:strVal val="#ppt_y+.1"/>
                                          </p:val>
                                        </p:tav>
                                        <p:tav tm="100000">
                                          <p:val>
                                            <p:strVal val="#ppt_y"/>
                                          </p:val>
                                        </p:tav>
                                      </p:tavLst>
                                    </p:anim>
                                  </p:childTnLst>
                                </p:cTn>
                              </p:par>
                              <p:par>
                                <p:cTn id="109" presetID="47" presetClass="entr" presetSubtype="0" fill="hold" grpId="0" nodeType="with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500"/>
                                        <p:tgtEl>
                                          <p:spTgt spid="26"/>
                                        </p:tgtEl>
                                      </p:cBhvr>
                                    </p:animEffect>
                                    <p:anim calcmode="lin" valueType="num">
                                      <p:cBhvr>
                                        <p:cTn id="112" dur="500" fill="hold"/>
                                        <p:tgtEl>
                                          <p:spTgt spid="26"/>
                                        </p:tgtEl>
                                        <p:attrNameLst>
                                          <p:attrName>ppt_x</p:attrName>
                                        </p:attrNameLst>
                                      </p:cBhvr>
                                      <p:tavLst>
                                        <p:tav tm="0">
                                          <p:val>
                                            <p:strVal val="#ppt_x"/>
                                          </p:val>
                                        </p:tav>
                                        <p:tav tm="100000">
                                          <p:val>
                                            <p:strVal val="#ppt_x"/>
                                          </p:val>
                                        </p:tav>
                                      </p:tavLst>
                                    </p:anim>
                                    <p:anim calcmode="lin" valueType="num">
                                      <p:cBhvr>
                                        <p:cTn id="113" dur="500" fill="hold"/>
                                        <p:tgtEl>
                                          <p:spTgt spid="26"/>
                                        </p:tgtEl>
                                        <p:attrNameLst>
                                          <p:attrName>ppt_y</p:attrName>
                                        </p:attrNameLst>
                                      </p:cBhvr>
                                      <p:tavLst>
                                        <p:tav tm="0">
                                          <p:val>
                                            <p:strVal val="#ppt_y-.1"/>
                                          </p:val>
                                        </p:tav>
                                        <p:tav tm="100000">
                                          <p:val>
                                            <p:strVal val="#ppt_y"/>
                                          </p:val>
                                        </p:tav>
                                      </p:tavLst>
                                    </p:anim>
                                  </p:childTnLst>
                                </p:cTn>
                              </p:par>
                            </p:childTnLst>
                          </p:cTn>
                        </p:par>
                        <p:par>
                          <p:cTn id="114" fill="hold">
                            <p:stCondLst>
                              <p:cond delay="7500"/>
                            </p:stCondLst>
                            <p:childTnLst>
                              <p:par>
                                <p:cTn id="115" presetID="22" presetClass="entr" presetSubtype="8" fill="hold" nodeType="afterEffect">
                                  <p:stCondLst>
                                    <p:cond delay="0"/>
                                  </p:stCondLst>
                                  <p:childTnLst>
                                    <p:set>
                                      <p:cBhvr>
                                        <p:cTn id="116" dur="1" fill="hold">
                                          <p:stCondLst>
                                            <p:cond delay="0"/>
                                          </p:stCondLst>
                                        </p:cTn>
                                        <p:tgtEl>
                                          <p:spTgt spid="68"/>
                                        </p:tgtEl>
                                        <p:attrNameLst>
                                          <p:attrName>style.visibility</p:attrName>
                                        </p:attrNameLst>
                                      </p:cBhvr>
                                      <p:to>
                                        <p:strVal val="visible"/>
                                      </p:to>
                                    </p:set>
                                    <p:animEffect transition="in" filter="wipe(left)">
                                      <p:cBhvr>
                                        <p:cTn id="117" dur="500"/>
                                        <p:tgtEl>
                                          <p:spTgt spid="68"/>
                                        </p:tgtEl>
                                      </p:cBhvr>
                                    </p:animEffect>
                                  </p:childTnLst>
                                </p:cTn>
                              </p:par>
                            </p:childTnLst>
                          </p:cTn>
                        </p:par>
                        <p:par>
                          <p:cTn id="118" fill="hold">
                            <p:stCondLst>
                              <p:cond delay="8000"/>
                            </p:stCondLst>
                            <p:childTnLst>
                              <p:par>
                                <p:cTn id="119" presetID="22" presetClass="entr" presetSubtype="8" fill="hold" nodeType="afterEffect">
                                  <p:stCondLst>
                                    <p:cond delay="0"/>
                                  </p:stCondLst>
                                  <p:childTnLst>
                                    <p:set>
                                      <p:cBhvr>
                                        <p:cTn id="120" dur="1" fill="hold">
                                          <p:stCondLst>
                                            <p:cond delay="0"/>
                                          </p:stCondLst>
                                        </p:cTn>
                                        <p:tgtEl>
                                          <p:spTgt spid="28"/>
                                        </p:tgtEl>
                                        <p:attrNameLst>
                                          <p:attrName>style.visibility</p:attrName>
                                        </p:attrNameLst>
                                      </p:cBhvr>
                                      <p:to>
                                        <p:strVal val="visible"/>
                                      </p:to>
                                    </p:set>
                                    <p:animEffect transition="in" filter="wipe(left)">
                                      <p:cBhvr>
                                        <p:cTn id="121" dur="500"/>
                                        <p:tgtEl>
                                          <p:spTgt spid="28"/>
                                        </p:tgtEl>
                                      </p:cBhvr>
                                    </p:animEffect>
                                  </p:childTnLst>
                                </p:cTn>
                              </p:par>
                            </p:childTnLst>
                          </p:cTn>
                        </p:par>
                        <p:par>
                          <p:cTn id="122" fill="hold">
                            <p:stCondLst>
                              <p:cond delay="8500"/>
                            </p:stCondLst>
                            <p:childTnLst>
                              <p:par>
                                <p:cTn id="123" presetID="53" presetClass="entr" presetSubtype="16" fill="hold" grpId="0" nodeType="afterEffect">
                                  <p:stCondLst>
                                    <p:cond delay="0"/>
                                  </p:stCondLst>
                                  <p:childTnLst>
                                    <p:set>
                                      <p:cBhvr>
                                        <p:cTn id="124" dur="1" fill="hold">
                                          <p:stCondLst>
                                            <p:cond delay="0"/>
                                          </p:stCondLst>
                                        </p:cTn>
                                        <p:tgtEl>
                                          <p:spTgt spid="29"/>
                                        </p:tgtEl>
                                        <p:attrNameLst>
                                          <p:attrName>style.visibility</p:attrName>
                                        </p:attrNameLst>
                                      </p:cBhvr>
                                      <p:to>
                                        <p:strVal val="visible"/>
                                      </p:to>
                                    </p:set>
                                    <p:anim calcmode="lin" valueType="num">
                                      <p:cBhvr>
                                        <p:cTn id="125" dur="500" fill="hold"/>
                                        <p:tgtEl>
                                          <p:spTgt spid="29"/>
                                        </p:tgtEl>
                                        <p:attrNameLst>
                                          <p:attrName>ppt_w</p:attrName>
                                        </p:attrNameLst>
                                      </p:cBhvr>
                                      <p:tavLst>
                                        <p:tav tm="0">
                                          <p:val>
                                            <p:fltVal val="0"/>
                                          </p:val>
                                        </p:tav>
                                        <p:tav tm="100000">
                                          <p:val>
                                            <p:strVal val="#ppt_w"/>
                                          </p:val>
                                        </p:tav>
                                      </p:tavLst>
                                    </p:anim>
                                    <p:anim calcmode="lin" valueType="num">
                                      <p:cBhvr>
                                        <p:cTn id="126" dur="500" fill="hold"/>
                                        <p:tgtEl>
                                          <p:spTgt spid="29"/>
                                        </p:tgtEl>
                                        <p:attrNameLst>
                                          <p:attrName>ppt_h</p:attrName>
                                        </p:attrNameLst>
                                      </p:cBhvr>
                                      <p:tavLst>
                                        <p:tav tm="0">
                                          <p:val>
                                            <p:fltVal val="0"/>
                                          </p:val>
                                        </p:tav>
                                        <p:tav tm="100000">
                                          <p:val>
                                            <p:strVal val="#ppt_h"/>
                                          </p:val>
                                        </p:tav>
                                      </p:tavLst>
                                    </p:anim>
                                    <p:animEffect transition="in" filter="fade">
                                      <p:cBhvr>
                                        <p:cTn id="127" dur="500"/>
                                        <p:tgtEl>
                                          <p:spTgt spid="29"/>
                                        </p:tgtEl>
                                      </p:cBhvr>
                                    </p:animEffect>
                                  </p:childTnLst>
                                </p:cTn>
                              </p:par>
                            </p:childTnLst>
                          </p:cTn>
                        </p:par>
                        <p:par>
                          <p:cTn id="128" fill="hold">
                            <p:stCondLst>
                              <p:cond delay="9000"/>
                            </p:stCondLst>
                            <p:childTnLst>
                              <p:par>
                                <p:cTn id="129" presetID="53" presetClass="entr" presetSubtype="16" fill="hold" grpId="0" nodeType="afterEffect">
                                  <p:stCondLst>
                                    <p:cond delay="0"/>
                                  </p:stCondLst>
                                  <p:childTnLst>
                                    <p:set>
                                      <p:cBhvr>
                                        <p:cTn id="130" dur="1" fill="hold">
                                          <p:stCondLst>
                                            <p:cond delay="0"/>
                                          </p:stCondLst>
                                        </p:cTn>
                                        <p:tgtEl>
                                          <p:spTgt spid="30"/>
                                        </p:tgtEl>
                                        <p:attrNameLst>
                                          <p:attrName>style.visibility</p:attrName>
                                        </p:attrNameLst>
                                      </p:cBhvr>
                                      <p:to>
                                        <p:strVal val="visible"/>
                                      </p:to>
                                    </p:set>
                                    <p:anim calcmode="lin" valueType="num">
                                      <p:cBhvr>
                                        <p:cTn id="131" dur="500" fill="hold"/>
                                        <p:tgtEl>
                                          <p:spTgt spid="30"/>
                                        </p:tgtEl>
                                        <p:attrNameLst>
                                          <p:attrName>ppt_w</p:attrName>
                                        </p:attrNameLst>
                                      </p:cBhvr>
                                      <p:tavLst>
                                        <p:tav tm="0">
                                          <p:val>
                                            <p:fltVal val="0"/>
                                          </p:val>
                                        </p:tav>
                                        <p:tav tm="100000">
                                          <p:val>
                                            <p:strVal val="#ppt_w"/>
                                          </p:val>
                                        </p:tav>
                                      </p:tavLst>
                                    </p:anim>
                                    <p:anim calcmode="lin" valueType="num">
                                      <p:cBhvr>
                                        <p:cTn id="132" dur="500" fill="hold"/>
                                        <p:tgtEl>
                                          <p:spTgt spid="30"/>
                                        </p:tgtEl>
                                        <p:attrNameLst>
                                          <p:attrName>ppt_h</p:attrName>
                                        </p:attrNameLst>
                                      </p:cBhvr>
                                      <p:tavLst>
                                        <p:tav tm="0">
                                          <p:val>
                                            <p:fltVal val="0"/>
                                          </p:val>
                                        </p:tav>
                                        <p:tav tm="100000">
                                          <p:val>
                                            <p:strVal val="#ppt_h"/>
                                          </p:val>
                                        </p:tav>
                                      </p:tavLst>
                                    </p:anim>
                                    <p:animEffect transition="in" filter="fade">
                                      <p:cBhvr>
                                        <p:cTn id="133" dur="500"/>
                                        <p:tgtEl>
                                          <p:spTgt spid="30"/>
                                        </p:tgtEl>
                                      </p:cBhvr>
                                    </p:animEffect>
                                  </p:childTnLst>
                                </p:cTn>
                              </p:par>
                            </p:childTnLst>
                          </p:cTn>
                        </p:par>
                        <p:par>
                          <p:cTn id="134" fill="hold">
                            <p:stCondLst>
                              <p:cond delay="9500"/>
                            </p:stCondLst>
                            <p:childTnLst>
                              <p:par>
                                <p:cTn id="135" presetID="53" presetClass="entr" presetSubtype="16" fill="hold" grpId="0" nodeType="afterEffect">
                                  <p:stCondLst>
                                    <p:cond delay="0"/>
                                  </p:stCondLst>
                                  <p:childTnLst>
                                    <p:set>
                                      <p:cBhvr>
                                        <p:cTn id="136" dur="1" fill="hold">
                                          <p:stCondLst>
                                            <p:cond delay="0"/>
                                          </p:stCondLst>
                                        </p:cTn>
                                        <p:tgtEl>
                                          <p:spTgt spid="31"/>
                                        </p:tgtEl>
                                        <p:attrNameLst>
                                          <p:attrName>style.visibility</p:attrName>
                                        </p:attrNameLst>
                                      </p:cBhvr>
                                      <p:to>
                                        <p:strVal val="visible"/>
                                      </p:to>
                                    </p:set>
                                    <p:anim calcmode="lin" valueType="num">
                                      <p:cBhvr>
                                        <p:cTn id="137" dur="500" fill="hold"/>
                                        <p:tgtEl>
                                          <p:spTgt spid="31"/>
                                        </p:tgtEl>
                                        <p:attrNameLst>
                                          <p:attrName>ppt_w</p:attrName>
                                        </p:attrNameLst>
                                      </p:cBhvr>
                                      <p:tavLst>
                                        <p:tav tm="0">
                                          <p:val>
                                            <p:fltVal val="0"/>
                                          </p:val>
                                        </p:tav>
                                        <p:tav tm="100000">
                                          <p:val>
                                            <p:strVal val="#ppt_w"/>
                                          </p:val>
                                        </p:tav>
                                      </p:tavLst>
                                    </p:anim>
                                    <p:anim calcmode="lin" valueType="num">
                                      <p:cBhvr>
                                        <p:cTn id="138" dur="500" fill="hold"/>
                                        <p:tgtEl>
                                          <p:spTgt spid="31"/>
                                        </p:tgtEl>
                                        <p:attrNameLst>
                                          <p:attrName>ppt_h</p:attrName>
                                        </p:attrNameLst>
                                      </p:cBhvr>
                                      <p:tavLst>
                                        <p:tav tm="0">
                                          <p:val>
                                            <p:fltVal val="0"/>
                                          </p:val>
                                        </p:tav>
                                        <p:tav tm="100000">
                                          <p:val>
                                            <p:strVal val="#ppt_h"/>
                                          </p:val>
                                        </p:tav>
                                      </p:tavLst>
                                    </p:anim>
                                    <p:animEffect transition="in" filter="fade">
                                      <p:cBhvr>
                                        <p:cTn id="139" dur="500"/>
                                        <p:tgtEl>
                                          <p:spTgt spid="31"/>
                                        </p:tgtEl>
                                      </p:cBhvr>
                                    </p:animEffect>
                                  </p:childTnLst>
                                </p:cTn>
                              </p:par>
                            </p:childTnLst>
                          </p:cTn>
                        </p:par>
                        <p:par>
                          <p:cTn id="140" fill="hold">
                            <p:stCondLst>
                              <p:cond delay="10000"/>
                            </p:stCondLst>
                            <p:childTnLst>
                              <p:par>
                                <p:cTn id="141" presetID="22" presetClass="entr" presetSubtype="1" fill="hold" nodeType="afterEffect">
                                  <p:stCondLst>
                                    <p:cond delay="0"/>
                                  </p:stCondLst>
                                  <p:childTnLst>
                                    <p:set>
                                      <p:cBhvr>
                                        <p:cTn id="142" dur="1" fill="hold">
                                          <p:stCondLst>
                                            <p:cond delay="0"/>
                                          </p:stCondLst>
                                        </p:cTn>
                                        <p:tgtEl>
                                          <p:spTgt spid="32"/>
                                        </p:tgtEl>
                                        <p:attrNameLst>
                                          <p:attrName>style.visibility</p:attrName>
                                        </p:attrNameLst>
                                      </p:cBhvr>
                                      <p:to>
                                        <p:strVal val="visible"/>
                                      </p:to>
                                    </p:set>
                                    <p:animEffect transition="in" filter="wipe(up)">
                                      <p:cBhvr>
                                        <p:cTn id="143" dur="500"/>
                                        <p:tgtEl>
                                          <p:spTgt spid="32"/>
                                        </p:tgtEl>
                                      </p:cBhvr>
                                    </p:animEffect>
                                  </p:childTnLst>
                                </p:cTn>
                              </p:par>
                            </p:childTnLst>
                          </p:cTn>
                        </p:par>
                        <p:par>
                          <p:cTn id="144" fill="hold">
                            <p:stCondLst>
                              <p:cond delay="10500"/>
                            </p:stCondLst>
                            <p:childTnLst>
                              <p:par>
                                <p:cTn id="145" presetID="53" presetClass="entr" presetSubtype="16" fill="hold" grpId="0" nodeType="afterEffect">
                                  <p:stCondLst>
                                    <p:cond delay="0"/>
                                  </p:stCondLst>
                                  <p:childTnLst>
                                    <p:set>
                                      <p:cBhvr>
                                        <p:cTn id="146" dur="1" fill="hold">
                                          <p:stCondLst>
                                            <p:cond delay="0"/>
                                          </p:stCondLst>
                                        </p:cTn>
                                        <p:tgtEl>
                                          <p:spTgt spid="33"/>
                                        </p:tgtEl>
                                        <p:attrNameLst>
                                          <p:attrName>style.visibility</p:attrName>
                                        </p:attrNameLst>
                                      </p:cBhvr>
                                      <p:to>
                                        <p:strVal val="visible"/>
                                      </p:to>
                                    </p:set>
                                    <p:anim calcmode="lin" valueType="num">
                                      <p:cBhvr>
                                        <p:cTn id="147" dur="500" fill="hold"/>
                                        <p:tgtEl>
                                          <p:spTgt spid="33"/>
                                        </p:tgtEl>
                                        <p:attrNameLst>
                                          <p:attrName>ppt_w</p:attrName>
                                        </p:attrNameLst>
                                      </p:cBhvr>
                                      <p:tavLst>
                                        <p:tav tm="0">
                                          <p:val>
                                            <p:fltVal val="0"/>
                                          </p:val>
                                        </p:tav>
                                        <p:tav tm="100000">
                                          <p:val>
                                            <p:strVal val="#ppt_w"/>
                                          </p:val>
                                        </p:tav>
                                      </p:tavLst>
                                    </p:anim>
                                    <p:anim calcmode="lin" valueType="num">
                                      <p:cBhvr>
                                        <p:cTn id="148" dur="500" fill="hold"/>
                                        <p:tgtEl>
                                          <p:spTgt spid="33"/>
                                        </p:tgtEl>
                                        <p:attrNameLst>
                                          <p:attrName>ppt_h</p:attrName>
                                        </p:attrNameLst>
                                      </p:cBhvr>
                                      <p:tavLst>
                                        <p:tav tm="0">
                                          <p:val>
                                            <p:fltVal val="0"/>
                                          </p:val>
                                        </p:tav>
                                        <p:tav tm="100000">
                                          <p:val>
                                            <p:strVal val="#ppt_h"/>
                                          </p:val>
                                        </p:tav>
                                      </p:tavLst>
                                    </p:anim>
                                    <p:animEffect transition="in" filter="fade">
                                      <p:cBhvr>
                                        <p:cTn id="149" dur="500"/>
                                        <p:tgtEl>
                                          <p:spTgt spid="33"/>
                                        </p:tgtEl>
                                      </p:cBhvr>
                                    </p:animEffect>
                                  </p:childTnLst>
                                </p:cTn>
                              </p:par>
                            </p:childTnLst>
                          </p:cTn>
                        </p:par>
                        <p:par>
                          <p:cTn id="150" fill="hold">
                            <p:stCondLst>
                              <p:cond delay="11000"/>
                            </p:stCondLst>
                            <p:childTnLst>
                              <p:par>
                                <p:cTn id="151" presetID="53" presetClass="entr" presetSubtype="16" fill="hold" grpId="0" nodeType="afterEffect">
                                  <p:stCondLst>
                                    <p:cond delay="0"/>
                                  </p:stCondLst>
                                  <p:childTnLst>
                                    <p:set>
                                      <p:cBhvr>
                                        <p:cTn id="152" dur="1" fill="hold">
                                          <p:stCondLst>
                                            <p:cond delay="0"/>
                                          </p:stCondLst>
                                        </p:cTn>
                                        <p:tgtEl>
                                          <p:spTgt spid="27"/>
                                        </p:tgtEl>
                                        <p:attrNameLst>
                                          <p:attrName>style.visibility</p:attrName>
                                        </p:attrNameLst>
                                      </p:cBhvr>
                                      <p:to>
                                        <p:strVal val="visible"/>
                                      </p:to>
                                    </p:set>
                                    <p:anim calcmode="lin" valueType="num">
                                      <p:cBhvr>
                                        <p:cTn id="153" dur="500" fill="hold"/>
                                        <p:tgtEl>
                                          <p:spTgt spid="27"/>
                                        </p:tgtEl>
                                        <p:attrNameLst>
                                          <p:attrName>ppt_w</p:attrName>
                                        </p:attrNameLst>
                                      </p:cBhvr>
                                      <p:tavLst>
                                        <p:tav tm="0">
                                          <p:val>
                                            <p:fltVal val="0"/>
                                          </p:val>
                                        </p:tav>
                                        <p:tav tm="100000">
                                          <p:val>
                                            <p:strVal val="#ppt_w"/>
                                          </p:val>
                                        </p:tav>
                                      </p:tavLst>
                                    </p:anim>
                                    <p:anim calcmode="lin" valueType="num">
                                      <p:cBhvr>
                                        <p:cTn id="154" dur="500" fill="hold"/>
                                        <p:tgtEl>
                                          <p:spTgt spid="27"/>
                                        </p:tgtEl>
                                        <p:attrNameLst>
                                          <p:attrName>ppt_h</p:attrName>
                                        </p:attrNameLst>
                                      </p:cBhvr>
                                      <p:tavLst>
                                        <p:tav tm="0">
                                          <p:val>
                                            <p:fltVal val="0"/>
                                          </p:val>
                                        </p:tav>
                                        <p:tav tm="100000">
                                          <p:val>
                                            <p:strVal val="#ppt_h"/>
                                          </p:val>
                                        </p:tav>
                                      </p:tavLst>
                                    </p:anim>
                                    <p:animEffect transition="in" filter="fade">
                                      <p:cBhvr>
                                        <p:cTn id="155" dur="500"/>
                                        <p:tgtEl>
                                          <p:spTgt spid="27"/>
                                        </p:tgtEl>
                                      </p:cBhvr>
                                    </p:animEffect>
                                  </p:childTnLst>
                                </p:cTn>
                              </p:par>
                              <p:par>
                                <p:cTn id="156" presetID="47" presetClass="entr" presetSubtype="0" fill="hold" grpId="0" nodeType="withEffect">
                                  <p:stCondLst>
                                    <p:cond delay="0"/>
                                  </p:stCondLst>
                                  <p:childTnLst>
                                    <p:set>
                                      <p:cBhvr>
                                        <p:cTn id="157" dur="1" fill="hold">
                                          <p:stCondLst>
                                            <p:cond delay="0"/>
                                          </p:stCondLst>
                                        </p:cTn>
                                        <p:tgtEl>
                                          <p:spTgt spid="34"/>
                                        </p:tgtEl>
                                        <p:attrNameLst>
                                          <p:attrName>style.visibility</p:attrName>
                                        </p:attrNameLst>
                                      </p:cBhvr>
                                      <p:to>
                                        <p:strVal val="visible"/>
                                      </p:to>
                                    </p:set>
                                    <p:animEffect transition="in" filter="fade">
                                      <p:cBhvr>
                                        <p:cTn id="158" dur="500"/>
                                        <p:tgtEl>
                                          <p:spTgt spid="34"/>
                                        </p:tgtEl>
                                      </p:cBhvr>
                                    </p:animEffect>
                                    <p:anim calcmode="lin" valueType="num">
                                      <p:cBhvr>
                                        <p:cTn id="159" dur="500" fill="hold"/>
                                        <p:tgtEl>
                                          <p:spTgt spid="34"/>
                                        </p:tgtEl>
                                        <p:attrNameLst>
                                          <p:attrName>ppt_x</p:attrName>
                                        </p:attrNameLst>
                                      </p:cBhvr>
                                      <p:tavLst>
                                        <p:tav tm="0">
                                          <p:val>
                                            <p:strVal val="#ppt_x"/>
                                          </p:val>
                                        </p:tav>
                                        <p:tav tm="100000">
                                          <p:val>
                                            <p:strVal val="#ppt_x"/>
                                          </p:val>
                                        </p:tav>
                                      </p:tavLst>
                                    </p:anim>
                                    <p:anim calcmode="lin" valueType="num">
                                      <p:cBhvr>
                                        <p:cTn id="160" dur="500" fill="hold"/>
                                        <p:tgtEl>
                                          <p:spTgt spid="34"/>
                                        </p:tgtEl>
                                        <p:attrNameLst>
                                          <p:attrName>ppt_y</p:attrName>
                                        </p:attrNameLst>
                                      </p:cBhvr>
                                      <p:tavLst>
                                        <p:tav tm="0">
                                          <p:val>
                                            <p:strVal val="#ppt_y-.1"/>
                                          </p:val>
                                        </p:tav>
                                        <p:tav tm="100000">
                                          <p:val>
                                            <p:strVal val="#ppt_y"/>
                                          </p:val>
                                        </p:tav>
                                      </p:tavLst>
                                    </p:anim>
                                  </p:childTnLst>
                                </p:cTn>
                              </p:par>
                              <p:par>
                                <p:cTn id="161" presetID="42" presetClass="entr" presetSubtype="0" fill="hold" grpId="0" nodeType="withEffect">
                                  <p:stCondLst>
                                    <p:cond delay="0"/>
                                  </p:stCondLst>
                                  <p:childTnLst>
                                    <p:set>
                                      <p:cBhvr>
                                        <p:cTn id="162" dur="1" fill="hold">
                                          <p:stCondLst>
                                            <p:cond delay="0"/>
                                          </p:stCondLst>
                                        </p:cTn>
                                        <p:tgtEl>
                                          <p:spTgt spid="35"/>
                                        </p:tgtEl>
                                        <p:attrNameLst>
                                          <p:attrName>style.visibility</p:attrName>
                                        </p:attrNameLst>
                                      </p:cBhvr>
                                      <p:to>
                                        <p:strVal val="visible"/>
                                      </p:to>
                                    </p:set>
                                    <p:animEffect transition="in" filter="fade">
                                      <p:cBhvr>
                                        <p:cTn id="163" dur="500"/>
                                        <p:tgtEl>
                                          <p:spTgt spid="35"/>
                                        </p:tgtEl>
                                      </p:cBhvr>
                                    </p:animEffect>
                                    <p:anim calcmode="lin" valueType="num">
                                      <p:cBhvr>
                                        <p:cTn id="164" dur="500" fill="hold"/>
                                        <p:tgtEl>
                                          <p:spTgt spid="35"/>
                                        </p:tgtEl>
                                        <p:attrNameLst>
                                          <p:attrName>ppt_x</p:attrName>
                                        </p:attrNameLst>
                                      </p:cBhvr>
                                      <p:tavLst>
                                        <p:tav tm="0">
                                          <p:val>
                                            <p:strVal val="#ppt_x"/>
                                          </p:val>
                                        </p:tav>
                                        <p:tav tm="100000">
                                          <p:val>
                                            <p:strVal val="#ppt_x"/>
                                          </p:val>
                                        </p:tav>
                                      </p:tavLst>
                                    </p:anim>
                                    <p:anim calcmode="lin" valueType="num">
                                      <p:cBhvr>
                                        <p:cTn id="165" dur="500" fill="hold"/>
                                        <p:tgtEl>
                                          <p:spTgt spid="35"/>
                                        </p:tgtEl>
                                        <p:attrNameLst>
                                          <p:attrName>ppt_y</p:attrName>
                                        </p:attrNameLst>
                                      </p:cBhvr>
                                      <p:tavLst>
                                        <p:tav tm="0">
                                          <p:val>
                                            <p:strVal val="#ppt_y+.1"/>
                                          </p:val>
                                        </p:tav>
                                        <p:tav tm="100000">
                                          <p:val>
                                            <p:strVal val="#ppt_y"/>
                                          </p:val>
                                        </p:tav>
                                      </p:tavLst>
                                    </p:anim>
                                  </p:childTnLst>
                                </p:cTn>
                              </p:par>
                            </p:childTnLst>
                          </p:cTn>
                        </p:par>
                        <p:par>
                          <p:cTn id="166" fill="hold">
                            <p:stCondLst>
                              <p:cond delay="11500"/>
                            </p:stCondLst>
                            <p:childTnLst>
                              <p:par>
                                <p:cTn id="167" presetID="22" presetClass="entr" presetSubtype="8" fill="hold" nodeType="afterEffect">
                                  <p:stCondLst>
                                    <p:cond delay="0"/>
                                  </p:stCondLst>
                                  <p:childTnLst>
                                    <p:set>
                                      <p:cBhvr>
                                        <p:cTn id="168" dur="1" fill="hold">
                                          <p:stCondLst>
                                            <p:cond delay="0"/>
                                          </p:stCondLst>
                                        </p:cTn>
                                        <p:tgtEl>
                                          <p:spTgt spid="66"/>
                                        </p:tgtEl>
                                        <p:attrNameLst>
                                          <p:attrName>style.visibility</p:attrName>
                                        </p:attrNameLst>
                                      </p:cBhvr>
                                      <p:to>
                                        <p:strVal val="visible"/>
                                      </p:to>
                                    </p:set>
                                    <p:animEffect transition="in" filter="wipe(left)">
                                      <p:cBhvr>
                                        <p:cTn id="169" dur="500"/>
                                        <p:tgtEl>
                                          <p:spTgt spid="66"/>
                                        </p:tgtEl>
                                      </p:cBhvr>
                                    </p:animEffect>
                                  </p:childTnLst>
                                </p:cTn>
                              </p:par>
                            </p:childTnLst>
                          </p:cTn>
                        </p:par>
                        <p:par>
                          <p:cTn id="170" fill="hold">
                            <p:stCondLst>
                              <p:cond delay="12000"/>
                            </p:stCondLst>
                            <p:childTnLst>
                              <p:par>
                                <p:cTn id="171" presetID="22" presetClass="entr" presetSubtype="8" fill="hold" nodeType="afterEffect">
                                  <p:stCondLst>
                                    <p:cond delay="0"/>
                                  </p:stCondLst>
                                  <p:childTnLst>
                                    <p:set>
                                      <p:cBhvr>
                                        <p:cTn id="172" dur="1" fill="hold">
                                          <p:stCondLst>
                                            <p:cond delay="0"/>
                                          </p:stCondLst>
                                        </p:cTn>
                                        <p:tgtEl>
                                          <p:spTgt spid="44"/>
                                        </p:tgtEl>
                                        <p:attrNameLst>
                                          <p:attrName>style.visibility</p:attrName>
                                        </p:attrNameLst>
                                      </p:cBhvr>
                                      <p:to>
                                        <p:strVal val="visible"/>
                                      </p:to>
                                    </p:set>
                                    <p:animEffect transition="in" filter="wipe(left)">
                                      <p:cBhvr>
                                        <p:cTn id="173" dur="500"/>
                                        <p:tgtEl>
                                          <p:spTgt spid="44"/>
                                        </p:tgtEl>
                                      </p:cBhvr>
                                    </p:animEffect>
                                  </p:childTnLst>
                                </p:cTn>
                              </p:par>
                            </p:childTnLst>
                          </p:cTn>
                        </p:par>
                        <p:par>
                          <p:cTn id="174" fill="hold">
                            <p:stCondLst>
                              <p:cond delay="12500"/>
                            </p:stCondLst>
                            <p:childTnLst>
                              <p:par>
                                <p:cTn id="175" presetID="53" presetClass="entr" presetSubtype="16" fill="hold" grpId="0" nodeType="afterEffect">
                                  <p:stCondLst>
                                    <p:cond delay="0"/>
                                  </p:stCondLst>
                                  <p:childTnLst>
                                    <p:set>
                                      <p:cBhvr>
                                        <p:cTn id="176" dur="1" fill="hold">
                                          <p:stCondLst>
                                            <p:cond delay="0"/>
                                          </p:stCondLst>
                                        </p:cTn>
                                        <p:tgtEl>
                                          <p:spTgt spid="46"/>
                                        </p:tgtEl>
                                        <p:attrNameLst>
                                          <p:attrName>style.visibility</p:attrName>
                                        </p:attrNameLst>
                                      </p:cBhvr>
                                      <p:to>
                                        <p:strVal val="visible"/>
                                      </p:to>
                                    </p:set>
                                    <p:anim calcmode="lin" valueType="num">
                                      <p:cBhvr>
                                        <p:cTn id="177" dur="500" fill="hold"/>
                                        <p:tgtEl>
                                          <p:spTgt spid="46"/>
                                        </p:tgtEl>
                                        <p:attrNameLst>
                                          <p:attrName>ppt_w</p:attrName>
                                        </p:attrNameLst>
                                      </p:cBhvr>
                                      <p:tavLst>
                                        <p:tav tm="0">
                                          <p:val>
                                            <p:fltVal val="0"/>
                                          </p:val>
                                        </p:tav>
                                        <p:tav tm="100000">
                                          <p:val>
                                            <p:strVal val="#ppt_w"/>
                                          </p:val>
                                        </p:tav>
                                      </p:tavLst>
                                    </p:anim>
                                    <p:anim calcmode="lin" valueType="num">
                                      <p:cBhvr>
                                        <p:cTn id="178" dur="500" fill="hold"/>
                                        <p:tgtEl>
                                          <p:spTgt spid="46"/>
                                        </p:tgtEl>
                                        <p:attrNameLst>
                                          <p:attrName>ppt_h</p:attrName>
                                        </p:attrNameLst>
                                      </p:cBhvr>
                                      <p:tavLst>
                                        <p:tav tm="0">
                                          <p:val>
                                            <p:fltVal val="0"/>
                                          </p:val>
                                        </p:tav>
                                        <p:tav tm="100000">
                                          <p:val>
                                            <p:strVal val="#ppt_h"/>
                                          </p:val>
                                        </p:tav>
                                      </p:tavLst>
                                    </p:anim>
                                    <p:animEffect transition="in" filter="fade">
                                      <p:cBhvr>
                                        <p:cTn id="179" dur="500"/>
                                        <p:tgtEl>
                                          <p:spTgt spid="46"/>
                                        </p:tgtEl>
                                      </p:cBhvr>
                                    </p:animEffect>
                                  </p:childTnLst>
                                </p:cTn>
                              </p:par>
                            </p:childTnLst>
                          </p:cTn>
                        </p:par>
                        <p:par>
                          <p:cTn id="180" fill="hold">
                            <p:stCondLst>
                              <p:cond delay="13000"/>
                            </p:stCondLst>
                            <p:childTnLst>
                              <p:par>
                                <p:cTn id="181" presetID="53" presetClass="entr" presetSubtype="16" fill="hold" grpId="0" nodeType="afterEffect">
                                  <p:stCondLst>
                                    <p:cond delay="0"/>
                                  </p:stCondLst>
                                  <p:childTnLst>
                                    <p:set>
                                      <p:cBhvr>
                                        <p:cTn id="182" dur="1" fill="hold">
                                          <p:stCondLst>
                                            <p:cond delay="0"/>
                                          </p:stCondLst>
                                        </p:cTn>
                                        <p:tgtEl>
                                          <p:spTgt spid="47"/>
                                        </p:tgtEl>
                                        <p:attrNameLst>
                                          <p:attrName>style.visibility</p:attrName>
                                        </p:attrNameLst>
                                      </p:cBhvr>
                                      <p:to>
                                        <p:strVal val="visible"/>
                                      </p:to>
                                    </p:set>
                                    <p:anim calcmode="lin" valueType="num">
                                      <p:cBhvr>
                                        <p:cTn id="183" dur="500" fill="hold"/>
                                        <p:tgtEl>
                                          <p:spTgt spid="47"/>
                                        </p:tgtEl>
                                        <p:attrNameLst>
                                          <p:attrName>ppt_w</p:attrName>
                                        </p:attrNameLst>
                                      </p:cBhvr>
                                      <p:tavLst>
                                        <p:tav tm="0">
                                          <p:val>
                                            <p:fltVal val="0"/>
                                          </p:val>
                                        </p:tav>
                                        <p:tav tm="100000">
                                          <p:val>
                                            <p:strVal val="#ppt_w"/>
                                          </p:val>
                                        </p:tav>
                                      </p:tavLst>
                                    </p:anim>
                                    <p:anim calcmode="lin" valueType="num">
                                      <p:cBhvr>
                                        <p:cTn id="184" dur="500" fill="hold"/>
                                        <p:tgtEl>
                                          <p:spTgt spid="47"/>
                                        </p:tgtEl>
                                        <p:attrNameLst>
                                          <p:attrName>ppt_h</p:attrName>
                                        </p:attrNameLst>
                                      </p:cBhvr>
                                      <p:tavLst>
                                        <p:tav tm="0">
                                          <p:val>
                                            <p:fltVal val="0"/>
                                          </p:val>
                                        </p:tav>
                                        <p:tav tm="100000">
                                          <p:val>
                                            <p:strVal val="#ppt_h"/>
                                          </p:val>
                                        </p:tav>
                                      </p:tavLst>
                                    </p:anim>
                                    <p:animEffect transition="in" filter="fade">
                                      <p:cBhvr>
                                        <p:cTn id="185" dur="500"/>
                                        <p:tgtEl>
                                          <p:spTgt spid="47"/>
                                        </p:tgtEl>
                                      </p:cBhvr>
                                    </p:animEffect>
                                  </p:childTnLst>
                                </p:cTn>
                              </p:par>
                            </p:childTnLst>
                          </p:cTn>
                        </p:par>
                        <p:par>
                          <p:cTn id="186" fill="hold">
                            <p:stCondLst>
                              <p:cond delay="13500"/>
                            </p:stCondLst>
                            <p:childTnLst>
                              <p:par>
                                <p:cTn id="187" presetID="53" presetClass="entr" presetSubtype="16" fill="hold" grpId="0" nodeType="afterEffect">
                                  <p:stCondLst>
                                    <p:cond delay="0"/>
                                  </p:stCondLst>
                                  <p:childTnLst>
                                    <p:set>
                                      <p:cBhvr>
                                        <p:cTn id="188" dur="1" fill="hold">
                                          <p:stCondLst>
                                            <p:cond delay="0"/>
                                          </p:stCondLst>
                                        </p:cTn>
                                        <p:tgtEl>
                                          <p:spTgt spid="48"/>
                                        </p:tgtEl>
                                        <p:attrNameLst>
                                          <p:attrName>style.visibility</p:attrName>
                                        </p:attrNameLst>
                                      </p:cBhvr>
                                      <p:to>
                                        <p:strVal val="visible"/>
                                      </p:to>
                                    </p:set>
                                    <p:anim calcmode="lin" valueType="num">
                                      <p:cBhvr>
                                        <p:cTn id="189" dur="500" fill="hold"/>
                                        <p:tgtEl>
                                          <p:spTgt spid="48"/>
                                        </p:tgtEl>
                                        <p:attrNameLst>
                                          <p:attrName>ppt_w</p:attrName>
                                        </p:attrNameLst>
                                      </p:cBhvr>
                                      <p:tavLst>
                                        <p:tav tm="0">
                                          <p:val>
                                            <p:fltVal val="0"/>
                                          </p:val>
                                        </p:tav>
                                        <p:tav tm="100000">
                                          <p:val>
                                            <p:strVal val="#ppt_w"/>
                                          </p:val>
                                        </p:tav>
                                      </p:tavLst>
                                    </p:anim>
                                    <p:anim calcmode="lin" valueType="num">
                                      <p:cBhvr>
                                        <p:cTn id="190" dur="500" fill="hold"/>
                                        <p:tgtEl>
                                          <p:spTgt spid="48"/>
                                        </p:tgtEl>
                                        <p:attrNameLst>
                                          <p:attrName>ppt_h</p:attrName>
                                        </p:attrNameLst>
                                      </p:cBhvr>
                                      <p:tavLst>
                                        <p:tav tm="0">
                                          <p:val>
                                            <p:fltVal val="0"/>
                                          </p:val>
                                        </p:tav>
                                        <p:tav tm="100000">
                                          <p:val>
                                            <p:strVal val="#ppt_h"/>
                                          </p:val>
                                        </p:tav>
                                      </p:tavLst>
                                    </p:anim>
                                    <p:animEffect transition="in" filter="fade">
                                      <p:cBhvr>
                                        <p:cTn id="191" dur="500"/>
                                        <p:tgtEl>
                                          <p:spTgt spid="48"/>
                                        </p:tgtEl>
                                      </p:cBhvr>
                                    </p:animEffect>
                                  </p:childTnLst>
                                </p:cTn>
                              </p:par>
                            </p:childTnLst>
                          </p:cTn>
                        </p:par>
                        <p:par>
                          <p:cTn id="192" fill="hold">
                            <p:stCondLst>
                              <p:cond delay="14000"/>
                            </p:stCondLst>
                            <p:childTnLst>
                              <p:par>
                                <p:cTn id="193" presetID="22" presetClass="entr" presetSubtype="4" fill="hold" nodeType="afterEffect">
                                  <p:stCondLst>
                                    <p:cond delay="0"/>
                                  </p:stCondLst>
                                  <p:childTnLst>
                                    <p:set>
                                      <p:cBhvr>
                                        <p:cTn id="194" dur="1" fill="hold">
                                          <p:stCondLst>
                                            <p:cond delay="0"/>
                                          </p:stCondLst>
                                        </p:cTn>
                                        <p:tgtEl>
                                          <p:spTgt spid="49"/>
                                        </p:tgtEl>
                                        <p:attrNameLst>
                                          <p:attrName>style.visibility</p:attrName>
                                        </p:attrNameLst>
                                      </p:cBhvr>
                                      <p:to>
                                        <p:strVal val="visible"/>
                                      </p:to>
                                    </p:set>
                                    <p:animEffect transition="in" filter="wipe(down)">
                                      <p:cBhvr>
                                        <p:cTn id="195" dur="500"/>
                                        <p:tgtEl>
                                          <p:spTgt spid="49"/>
                                        </p:tgtEl>
                                      </p:cBhvr>
                                    </p:animEffect>
                                  </p:childTnLst>
                                </p:cTn>
                              </p:par>
                            </p:childTnLst>
                          </p:cTn>
                        </p:par>
                        <p:par>
                          <p:cTn id="196" fill="hold">
                            <p:stCondLst>
                              <p:cond delay="14500"/>
                            </p:stCondLst>
                            <p:childTnLst>
                              <p:par>
                                <p:cTn id="197" presetID="53" presetClass="entr" presetSubtype="16" fill="hold" grpId="0" nodeType="afterEffect">
                                  <p:stCondLst>
                                    <p:cond delay="0"/>
                                  </p:stCondLst>
                                  <p:childTnLst>
                                    <p:set>
                                      <p:cBhvr>
                                        <p:cTn id="198" dur="1" fill="hold">
                                          <p:stCondLst>
                                            <p:cond delay="0"/>
                                          </p:stCondLst>
                                        </p:cTn>
                                        <p:tgtEl>
                                          <p:spTgt spid="50"/>
                                        </p:tgtEl>
                                        <p:attrNameLst>
                                          <p:attrName>style.visibility</p:attrName>
                                        </p:attrNameLst>
                                      </p:cBhvr>
                                      <p:to>
                                        <p:strVal val="visible"/>
                                      </p:to>
                                    </p:set>
                                    <p:anim calcmode="lin" valueType="num">
                                      <p:cBhvr>
                                        <p:cTn id="199" dur="500" fill="hold"/>
                                        <p:tgtEl>
                                          <p:spTgt spid="50"/>
                                        </p:tgtEl>
                                        <p:attrNameLst>
                                          <p:attrName>ppt_w</p:attrName>
                                        </p:attrNameLst>
                                      </p:cBhvr>
                                      <p:tavLst>
                                        <p:tav tm="0">
                                          <p:val>
                                            <p:fltVal val="0"/>
                                          </p:val>
                                        </p:tav>
                                        <p:tav tm="100000">
                                          <p:val>
                                            <p:strVal val="#ppt_w"/>
                                          </p:val>
                                        </p:tav>
                                      </p:tavLst>
                                    </p:anim>
                                    <p:anim calcmode="lin" valueType="num">
                                      <p:cBhvr>
                                        <p:cTn id="200" dur="500" fill="hold"/>
                                        <p:tgtEl>
                                          <p:spTgt spid="50"/>
                                        </p:tgtEl>
                                        <p:attrNameLst>
                                          <p:attrName>ppt_h</p:attrName>
                                        </p:attrNameLst>
                                      </p:cBhvr>
                                      <p:tavLst>
                                        <p:tav tm="0">
                                          <p:val>
                                            <p:fltVal val="0"/>
                                          </p:val>
                                        </p:tav>
                                        <p:tav tm="100000">
                                          <p:val>
                                            <p:strVal val="#ppt_h"/>
                                          </p:val>
                                        </p:tav>
                                      </p:tavLst>
                                    </p:anim>
                                    <p:animEffect transition="in" filter="fade">
                                      <p:cBhvr>
                                        <p:cTn id="201" dur="500"/>
                                        <p:tgtEl>
                                          <p:spTgt spid="50"/>
                                        </p:tgtEl>
                                      </p:cBhvr>
                                    </p:animEffect>
                                  </p:childTnLst>
                                </p:cTn>
                              </p:par>
                            </p:childTnLst>
                          </p:cTn>
                        </p:par>
                        <p:par>
                          <p:cTn id="202" fill="hold">
                            <p:stCondLst>
                              <p:cond delay="15000"/>
                            </p:stCondLst>
                            <p:childTnLst>
                              <p:par>
                                <p:cTn id="203" presetID="53" presetClass="entr" presetSubtype="16" fill="hold" grpId="0" nodeType="afterEffect">
                                  <p:stCondLst>
                                    <p:cond delay="0"/>
                                  </p:stCondLst>
                                  <p:childTnLst>
                                    <p:set>
                                      <p:cBhvr>
                                        <p:cTn id="204" dur="1" fill="hold">
                                          <p:stCondLst>
                                            <p:cond delay="0"/>
                                          </p:stCondLst>
                                        </p:cTn>
                                        <p:tgtEl>
                                          <p:spTgt spid="45"/>
                                        </p:tgtEl>
                                        <p:attrNameLst>
                                          <p:attrName>style.visibility</p:attrName>
                                        </p:attrNameLst>
                                      </p:cBhvr>
                                      <p:to>
                                        <p:strVal val="visible"/>
                                      </p:to>
                                    </p:set>
                                    <p:anim calcmode="lin" valueType="num">
                                      <p:cBhvr>
                                        <p:cTn id="205" dur="500" fill="hold"/>
                                        <p:tgtEl>
                                          <p:spTgt spid="45"/>
                                        </p:tgtEl>
                                        <p:attrNameLst>
                                          <p:attrName>ppt_w</p:attrName>
                                        </p:attrNameLst>
                                      </p:cBhvr>
                                      <p:tavLst>
                                        <p:tav tm="0">
                                          <p:val>
                                            <p:fltVal val="0"/>
                                          </p:val>
                                        </p:tav>
                                        <p:tav tm="100000">
                                          <p:val>
                                            <p:strVal val="#ppt_w"/>
                                          </p:val>
                                        </p:tav>
                                      </p:tavLst>
                                    </p:anim>
                                    <p:anim calcmode="lin" valueType="num">
                                      <p:cBhvr>
                                        <p:cTn id="206" dur="500" fill="hold"/>
                                        <p:tgtEl>
                                          <p:spTgt spid="45"/>
                                        </p:tgtEl>
                                        <p:attrNameLst>
                                          <p:attrName>ppt_h</p:attrName>
                                        </p:attrNameLst>
                                      </p:cBhvr>
                                      <p:tavLst>
                                        <p:tav tm="0">
                                          <p:val>
                                            <p:fltVal val="0"/>
                                          </p:val>
                                        </p:tav>
                                        <p:tav tm="100000">
                                          <p:val>
                                            <p:strVal val="#ppt_h"/>
                                          </p:val>
                                        </p:tav>
                                      </p:tavLst>
                                    </p:anim>
                                    <p:animEffect transition="in" filter="fade">
                                      <p:cBhvr>
                                        <p:cTn id="207" dur="500"/>
                                        <p:tgtEl>
                                          <p:spTgt spid="45"/>
                                        </p:tgtEl>
                                      </p:cBhvr>
                                    </p:animEffect>
                                  </p:childTnLst>
                                </p:cTn>
                              </p:par>
                              <p:par>
                                <p:cTn id="208" presetID="42" presetClass="entr" presetSubtype="0" fill="hold" grpId="0" nodeType="withEffect">
                                  <p:stCondLst>
                                    <p:cond delay="0"/>
                                  </p:stCondLst>
                                  <p:childTnLst>
                                    <p:set>
                                      <p:cBhvr>
                                        <p:cTn id="209" dur="1" fill="hold">
                                          <p:stCondLst>
                                            <p:cond delay="0"/>
                                          </p:stCondLst>
                                        </p:cTn>
                                        <p:tgtEl>
                                          <p:spTgt spid="51"/>
                                        </p:tgtEl>
                                        <p:attrNameLst>
                                          <p:attrName>style.visibility</p:attrName>
                                        </p:attrNameLst>
                                      </p:cBhvr>
                                      <p:to>
                                        <p:strVal val="visible"/>
                                      </p:to>
                                    </p:set>
                                    <p:animEffect transition="in" filter="fade">
                                      <p:cBhvr>
                                        <p:cTn id="210" dur="500"/>
                                        <p:tgtEl>
                                          <p:spTgt spid="51"/>
                                        </p:tgtEl>
                                      </p:cBhvr>
                                    </p:animEffect>
                                    <p:anim calcmode="lin" valueType="num">
                                      <p:cBhvr>
                                        <p:cTn id="211" dur="500" fill="hold"/>
                                        <p:tgtEl>
                                          <p:spTgt spid="51"/>
                                        </p:tgtEl>
                                        <p:attrNameLst>
                                          <p:attrName>ppt_x</p:attrName>
                                        </p:attrNameLst>
                                      </p:cBhvr>
                                      <p:tavLst>
                                        <p:tav tm="0">
                                          <p:val>
                                            <p:strVal val="#ppt_x"/>
                                          </p:val>
                                        </p:tav>
                                        <p:tav tm="100000">
                                          <p:val>
                                            <p:strVal val="#ppt_x"/>
                                          </p:val>
                                        </p:tav>
                                      </p:tavLst>
                                    </p:anim>
                                    <p:anim calcmode="lin" valueType="num">
                                      <p:cBhvr>
                                        <p:cTn id="212" dur="500" fill="hold"/>
                                        <p:tgtEl>
                                          <p:spTgt spid="51"/>
                                        </p:tgtEl>
                                        <p:attrNameLst>
                                          <p:attrName>ppt_y</p:attrName>
                                        </p:attrNameLst>
                                      </p:cBhvr>
                                      <p:tavLst>
                                        <p:tav tm="0">
                                          <p:val>
                                            <p:strVal val="#ppt_y+.1"/>
                                          </p:val>
                                        </p:tav>
                                        <p:tav tm="100000">
                                          <p:val>
                                            <p:strVal val="#ppt_y"/>
                                          </p:val>
                                        </p:tav>
                                      </p:tavLst>
                                    </p:anim>
                                  </p:childTnLst>
                                </p:cTn>
                              </p:par>
                              <p:par>
                                <p:cTn id="213" presetID="47" presetClass="entr" presetSubtype="0" fill="hold" grpId="0" nodeType="withEffect">
                                  <p:stCondLst>
                                    <p:cond delay="0"/>
                                  </p:stCondLst>
                                  <p:childTnLst>
                                    <p:set>
                                      <p:cBhvr>
                                        <p:cTn id="214" dur="1" fill="hold">
                                          <p:stCondLst>
                                            <p:cond delay="0"/>
                                          </p:stCondLst>
                                        </p:cTn>
                                        <p:tgtEl>
                                          <p:spTgt spid="52"/>
                                        </p:tgtEl>
                                        <p:attrNameLst>
                                          <p:attrName>style.visibility</p:attrName>
                                        </p:attrNameLst>
                                      </p:cBhvr>
                                      <p:to>
                                        <p:strVal val="visible"/>
                                      </p:to>
                                    </p:set>
                                    <p:animEffect transition="in" filter="fade">
                                      <p:cBhvr>
                                        <p:cTn id="215" dur="500"/>
                                        <p:tgtEl>
                                          <p:spTgt spid="52"/>
                                        </p:tgtEl>
                                      </p:cBhvr>
                                    </p:animEffect>
                                    <p:anim calcmode="lin" valueType="num">
                                      <p:cBhvr>
                                        <p:cTn id="216" dur="500" fill="hold"/>
                                        <p:tgtEl>
                                          <p:spTgt spid="52"/>
                                        </p:tgtEl>
                                        <p:attrNameLst>
                                          <p:attrName>ppt_x</p:attrName>
                                        </p:attrNameLst>
                                      </p:cBhvr>
                                      <p:tavLst>
                                        <p:tav tm="0">
                                          <p:val>
                                            <p:strVal val="#ppt_x"/>
                                          </p:val>
                                        </p:tav>
                                        <p:tav tm="100000">
                                          <p:val>
                                            <p:strVal val="#ppt_x"/>
                                          </p:val>
                                        </p:tav>
                                      </p:tavLst>
                                    </p:anim>
                                    <p:anim calcmode="lin" valueType="num">
                                      <p:cBhvr>
                                        <p:cTn id="217" dur="500" fill="hold"/>
                                        <p:tgtEl>
                                          <p:spTgt spid="52"/>
                                        </p:tgtEl>
                                        <p:attrNameLst>
                                          <p:attrName>ppt_y</p:attrName>
                                        </p:attrNameLst>
                                      </p:cBhvr>
                                      <p:tavLst>
                                        <p:tav tm="0">
                                          <p:val>
                                            <p:strVal val="#ppt_y-.1"/>
                                          </p:val>
                                        </p:tav>
                                        <p:tav tm="100000">
                                          <p:val>
                                            <p:strVal val="#ppt_y"/>
                                          </p:val>
                                        </p:tav>
                                      </p:tavLst>
                                    </p:anim>
                                  </p:childTnLst>
                                </p:cTn>
                              </p:par>
                            </p:childTnLst>
                          </p:cTn>
                        </p:par>
                        <p:par>
                          <p:cTn id="218" fill="hold">
                            <p:stCondLst>
                              <p:cond delay="15500"/>
                            </p:stCondLst>
                            <p:childTnLst>
                              <p:par>
                                <p:cTn id="219" presetID="22" presetClass="entr" presetSubtype="8" fill="hold" nodeType="afterEffect">
                                  <p:stCondLst>
                                    <p:cond delay="0"/>
                                  </p:stCondLst>
                                  <p:childTnLst>
                                    <p:set>
                                      <p:cBhvr>
                                        <p:cTn id="220" dur="1" fill="hold">
                                          <p:stCondLst>
                                            <p:cond delay="0"/>
                                          </p:stCondLst>
                                        </p:cTn>
                                        <p:tgtEl>
                                          <p:spTgt spid="69"/>
                                        </p:tgtEl>
                                        <p:attrNameLst>
                                          <p:attrName>style.visibility</p:attrName>
                                        </p:attrNameLst>
                                      </p:cBhvr>
                                      <p:to>
                                        <p:strVal val="visible"/>
                                      </p:to>
                                    </p:set>
                                    <p:animEffect transition="in" filter="wipe(left)">
                                      <p:cBhvr>
                                        <p:cTn id="221" dur="500"/>
                                        <p:tgtEl>
                                          <p:spTgt spid="69"/>
                                        </p:tgtEl>
                                      </p:cBhvr>
                                    </p:animEffect>
                                  </p:childTnLst>
                                </p:cTn>
                              </p:par>
                            </p:childTnLst>
                          </p:cTn>
                        </p:par>
                        <p:par>
                          <p:cTn id="222" fill="hold">
                            <p:stCondLst>
                              <p:cond delay="16000"/>
                            </p:stCondLst>
                            <p:childTnLst>
                              <p:par>
                                <p:cTn id="223" presetID="22" presetClass="entr" presetSubtype="8" fill="hold" nodeType="afterEffect">
                                  <p:stCondLst>
                                    <p:cond delay="0"/>
                                  </p:stCondLst>
                                  <p:childTnLst>
                                    <p:set>
                                      <p:cBhvr>
                                        <p:cTn id="224" dur="1" fill="hold">
                                          <p:stCondLst>
                                            <p:cond delay="0"/>
                                          </p:stCondLst>
                                        </p:cTn>
                                        <p:tgtEl>
                                          <p:spTgt spid="54"/>
                                        </p:tgtEl>
                                        <p:attrNameLst>
                                          <p:attrName>style.visibility</p:attrName>
                                        </p:attrNameLst>
                                      </p:cBhvr>
                                      <p:to>
                                        <p:strVal val="visible"/>
                                      </p:to>
                                    </p:set>
                                    <p:animEffect transition="in" filter="wipe(left)">
                                      <p:cBhvr>
                                        <p:cTn id="225" dur="500"/>
                                        <p:tgtEl>
                                          <p:spTgt spid="54"/>
                                        </p:tgtEl>
                                      </p:cBhvr>
                                    </p:animEffect>
                                  </p:childTnLst>
                                </p:cTn>
                              </p:par>
                            </p:childTnLst>
                          </p:cTn>
                        </p:par>
                        <p:par>
                          <p:cTn id="226" fill="hold">
                            <p:stCondLst>
                              <p:cond delay="16500"/>
                            </p:stCondLst>
                            <p:childTnLst>
                              <p:par>
                                <p:cTn id="227" presetID="53" presetClass="entr" presetSubtype="16" fill="hold" grpId="0" nodeType="afterEffect">
                                  <p:stCondLst>
                                    <p:cond delay="0"/>
                                  </p:stCondLst>
                                  <p:childTnLst>
                                    <p:set>
                                      <p:cBhvr>
                                        <p:cTn id="228" dur="1" fill="hold">
                                          <p:stCondLst>
                                            <p:cond delay="0"/>
                                          </p:stCondLst>
                                        </p:cTn>
                                        <p:tgtEl>
                                          <p:spTgt spid="55"/>
                                        </p:tgtEl>
                                        <p:attrNameLst>
                                          <p:attrName>style.visibility</p:attrName>
                                        </p:attrNameLst>
                                      </p:cBhvr>
                                      <p:to>
                                        <p:strVal val="visible"/>
                                      </p:to>
                                    </p:set>
                                    <p:anim calcmode="lin" valueType="num">
                                      <p:cBhvr>
                                        <p:cTn id="229" dur="500" fill="hold"/>
                                        <p:tgtEl>
                                          <p:spTgt spid="55"/>
                                        </p:tgtEl>
                                        <p:attrNameLst>
                                          <p:attrName>ppt_w</p:attrName>
                                        </p:attrNameLst>
                                      </p:cBhvr>
                                      <p:tavLst>
                                        <p:tav tm="0">
                                          <p:val>
                                            <p:fltVal val="0"/>
                                          </p:val>
                                        </p:tav>
                                        <p:tav tm="100000">
                                          <p:val>
                                            <p:strVal val="#ppt_w"/>
                                          </p:val>
                                        </p:tav>
                                      </p:tavLst>
                                    </p:anim>
                                    <p:anim calcmode="lin" valueType="num">
                                      <p:cBhvr>
                                        <p:cTn id="230" dur="500" fill="hold"/>
                                        <p:tgtEl>
                                          <p:spTgt spid="55"/>
                                        </p:tgtEl>
                                        <p:attrNameLst>
                                          <p:attrName>ppt_h</p:attrName>
                                        </p:attrNameLst>
                                      </p:cBhvr>
                                      <p:tavLst>
                                        <p:tav tm="0">
                                          <p:val>
                                            <p:fltVal val="0"/>
                                          </p:val>
                                        </p:tav>
                                        <p:tav tm="100000">
                                          <p:val>
                                            <p:strVal val="#ppt_h"/>
                                          </p:val>
                                        </p:tav>
                                      </p:tavLst>
                                    </p:anim>
                                    <p:animEffect transition="in" filter="fade">
                                      <p:cBhvr>
                                        <p:cTn id="231" dur="500"/>
                                        <p:tgtEl>
                                          <p:spTgt spid="55"/>
                                        </p:tgtEl>
                                      </p:cBhvr>
                                    </p:animEffect>
                                  </p:childTnLst>
                                </p:cTn>
                              </p:par>
                            </p:childTnLst>
                          </p:cTn>
                        </p:par>
                        <p:par>
                          <p:cTn id="232" fill="hold">
                            <p:stCondLst>
                              <p:cond delay="17000"/>
                            </p:stCondLst>
                            <p:childTnLst>
                              <p:par>
                                <p:cTn id="233" presetID="53" presetClass="entr" presetSubtype="16" fill="hold" grpId="0" nodeType="afterEffect">
                                  <p:stCondLst>
                                    <p:cond delay="0"/>
                                  </p:stCondLst>
                                  <p:childTnLst>
                                    <p:set>
                                      <p:cBhvr>
                                        <p:cTn id="234" dur="1" fill="hold">
                                          <p:stCondLst>
                                            <p:cond delay="0"/>
                                          </p:stCondLst>
                                        </p:cTn>
                                        <p:tgtEl>
                                          <p:spTgt spid="56"/>
                                        </p:tgtEl>
                                        <p:attrNameLst>
                                          <p:attrName>style.visibility</p:attrName>
                                        </p:attrNameLst>
                                      </p:cBhvr>
                                      <p:to>
                                        <p:strVal val="visible"/>
                                      </p:to>
                                    </p:set>
                                    <p:anim calcmode="lin" valueType="num">
                                      <p:cBhvr>
                                        <p:cTn id="235" dur="500" fill="hold"/>
                                        <p:tgtEl>
                                          <p:spTgt spid="56"/>
                                        </p:tgtEl>
                                        <p:attrNameLst>
                                          <p:attrName>ppt_w</p:attrName>
                                        </p:attrNameLst>
                                      </p:cBhvr>
                                      <p:tavLst>
                                        <p:tav tm="0">
                                          <p:val>
                                            <p:fltVal val="0"/>
                                          </p:val>
                                        </p:tav>
                                        <p:tav tm="100000">
                                          <p:val>
                                            <p:strVal val="#ppt_w"/>
                                          </p:val>
                                        </p:tav>
                                      </p:tavLst>
                                    </p:anim>
                                    <p:anim calcmode="lin" valueType="num">
                                      <p:cBhvr>
                                        <p:cTn id="236" dur="500" fill="hold"/>
                                        <p:tgtEl>
                                          <p:spTgt spid="56"/>
                                        </p:tgtEl>
                                        <p:attrNameLst>
                                          <p:attrName>ppt_h</p:attrName>
                                        </p:attrNameLst>
                                      </p:cBhvr>
                                      <p:tavLst>
                                        <p:tav tm="0">
                                          <p:val>
                                            <p:fltVal val="0"/>
                                          </p:val>
                                        </p:tav>
                                        <p:tav tm="100000">
                                          <p:val>
                                            <p:strVal val="#ppt_h"/>
                                          </p:val>
                                        </p:tav>
                                      </p:tavLst>
                                    </p:anim>
                                    <p:animEffect transition="in" filter="fade">
                                      <p:cBhvr>
                                        <p:cTn id="237" dur="500"/>
                                        <p:tgtEl>
                                          <p:spTgt spid="56"/>
                                        </p:tgtEl>
                                      </p:cBhvr>
                                    </p:animEffect>
                                  </p:childTnLst>
                                </p:cTn>
                              </p:par>
                            </p:childTnLst>
                          </p:cTn>
                        </p:par>
                        <p:par>
                          <p:cTn id="238" fill="hold">
                            <p:stCondLst>
                              <p:cond delay="17500"/>
                            </p:stCondLst>
                            <p:childTnLst>
                              <p:par>
                                <p:cTn id="239" presetID="53" presetClass="entr" presetSubtype="16" fill="hold" grpId="0" nodeType="afterEffect">
                                  <p:stCondLst>
                                    <p:cond delay="0"/>
                                  </p:stCondLst>
                                  <p:childTnLst>
                                    <p:set>
                                      <p:cBhvr>
                                        <p:cTn id="240" dur="1" fill="hold">
                                          <p:stCondLst>
                                            <p:cond delay="0"/>
                                          </p:stCondLst>
                                        </p:cTn>
                                        <p:tgtEl>
                                          <p:spTgt spid="57"/>
                                        </p:tgtEl>
                                        <p:attrNameLst>
                                          <p:attrName>style.visibility</p:attrName>
                                        </p:attrNameLst>
                                      </p:cBhvr>
                                      <p:to>
                                        <p:strVal val="visible"/>
                                      </p:to>
                                    </p:set>
                                    <p:anim calcmode="lin" valueType="num">
                                      <p:cBhvr>
                                        <p:cTn id="241" dur="500" fill="hold"/>
                                        <p:tgtEl>
                                          <p:spTgt spid="57"/>
                                        </p:tgtEl>
                                        <p:attrNameLst>
                                          <p:attrName>ppt_w</p:attrName>
                                        </p:attrNameLst>
                                      </p:cBhvr>
                                      <p:tavLst>
                                        <p:tav tm="0">
                                          <p:val>
                                            <p:fltVal val="0"/>
                                          </p:val>
                                        </p:tav>
                                        <p:tav tm="100000">
                                          <p:val>
                                            <p:strVal val="#ppt_w"/>
                                          </p:val>
                                        </p:tav>
                                      </p:tavLst>
                                    </p:anim>
                                    <p:anim calcmode="lin" valueType="num">
                                      <p:cBhvr>
                                        <p:cTn id="242" dur="500" fill="hold"/>
                                        <p:tgtEl>
                                          <p:spTgt spid="57"/>
                                        </p:tgtEl>
                                        <p:attrNameLst>
                                          <p:attrName>ppt_h</p:attrName>
                                        </p:attrNameLst>
                                      </p:cBhvr>
                                      <p:tavLst>
                                        <p:tav tm="0">
                                          <p:val>
                                            <p:fltVal val="0"/>
                                          </p:val>
                                        </p:tav>
                                        <p:tav tm="100000">
                                          <p:val>
                                            <p:strVal val="#ppt_h"/>
                                          </p:val>
                                        </p:tav>
                                      </p:tavLst>
                                    </p:anim>
                                    <p:animEffect transition="in" filter="fade">
                                      <p:cBhvr>
                                        <p:cTn id="243" dur="500"/>
                                        <p:tgtEl>
                                          <p:spTgt spid="57"/>
                                        </p:tgtEl>
                                      </p:cBhvr>
                                    </p:animEffect>
                                  </p:childTnLst>
                                </p:cTn>
                              </p:par>
                            </p:childTnLst>
                          </p:cTn>
                        </p:par>
                        <p:par>
                          <p:cTn id="244" fill="hold">
                            <p:stCondLst>
                              <p:cond delay="18000"/>
                            </p:stCondLst>
                            <p:childTnLst>
                              <p:par>
                                <p:cTn id="245" presetID="53" presetClass="entr" presetSubtype="16" fill="hold" grpId="0" nodeType="afterEffect">
                                  <p:stCondLst>
                                    <p:cond delay="0"/>
                                  </p:stCondLst>
                                  <p:childTnLst>
                                    <p:set>
                                      <p:cBhvr>
                                        <p:cTn id="246" dur="1" fill="hold">
                                          <p:stCondLst>
                                            <p:cond delay="0"/>
                                          </p:stCondLst>
                                        </p:cTn>
                                        <p:tgtEl>
                                          <p:spTgt spid="53"/>
                                        </p:tgtEl>
                                        <p:attrNameLst>
                                          <p:attrName>style.visibility</p:attrName>
                                        </p:attrNameLst>
                                      </p:cBhvr>
                                      <p:to>
                                        <p:strVal val="visible"/>
                                      </p:to>
                                    </p:set>
                                    <p:anim calcmode="lin" valueType="num">
                                      <p:cBhvr>
                                        <p:cTn id="247" dur="500" fill="hold"/>
                                        <p:tgtEl>
                                          <p:spTgt spid="53"/>
                                        </p:tgtEl>
                                        <p:attrNameLst>
                                          <p:attrName>ppt_w</p:attrName>
                                        </p:attrNameLst>
                                      </p:cBhvr>
                                      <p:tavLst>
                                        <p:tav tm="0">
                                          <p:val>
                                            <p:fltVal val="0"/>
                                          </p:val>
                                        </p:tav>
                                        <p:tav tm="100000">
                                          <p:val>
                                            <p:strVal val="#ppt_w"/>
                                          </p:val>
                                        </p:tav>
                                      </p:tavLst>
                                    </p:anim>
                                    <p:anim calcmode="lin" valueType="num">
                                      <p:cBhvr>
                                        <p:cTn id="248" dur="500" fill="hold"/>
                                        <p:tgtEl>
                                          <p:spTgt spid="53"/>
                                        </p:tgtEl>
                                        <p:attrNameLst>
                                          <p:attrName>ppt_h</p:attrName>
                                        </p:attrNameLst>
                                      </p:cBhvr>
                                      <p:tavLst>
                                        <p:tav tm="0">
                                          <p:val>
                                            <p:fltVal val="0"/>
                                          </p:val>
                                        </p:tav>
                                        <p:tav tm="100000">
                                          <p:val>
                                            <p:strVal val="#ppt_h"/>
                                          </p:val>
                                        </p:tav>
                                      </p:tavLst>
                                    </p:anim>
                                    <p:animEffect transition="in" filter="fade">
                                      <p:cBhvr>
                                        <p:cTn id="249" dur="500"/>
                                        <p:tgtEl>
                                          <p:spTgt spid="53"/>
                                        </p:tgtEl>
                                      </p:cBhvr>
                                    </p:animEffect>
                                  </p:childTnLst>
                                </p:cTn>
                              </p:par>
                            </p:childTnLst>
                          </p:cTn>
                        </p:par>
                        <p:par>
                          <p:cTn id="250" fill="hold">
                            <p:stCondLst>
                              <p:cond delay="18500"/>
                            </p:stCondLst>
                            <p:childTnLst>
                              <p:par>
                                <p:cTn id="251" presetID="47" presetClass="entr" presetSubtype="0" fill="hold" grpId="0" nodeType="afterEffect">
                                  <p:stCondLst>
                                    <p:cond delay="0"/>
                                  </p:stCondLst>
                                  <p:childTnLst>
                                    <p:set>
                                      <p:cBhvr>
                                        <p:cTn id="252" dur="1" fill="hold">
                                          <p:stCondLst>
                                            <p:cond delay="0"/>
                                          </p:stCondLst>
                                        </p:cTn>
                                        <p:tgtEl>
                                          <p:spTgt spid="60"/>
                                        </p:tgtEl>
                                        <p:attrNameLst>
                                          <p:attrName>style.visibility</p:attrName>
                                        </p:attrNameLst>
                                      </p:cBhvr>
                                      <p:to>
                                        <p:strVal val="visible"/>
                                      </p:to>
                                    </p:set>
                                    <p:animEffect transition="in" filter="fade">
                                      <p:cBhvr>
                                        <p:cTn id="253" dur="1000"/>
                                        <p:tgtEl>
                                          <p:spTgt spid="60"/>
                                        </p:tgtEl>
                                      </p:cBhvr>
                                    </p:animEffect>
                                    <p:anim calcmode="lin" valueType="num">
                                      <p:cBhvr>
                                        <p:cTn id="254" dur="1000" fill="hold"/>
                                        <p:tgtEl>
                                          <p:spTgt spid="60"/>
                                        </p:tgtEl>
                                        <p:attrNameLst>
                                          <p:attrName>ppt_x</p:attrName>
                                        </p:attrNameLst>
                                      </p:cBhvr>
                                      <p:tavLst>
                                        <p:tav tm="0">
                                          <p:val>
                                            <p:strVal val="#ppt_x"/>
                                          </p:val>
                                        </p:tav>
                                        <p:tav tm="100000">
                                          <p:val>
                                            <p:strVal val="#ppt_x"/>
                                          </p:val>
                                        </p:tav>
                                      </p:tavLst>
                                    </p:anim>
                                    <p:anim calcmode="lin" valueType="num">
                                      <p:cBhvr>
                                        <p:cTn id="255" dur="1000" fill="hold"/>
                                        <p:tgtEl>
                                          <p:spTgt spid="60"/>
                                        </p:tgtEl>
                                        <p:attrNameLst>
                                          <p:attrName>ppt_y</p:attrName>
                                        </p:attrNameLst>
                                      </p:cBhvr>
                                      <p:tavLst>
                                        <p:tav tm="0">
                                          <p:val>
                                            <p:strVal val="#ppt_y-.1"/>
                                          </p:val>
                                        </p:tav>
                                        <p:tav tm="100000">
                                          <p:val>
                                            <p:strVal val="#ppt_y"/>
                                          </p:val>
                                        </p:tav>
                                      </p:tavLst>
                                    </p:anim>
                                  </p:childTnLst>
                                </p:cTn>
                              </p:par>
                            </p:childTnLst>
                          </p:cTn>
                        </p:par>
                        <p:par>
                          <p:cTn id="256" fill="hold">
                            <p:stCondLst>
                              <p:cond delay="19500"/>
                            </p:stCondLst>
                            <p:childTnLst>
                              <p:par>
                                <p:cTn id="257" presetID="22" presetClass="entr" presetSubtype="1" fill="hold" nodeType="afterEffect">
                                  <p:stCondLst>
                                    <p:cond delay="0"/>
                                  </p:stCondLst>
                                  <p:childTnLst>
                                    <p:set>
                                      <p:cBhvr>
                                        <p:cTn id="258" dur="1" fill="hold">
                                          <p:stCondLst>
                                            <p:cond delay="0"/>
                                          </p:stCondLst>
                                        </p:cTn>
                                        <p:tgtEl>
                                          <p:spTgt spid="58"/>
                                        </p:tgtEl>
                                        <p:attrNameLst>
                                          <p:attrName>style.visibility</p:attrName>
                                        </p:attrNameLst>
                                      </p:cBhvr>
                                      <p:to>
                                        <p:strVal val="visible"/>
                                      </p:to>
                                    </p:set>
                                    <p:animEffect transition="in" filter="wipe(up)">
                                      <p:cBhvr>
                                        <p:cTn id="259" dur="500"/>
                                        <p:tgtEl>
                                          <p:spTgt spid="58"/>
                                        </p:tgtEl>
                                      </p:cBhvr>
                                    </p:animEffect>
                                  </p:childTnLst>
                                </p:cTn>
                              </p:par>
                            </p:childTnLst>
                          </p:cTn>
                        </p:par>
                        <p:par>
                          <p:cTn id="260" fill="hold">
                            <p:stCondLst>
                              <p:cond delay="20000"/>
                            </p:stCondLst>
                            <p:childTnLst>
                              <p:par>
                                <p:cTn id="261" presetID="53" presetClass="entr" presetSubtype="16" fill="hold" grpId="0" nodeType="afterEffect">
                                  <p:stCondLst>
                                    <p:cond delay="0"/>
                                  </p:stCondLst>
                                  <p:childTnLst>
                                    <p:set>
                                      <p:cBhvr>
                                        <p:cTn id="262" dur="1" fill="hold">
                                          <p:stCondLst>
                                            <p:cond delay="0"/>
                                          </p:stCondLst>
                                        </p:cTn>
                                        <p:tgtEl>
                                          <p:spTgt spid="59"/>
                                        </p:tgtEl>
                                        <p:attrNameLst>
                                          <p:attrName>style.visibility</p:attrName>
                                        </p:attrNameLst>
                                      </p:cBhvr>
                                      <p:to>
                                        <p:strVal val="visible"/>
                                      </p:to>
                                    </p:set>
                                    <p:anim calcmode="lin" valueType="num">
                                      <p:cBhvr>
                                        <p:cTn id="263" dur="500" fill="hold"/>
                                        <p:tgtEl>
                                          <p:spTgt spid="59"/>
                                        </p:tgtEl>
                                        <p:attrNameLst>
                                          <p:attrName>ppt_w</p:attrName>
                                        </p:attrNameLst>
                                      </p:cBhvr>
                                      <p:tavLst>
                                        <p:tav tm="0">
                                          <p:val>
                                            <p:fltVal val="0"/>
                                          </p:val>
                                        </p:tav>
                                        <p:tav tm="100000">
                                          <p:val>
                                            <p:strVal val="#ppt_w"/>
                                          </p:val>
                                        </p:tav>
                                      </p:tavLst>
                                    </p:anim>
                                    <p:anim calcmode="lin" valueType="num">
                                      <p:cBhvr>
                                        <p:cTn id="264" dur="500" fill="hold"/>
                                        <p:tgtEl>
                                          <p:spTgt spid="59"/>
                                        </p:tgtEl>
                                        <p:attrNameLst>
                                          <p:attrName>ppt_h</p:attrName>
                                        </p:attrNameLst>
                                      </p:cBhvr>
                                      <p:tavLst>
                                        <p:tav tm="0">
                                          <p:val>
                                            <p:fltVal val="0"/>
                                          </p:val>
                                        </p:tav>
                                        <p:tav tm="100000">
                                          <p:val>
                                            <p:strVal val="#ppt_h"/>
                                          </p:val>
                                        </p:tav>
                                      </p:tavLst>
                                    </p:anim>
                                    <p:animEffect transition="in" filter="fade">
                                      <p:cBhvr>
                                        <p:cTn id="265" dur="500"/>
                                        <p:tgtEl>
                                          <p:spTgt spid="59"/>
                                        </p:tgtEl>
                                      </p:cBhvr>
                                    </p:animEffect>
                                  </p:childTnLst>
                                </p:cTn>
                              </p:par>
                            </p:childTnLst>
                          </p:cTn>
                        </p:par>
                        <p:par>
                          <p:cTn id="266" fill="hold">
                            <p:stCondLst>
                              <p:cond delay="20500"/>
                            </p:stCondLst>
                            <p:childTnLst>
                              <p:par>
                                <p:cTn id="267" presetID="47" presetClass="entr" presetSubtype="0" fill="hold" grpId="0" nodeType="afterEffect">
                                  <p:stCondLst>
                                    <p:cond delay="0"/>
                                  </p:stCondLst>
                                  <p:childTnLst>
                                    <p:set>
                                      <p:cBhvr>
                                        <p:cTn id="268" dur="1" fill="hold">
                                          <p:stCondLst>
                                            <p:cond delay="0"/>
                                          </p:stCondLst>
                                        </p:cTn>
                                        <p:tgtEl>
                                          <p:spTgt spid="65"/>
                                        </p:tgtEl>
                                        <p:attrNameLst>
                                          <p:attrName>style.visibility</p:attrName>
                                        </p:attrNameLst>
                                      </p:cBhvr>
                                      <p:to>
                                        <p:strVal val="visible"/>
                                      </p:to>
                                    </p:set>
                                    <p:animEffect transition="in" filter="fade">
                                      <p:cBhvr>
                                        <p:cTn id="269" dur="1000"/>
                                        <p:tgtEl>
                                          <p:spTgt spid="65"/>
                                        </p:tgtEl>
                                      </p:cBhvr>
                                    </p:animEffect>
                                    <p:anim calcmode="lin" valueType="num">
                                      <p:cBhvr>
                                        <p:cTn id="270" dur="1000" fill="hold"/>
                                        <p:tgtEl>
                                          <p:spTgt spid="65"/>
                                        </p:tgtEl>
                                        <p:attrNameLst>
                                          <p:attrName>ppt_x</p:attrName>
                                        </p:attrNameLst>
                                      </p:cBhvr>
                                      <p:tavLst>
                                        <p:tav tm="0">
                                          <p:val>
                                            <p:strVal val="#ppt_x"/>
                                          </p:val>
                                        </p:tav>
                                        <p:tav tm="100000">
                                          <p:val>
                                            <p:strVal val="#ppt_x"/>
                                          </p:val>
                                        </p:tav>
                                      </p:tavLst>
                                    </p:anim>
                                    <p:anim calcmode="lin" valueType="num">
                                      <p:cBhvr>
                                        <p:cTn id="271" dur="1000" fill="hold"/>
                                        <p:tgtEl>
                                          <p:spTgt spid="65"/>
                                        </p:tgtEl>
                                        <p:attrNameLst>
                                          <p:attrName>ppt_y</p:attrName>
                                        </p:attrNameLst>
                                      </p:cBhvr>
                                      <p:tavLst>
                                        <p:tav tm="0">
                                          <p:val>
                                            <p:strVal val="#ppt_y-.1"/>
                                          </p:val>
                                        </p:tav>
                                        <p:tav tm="100000">
                                          <p:val>
                                            <p:strVal val="#ppt_y"/>
                                          </p:val>
                                        </p:tav>
                                      </p:tavLst>
                                    </p:anim>
                                  </p:childTnLst>
                                </p:cTn>
                              </p:par>
                              <p:par>
                                <p:cTn id="272" presetID="42" presetClass="entr" presetSubtype="0" fill="hold" grpId="0" nodeType="withEffect">
                                  <p:stCondLst>
                                    <p:cond delay="0"/>
                                  </p:stCondLst>
                                  <p:childTnLst>
                                    <p:set>
                                      <p:cBhvr>
                                        <p:cTn id="273" dur="1" fill="hold">
                                          <p:stCondLst>
                                            <p:cond delay="0"/>
                                          </p:stCondLst>
                                        </p:cTn>
                                        <p:tgtEl>
                                          <p:spTgt spid="61"/>
                                        </p:tgtEl>
                                        <p:attrNameLst>
                                          <p:attrName>style.visibility</p:attrName>
                                        </p:attrNameLst>
                                      </p:cBhvr>
                                      <p:to>
                                        <p:strVal val="visible"/>
                                      </p:to>
                                    </p:set>
                                    <p:animEffect transition="in" filter="fade">
                                      <p:cBhvr>
                                        <p:cTn id="274" dur="500"/>
                                        <p:tgtEl>
                                          <p:spTgt spid="61"/>
                                        </p:tgtEl>
                                      </p:cBhvr>
                                    </p:animEffect>
                                    <p:anim calcmode="lin" valueType="num">
                                      <p:cBhvr>
                                        <p:cTn id="275" dur="500" fill="hold"/>
                                        <p:tgtEl>
                                          <p:spTgt spid="61"/>
                                        </p:tgtEl>
                                        <p:attrNameLst>
                                          <p:attrName>ppt_x</p:attrName>
                                        </p:attrNameLst>
                                      </p:cBhvr>
                                      <p:tavLst>
                                        <p:tav tm="0">
                                          <p:val>
                                            <p:strVal val="#ppt_x"/>
                                          </p:val>
                                        </p:tav>
                                        <p:tav tm="100000">
                                          <p:val>
                                            <p:strVal val="#ppt_x"/>
                                          </p:val>
                                        </p:tav>
                                      </p:tavLst>
                                    </p:anim>
                                    <p:anim calcmode="lin" valueType="num">
                                      <p:cBhvr>
                                        <p:cTn id="276" dur="500" fill="hold"/>
                                        <p:tgtEl>
                                          <p:spTgt spid="61"/>
                                        </p:tgtEl>
                                        <p:attrNameLst>
                                          <p:attrName>ppt_y</p:attrName>
                                        </p:attrNameLst>
                                      </p:cBhvr>
                                      <p:tavLst>
                                        <p:tav tm="0">
                                          <p:val>
                                            <p:strVal val="#ppt_y+.1"/>
                                          </p:val>
                                        </p:tav>
                                        <p:tav tm="100000">
                                          <p:val>
                                            <p:strVal val="#ppt_y"/>
                                          </p:val>
                                        </p:tav>
                                      </p:tavLst>
                                    </p:anim>
                                  </p:childTnLst>
                                </p:cTn>
                              </p:par>
                            </p:childTnLst>
                          </p:cTn>
                        </p:par>
                        <p:par>
                          <p:cTn id="277" fill="hold">
                            <p:stCondLst>
                              <p:cond delay="21500"/>
                            </p:stCondLst>
                            <p:childTnLst>
                              <p:par>
                                <p:cTn id="278" presetID="22" presetClass="entr" presetSubtype="8" fill="hold" nodeType="afterEffect">
                                  <p:stCondLst>
                                    <p:cond delay="0"/>
                                  </p:stCondLst>
                                  <p:childTnLst>
                                    <p:set>
                                      <p:cBhvr>
                                        <p:cTn id="279" dur="1" fill="hold">
                                          <p:stCondLst>
                                            <p:cond delay="0"/>
                                          </p:stCondLst>
                                        </p:cTn>
                                        <p:tgtEl>
                                          <p:spTgt spid="67"/>
                                        </p:tgtEl>
                                        <p:attrNameLst>
                                          <p:attrName>style.visibility</p:attrName>
                                        </p:attrNameLst>
                                      </p:cBhvr>
                                      <p:to>
                                        <p:strVal val="visible"/>
                                      </p:to>
                                    </p:set>
                                    <p:animEffect transition="in" filter="wipe(left)">
                                      <p:cBhvr>
                                        <p:cTn id="280" dur="500"/>
                                        <p:tgtEl>
                                          <p:spTgt spid="67"/>
                                        </p:tgtEl>
                                      </p:cBhvr>
                                    </p:animEffect>
                                  </p:childTnLst>
                                </p:cTn>
                              </p:par>
                            </p:childTnLst>
                          </p:cTn>
                        </p:par>
                        <p:par>
                          <p:cTn id="281" fill="hold">
                            <p:stCondLst>
                              <p:cond delay="22000"/>
                            </p:stCondLst>
                            <p:childTnLst>
                              <p:par>
                                <p:cTn id="282" presetID="22" presetClass="entr" presetSubtype="8" fill="hold" nodeType="afterEffect">
                                  <p:stCondLst>
                                    <p:cond delay="0"/>
                                  </p:stCondLst>
                                  <p:childTnLst>
                                    <p:set>
                                      <p:cBhvr>
                                        <p:cTn id="283" dur="1" fill="hold">
                                          <p:stCondLst>
                                            <p:cond delay="0"/>
                                          </p:stCondLst>
                                        </p:cTn>
                                        <p:tgtEl>
                                          <p:spTgt spid="63"/>
                                        </p:tgtEl>
                                        <p:attrNameLst>
                                          <p:attrName>style.visibility</p:attrName>
                                        </p:attrNameLst>
                                      </p:cBhvr>
                                      <p:to>
                                        <p:strVal val="visible"/>
                                      </p:to>
                                    </p:set>
                                    <p:animEffect transition="in" filter="wipe(left)">
                                      <p:cBhvr>
                                        <p:cTn id="284"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animBg="1"/>
      <p:bldP spid="10" grpId="0" animBg="1"/>
      <p:bldP spid="14" grpId="0" animBg="1"/>
      <p:bldP spid="16" grpId="0"/>
      <p:bldP spid="17" grpId="0"/>
      <p:bldP spid="18" grpId="0" animBg="1"/>
      <p:bldP spid="20" grpId="0" animBg="1"/>
      <p:bldP spid="21" grpId="0" animBg="1"/>
      <p:bldP spid="22" grpId="0" animBg="1"/>
      <p:bldP spid="24" grpId="0" animBg="1"/>
      <p:bldP spid="25" grpId="0"/>
      <p:bldP spid="26" grpId="0"/>
      <p:bldP spid="27" grpId="0" animBg="1"/>
      <p:bldP spid="29" grpId="0" animBg="1"/>
      <p:bldP spid="30" grpId="0" animBg="1"/>
      <p:bldP spid="31" grpId="0" animBg="1"/>
      <p:bldP spid="33" grpId="0" animBg="1"/>
      <p:bldP spid="34" grpId="0"/>
      <p:bldP spid="35" grpId="0"/>
      <p:bldP spid="45" grpId="0" animBg="1"/>
      <p:bldP spid="46" grpId="0" animBg="1"/>
      <p:bldP spid="47" grpId="0" animBg="1"/>
      <p:bldP spid="48" grpId="0" animBg="1"/>
      <p:bldP spid="50" grpId="0" animBg="1"/>
      <p:bldP spid="51" grpId="0"/>
      <p:bldP spid="52" grpId="0"/>
      <p:bldP spid="53" grpId="0" animBg="1"/>
      <p:bldP spid="55" grpId="0" animBg="1"/>
      <p:bldP spid="56" grpId="0" animBg="1"/>
      <p:bldP spid="57" grpId="0" animBg="1"/>
      <p:bldP spid="59" grpId="0" animBg="1"/>
      <p:bldP spid="60" grpId="0"/>
      <p:bldP spid="61" grpId="0"/>
      <p:bldP spid="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8"/>
          </p:nvPr>
        </p:nvSpPr>
        <p:spPr>
          <a:xfrm>
            <a:off x="744485" y="464516"/>
            <a:ext cx="10683053" cy="431780"/>
          </a:xfrm>
        </p:spPr>
        <p:txBody>
          <a:bodyPr>
            <a:normAutofit fontScale="92500" lnSpcReduction="20000"/>
          </a:bodyPr>
          <a:lstStyle/>
          <a:p>
            <a:r>
              <a:rPr lang="en-US" sz="1800" dirty="0" err="1" smtClean="0">
                <a:solidFill>
                  <a:schemeClr val="tx1"/>
                </a:solidFill>
                <a:latin typeface="Book Antiqua" panose="02040602050305030304" pitchFamily="18" charset="0"/>
              </a:rPr>
              <a:t>Nội</a:t>
            </a:r>
            <a:r>
              <a:rPr lang="en-US" sz="1800" dirty="0" smtClean="0">
                <a:solidFill>
                  <a:schemeClr val="tx1"/>
                </a:solidFill>
                <a:latin typeface="Book Antiqua" panose="02040602050305030304" pitchFamily="18" charset="0"/>
              </a:rPr>
              <a:t> dung b</a:t>
            </a:r>
            <a:endParaRPr lang="en-US" sz="1800" dirty="0">
              <a:solidFill>
                <a:schemeClr val="tx1"/>
              </a:solidFill>
              <a:latin typeface="Book Antiqua" panose="02040602050305030304" pitchFamily="18" charset="0"/>
            </a:endParaRPr>
          </a:p>
        </p:txBody>
      </p:sp>
      <p:cxnSp>
        <p:nvCxnSpPr>
          <p:cNvPr id="4" name="Google Shape;1678;p46"/>
          <p:cNvCxnSpPr>
            <a:stCxn id="7" idx="2"/>
          </p:cNvCxnSpPr>
          <p:nvPr/>
        </p:nvCxnSpPr>
        <p:spPr>
          <a:xfrm rot="10800000">
            <a:off x="2825934" y="2312108"/>
            <a:ext cx="1679600" cy="0"/>
          </a:xfrm>
          <a:prstGeom prst="straightConnector1">
            <a:avLst/>
          </a:prstGeom>
          <a:noFill/>
          <a:ln w="19050" cap="flat" cmpd="sng">
            <a:solidFill>
              <a:schemeClr val="dk1"/>
            </a:solidFill>
            <a:prstDash val="solid"/>
            <a:round/>
            <a:headEnd type="none" w="med" len="med"/>
            <a:tailEnd type="none" w="med" len="med"/>
          </a:ln>
        </p:spPr>
      </p:cxnSp>
      <p:sp>
        <p:nvSpPr>
          <p:cNvPr id="6" name="Google Shape;1680;p46"/>
          <p:cNvSpPr/>
          <p:nvPr/>
        </p:nvSpPr>
        <p:spPr>
          <a:xfrm>
            <a:off x="7046791" y="1777135"/>
            <a:ext cx="1069600" cy="1069600"/>
          </a:xfrm>
          <a:prstGeom prst="ellipse">
            <a:avLst/>
          </a:prstGeom>
          <a:solidFill>
            <a:schemeClr val="tx1">
              <a:lumMod val="75000"/>
              <a:lumOff val="25000"/>
            </a:schemeClr>
          </a:solidFill>
          <a:ln>
            <a:noFill/>
          </a:ln>
        </p:spPr>
        <p:txBody>
          <a:bodyPr spcFirstLastPara="1" wrap="square" lIns="121900" tIns="121900" rIns="121900" bIns="121900" anchor="ctr" anchorCtr="0">
            <a:noAutofit/>
          </a:bodyPr>
          <a:lstStyle/>
          <a:p>
            <a:pPr algn="ctr"/>
            <a:r>
              <a:rPr lang="en" sz="5333" b="1">
                <a:solidFill>
                  <a:srgbClr val="FFFFFF"/>
                </a:solidFill>
                <a:latin typeface="Book Antiqua" panose="02040602050305030304" pitchFamily="18" charset="0"/>
                <a:ea typeface="Fira Sans Extra Condensed"/>
                <a:cs typeface="Fira Sans Extra Condensed"/>
                <a:sym typeface="Fira Sans Extra Condensed"/>
              </a:rPr>
              <a:t>2</a:t>
            </a:r>
            <a:endParaRPr sz="5333" b="1">
              <a:solidFill>
                <a:srgbClr val="FFFFFF"/>
              </a:solidFill>
              <a:latin typeface="Book Antiqua" panose="02040602050305030304" pitchFamily="18" charset="0"/>
              <a:ea typeface="Fira Sans Extra Condensed"/>
              <a:cs typeface="Fira Sans Extra Condensed"/>
              <a:sym typeface="Fira Sans Extra Condensed"/>
            </a:endParaRPr>
          </a:p>
        </p:txBody>
      </p:sp>
      <p:sp>
        <p:nvSpPr>
          <p:cNvPr id="7" name="Google Shape;1679;p46"/>
          <p:cNvSpPr/>
          <p:nvPr/>
        </p:nvSpPr>
        <p:spPr>
          <a:xfrm>
            <a:off x="4505534" y="1777108"/>
            <a:ext cx="1069600" cy="1070000"/>
          </a:xfrm>
          <a:prstGeom prst="ellipse">
            <a:avLst/>
          </a:prstGeom>
          <a:solidFill>
            <a:schemeClr val="tx1">
              <a:lumMod val="75000"/>
              <a:lumOff val="25000"/>
            </a:schemeClr>
          </a:solidFill>
          <a:ln>
            <a:noFill/>
          </a:ln>
        </p:spPr>
        <p:txBody>
          <a:bodyPr spcFirstLastPara="1" wrap="square" lIns="60933" tIns="121900" rIns="121900" bIns="121900" anchor="ctr" anchorCtr="0">
            <a:noAutofit/>
          </a:bodyPr>
          <a:lstStyle/>
          <a:p>
            <a:pPr algn="ctr"/>
            <a:r>
              <a:rPr lang="en" sz="5333" b="1" dirty="0">
                <a:solidFill>
                  <a:srgbClr val="FFFFFF"/>
                </a:solidFill>
                <a:latin typeface="Book Antiqua" panose="02040602050305030304" pitchFamily="18" charset="0"/>
                <a:ea typeface="Fira Sans Extra Condensed"/>
                <a:cs typeface="Fira Sans Extra Condensed"/>
                <a:sym typeface="Fira Sans Extra Condensed"/>
              </a:rPr>
              <a:t>1</a:t>
            </a:r>
            <a:endParaRPr sz="5333" b="1" dirty="0">
              <a:solidFill>
                <a:srgbClr val="FFFFFF"/>
              </a:solidFill>
              <a:latin typeface="Book Antiqua" panose="02040602050305030304" pitchFamily="18" charset="0"/>
              <a:ea typeface="Fira Sans Extra Condensed"/>
              <a:cs typeface="Fira Sans Extra Condensed"/>
              <a:sym typeface="Fira Sans Extra Condensed"/>
            </a:endParaRPr>
          </a:p>
        </p:txBody>
      </p:sp>
      <p:sp>
        <p:nvSpPr>
          <p:cNvPr id="8" name="Google Shape;1681;p46"/>
          <p:cNvSpPr/>
          <p:nvPr/>
        </p:nvSpPr>
        <p:spPr>
          <a:xfrm>
            <a:off x="9450483" y="1777142"/>
            <a:ext cx="1069600" cy="1069200"/>
          </a:xfrm>
          <a:prstGeom prst="ellipse">
            <a:avLst/>
          </a:prstGeom>
          <a:solidFill>
            <a:schemeClr val="tx1">
              <a:lumMod val="75000"/>
              <a:lumOff val="25000"/>
            </a:schemeClr>
          </a:solidFill>
          <a:ln>
            <a:noFill/>
          </a:ln>
        </p:spPr>
        <p:txBody>
          <a:bodyPr spcFirstLastPara="1" wrap="square" lIns="121900" tIns="121900" rIns="121900" bIns="121900" anchor="ctr" anchorCtr="0">
            <a:noAutofit/>
          </a:bodyPr>
          <a:lstStyle/>
          <a:p>
            <a:pPr algn="ctr"/>
            <a:r>
              <a:rPr lang="en" sz="5333" b="1" dirty="0">
                <a:solidFill>
                  <a:srgbClr val="FFFFFF"/>
                </a:solidFill>
                <a:latin typeface="Book Antiqua" panose="02040602050305030304" pitchFamily="18" charset="0"/>
                <a:ea typeface="Fira Sans Extra Condensed"/>
                <a:cs typeface="Fira Sans Extra Condensed"/>
                <a:sym typeface="Fira Sans Extra Condensed"/>
              </a:rPr>
              <a:t>3</a:t>
            </a:r>
            <a:endParaRPr sz="5333" b="1" dirty="0">
              <a:solidFill>
                <a:srgbClr val="FFFFFF"/>
              </a:solidFill>
              <a:latin typeface="Book Antiqua" panose="02040602050305030304" pitchFamily="18" charset="0"/>
              <a:ea typeface="Fira Sans Extra Condensed"/>
              <a:cs typeface="Fira Sans Extra Condensed"/>
              <a:sym typeface="Fira Sans Extra Condensed"/>
            </a:endParaRPr>
          </a:p>
        </p:txBody>
      </p:sp>
      <p:cxnSp>
        <p:nvCxnSpPr>
          <p:cNvPr id="9" name="Google Shape;1682;p46"/>
          <p:cNvCxnSpPr>
            <a:stCxn id="7" idx="6"/>
            <a:endCxn id="6" idx="2"/>
          </p:cNvCxnSpPr>
          <p:nvPr/>
        </p:nvCxnSpPr>
        <p:spPr>
          <a:xfrm>
            <a:off x="5575134" y="2312108"/>
            <a:ext cx="1471600" cy="0"/>
          </a:xfrm>
          <a:prstGeom prst="straightConnector1">
            <a:avLst/>
          </a:prstGeom>
          <a:noFill/>
          <a:ln w="19050" cap="flat" cmpd="sng">
            <a:solidFill>
              <a:schemeClr val="dk1"/>
            </a:solidFill>
            <a:prstDash val="solid"/>
            <a:round/>
            <a:headEnd type="none" w="med" len="med"/>
            <a:tailEnd type="none" w="med" len="med"/>
          </a:ln>
        </p:spPr>
      </p:cxnSp>
      <p:cxnSp>
        <p:nvCxnSpPr>
          <p:cNvPr id="10" name="Google Shape;1683;p46"/>
          <p:cNvCxnSpPr>
            <a:stCxn id="6" idx="6"/>
            <a:endCxn id="8" idx="2"/>
          </p:cNvCxnSpPr>
          <p:nvPr/>
        </p:nvCxnSpPr>
        <p:spPr>
          <a:xfrm>
            <a:off x="8116391" y="2311935"/>
            <a:ext cx="1334000" cy="0"/>
          </a:xfrm>
          <a:prstGeom prst="straightConnector1">
            <a:avLst/>
          </a:prstGeom>
          <a:noFill/>
          <a:ln w="19050" cap="flat" cmpd="sng">
            <a:solidFill>
              <a:schemeClr val="dk1"/>
            </a:solidFill>
            <a:prstDash val="solid"/>
            <a:round/>
            <a:headEnd type="none" w="med" len="med"/>
            <a:tailEnd type="none" w="med" len="med"/>
          </a:ln>
        </p:spPr>
      </p:cxnSp>
      <p:cxnSp>
        <p:nvCxnSpPr>
          <p:cNvPr id="11" name="Google Shape;1684;p46"/>
          <p:cNvCxnSpPr>
            <a:endCxn id="7" idx="4"/>
          </p:cNvCxnSpPr>
          <p:nvPr/>
        </p:nvCxnSpPr>
        <p:spPr>
          <a:xfrm rot="10800000">
            <a:off x="5040334" y="2847075"/>
            <a:ext cx="0" cy="1167200"/>
          </a:xfrm>
          <a:prstGeom prst="straightConnector1">
            <a:avLst/>
          </a:prstGeom>
          <a:noFill/>
          <a:ln w="19050" cap="flat" cmpd="sng">
            <a:solidFill>
              <a:schemeClr val="dk1"/>
            </a:solidFill>
            <a:prstDash val="solid"/>
            <a:round/>
            <a:headEnd type="oval" w="med" len="med"/>
            <a:tailEnd type="none" w="med" len="med"/>
          </a:ln>
        </p:spPr>
      </p:cxnSp>
      <p:cxnSp>
        <p:nvCxnSpPr>
          <p:cNvPr id="12" name="Google Shape;1686;p46"/>
          <p:cNvCxnSpPr>
            <a:endCxn id="6" idx="4"/>
          </p:cNvCxnSpPr>
          <p:nvPr/>
        </p:nvCxnSpPr>
        <p:spPr>
          <a:xfrm rot="10800000">
            <a:off x="7581599" y="2846675"/>
            <a:ext cx="0" cy="1167600"/>
          </a:xfrm>
          <a:prstGeom prst="straightConnector1">
            <a:avLst/>
          </a:prstGeom>
          <a:noFill/>
          <a:ln w="19050" cap="flat" cmpd="sng">
            <a:solidFill>
              <a:schemeClr val="dk1"/>
            </a:solidFill>
            <a:prstDash val="solid"/>
            <a:round/>
            <a:headEnd type="oval" w="med" len="med"/>
            <a:tailEnd type="none" w="med" len="med"/>
          </a:ln>
        </p:spPr>
      </p:cxnSp>
      <p:cxnSp>
        <p:nvCxnSpPr>
          <p:cNvPr id="13" name="Google Shape;1688;p46"/>
          <p:cNvCxnSpPr>
            <a:endCxn id="8" idx="4"/>
          </p:cNvCxnSpPr>
          <p:nvPr/>
        </p:nvCxnSpPr>
        <p:spPr>
          <a:xfrm rot="10800000" flipH="1">
            <a:off x="9982166" y="2846275"/>
            <a:ext cx="3200" cy="1168000"/>
          </a:xfrm>
          <a:prstGeom prst="straightConnector1">
            <a:avLst/>
          </a:prstGeom>
          <a:noFill/>
          <a:ln w="19050" cap="flat" cmpd="sng">
            <a:solidFill>
              <a:schemeClr val="dk1"/>
            </a:solidFill>
            <a:prstDash val="solid"/>
            <a:round/>
            <a:headEnd type="oval" w="med" len="med"/>
            <a:tailEnd type="none" w="med" len="med"/>
          </a:ln>
        </p:spPr>
      </p:cxnSp>
      <p:sp>
        <p:nvSpPr>
          <p:cNvPr id="14" name="Google Shape;1692;p46"/>
          <p:cNvSpPr txBox="1"/>
          <p:nvPr/>
        </p:nvSpPr>
        <p:spPr>
          <a:xfrm>
            <a:off x="6599649" y="4293140"/>
            <a:ext cx="2073200" cy="1126898"/>
          </a:xfrm>
          <a:prstGeom prst="rect">
            <a:avLst/>
          </a:prstGeom>
          <a:noFill/>
          <a:ln>
            <a:noFill/>
          </a:ln>
        </p:spPr>
        <p:txBody>
          <a:bodyPr spcFirstLastPara="1" wrap="square" lIns="121900" tIns="121900" rIns="121900" bIns="121900" anchor="ctr" anchorCtr="0">
            <a:noAutofit/>
          </a:bodyPr>
          <a:lstStyle/>
          <a:p>
            <a:pPr algn="just">
              <a:lnSpc>
                <a:spcPct val="150000"/>
              </a:lnSpc>
              <a:spcBef>
                <a:spcPct val="20000"/>
              </a:spcBef>
            </a:pPr>
            <a:r>
              <a:rPr lang="en-US" altLang="en-US" sz="1400" dirty="0" err="1">
                <a:solidFill>
                  <a:srgbClr val="000000"/>
                </a:solidFill>
                <a:latin typeface="Times New Roman" pitchFamily="18" charset="0"/>
                <a:cs typeface="Times New Roman" pitchFamily="18" charset="0"/>
              </a:rPr>
              <a:t>Chủ</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nghĩa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duy</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tâm</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trong</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một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số</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khoa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học</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tấn</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công</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và</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phủ</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nhận</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quan</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niệm</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về</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vật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chất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của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chủ</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nghĩa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duy</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vật</a:t>
            </a:r>
            <a:endParaRPr lang="en-US" altLang="en-US" sz="1400" dirty="0">
              <a:solidFill>
                <a:srgbClr val="000000"/>
              </a:solidFill>
              <a:latin typeface="Times New Roman" pitchFamily="18" charset="0"/>
              <a:cs typeface="Times New Roman" pitchFamily="18" charset="0"/>
            </a:endParaRPr>
          </a:p>
        </p:txBody>
      </p:sp>
      <p:sp>
        <p:nvSpPr>
          <p:cNvPr id="15" name="Google Shape;1694;p46"/>
          <p:cNvSpPr txBox="1"/>
          <p:nvPr/>
        </p:nvSpPr>
        <p:spPr>
          <a:xfrm>
            <a:off x="4003733" y="4326075"/>
            <a:ext cx="2073200" cy="1035439"/>
          </a:xfrm>
          <a:prstGeom prst="rect">
            <a:avLst/>
          </a:prstGeom>
          <a:noFill/>
          <a:ln>
            <a:noFill/>
          </a:ln>
        </p:spPr>
        <p:txBody>
          <a:bodyPr spcFirstLastPara="1" wrap="square" lIns="121900" tIns="121900" rIns="121900" bIns="121900" anchor="ctr" anchorCtr="0">
            <a:noAutofit/>
          </a:bodyPr>
          <a:lstStyle/>
          <a:p>
            <a:pPr algn="ctr">
              <a:lnSpc>
                <a:spcPct val="150000"/>
              </a:lnSpc>
              <a:spcBef>
                <a:spcPct val="20000"/>
              </a:spcBef>
            </a:pPr>
            <a:r>
              <a:rPr lang="en-US" altLang="en-US" sz="1400" dirty="0" err="1">
                <a:solidFill>
                  <a:srgbClr val="000000"/>
                </a:solidFill>
                <a:latin typeface="Times New Roman" pitchFamily="18" charset="0"/>
                <a:cs typeface="Times New Roman" pitchFamily="18" charset="0"/>
              </a:rPr>
              <a:t>Các</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nhà</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khoa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học</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triết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học</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duy</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vật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tự</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phát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hoài</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nghi</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quan</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niệm</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về</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vật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chất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của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Chủ</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nghĩa</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duy</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vật</a:t>
            </a:r>
            <a:r>
              <a:rPr lang="en-US" altLang="en-US" sz="1400" dirty="0">
                <a:solidFill>
                  <a:srgbClr val="000000"/>
                </a:solidFill>
                <a:latin typeface="Times New Roman" pitchFamily="18" charset="0"/>
                <a:cs typeface="Times New Roman" pitchFamily="18" charset="0"/>
              </a:rPr>
              <a:t> </a:t>
            </a:r>
            <a:r>
              <a:rPr lang="en-US" altLang="en-US" sz="1400" dirty="0" err="1">
                <a:solidFill>
                  <a:srgbClr val="000000"/>
                </a:solidFill>
                <a:latin typeface="Times New Roman" pitchFamily="18" charset="0"/>
                <a:cs typeface="Times New Roman" pitchFamily="18" charset="0"/>
              </a:rPr>
              <a:t>trước</a:t>
            </a:r>
            <a:endParaRPr lang="en-US" altLang="en-US" sz="1400" dirty="0">
              <a:solidFill>
                <a:srgbClr val="000000"/>
              </a:solidFill>
              <a:latin typeface="Times New Roman" pitchFamily="18" charset="0"/>
              <a:cs typeface="Times New Roman" pitchFamily="18" charset="0"/>
            </a:endParaRPr>
          </a:p>
        </p:txBody>
      </p:sp>
      <p:sp>
        <p:nvSpPr>
          <p:cNvPr id="16" name="Google Shape;1696;p46"/>
          <p:cNvSpPr txBox="1"/>
          <p:nvPr/>
        </p:nvSpPr>
        <p:spPr>
          <a:xfrm>
            <a:off x="8833846" y="4326075"/>
            <a:ext cx="2484438" cy="1053932"/>
          </a:xfrm>
          <a:prstGeom prst="rect">
            <a:avLst/>
          </a:prstGeom>
          <a:noFill/>
          <a:ln>
            <a:noFill/>
          </a:ln>
        </p:spPr>
        <p:txBody>
          <a:bodyPr spcFirstLastPara="1" wrap="square" lIns="121900" tIns="121900" rIns="121900" bIns="121900" anchor="ctr" anchorCtr="0">
            <a:noAutofit/>
          </a:bodyPr>
          <a:lstStyle/>
          <a:p>
            <a:pPr algn="ctr">
              <a:lnSpc>
                <a:spcPct val="150000"/>
              </a:lnSpc>
              <a:spcBef>
                <a:spcPct val="20000"/>
              </a:spcBef>
            </a:pPr>
            <a:r>
              <a:rPr lang="nl-NL" altLang="en-US" sz="1400" dirty="0">
                <a:solidFill>
                  <a:srgbClr val="000000"/>
                </a:solidFill>
                <a:latin typeface="Times New Roman" pitchFamily="18" charset="0"/>
                <a:cs typeface="Times New Roman" pitchFamily="18" charset="0"/>
              </a:rPr>
              <a:t>Một số nhà khoa học tự nhiên trượt từ chủ nghĩa duy vật máy móc, siêu hình sang chủ nghĩa tương đối, rồi rơi vào chủ nghĩa duy tâm</a:t>
            </a:r>
            <a:endParaRPr lang="vi-VN" altLang="en-US" sz="1400" dirty="0">
              <a:solidFill>
                <a:srgbClr val="000000"/>
              </a:solidFill>
              <a:latin typeface="Times New Roman" pitchFamily="18" charset="0"/>
              <a:cs typeface="Times New Roman" pitchFamily="18" charset="0"/>
            </a:endParaRPr>
          </a:p>
        </p:txBody>
      </p:sp>
      <p:grpSp>
        <p:nvGrpSpPr>
          <p:cNvPr id="17" name="Google Shape;1697;p46"/>
          <p:cNvGrpSpPr/>
          <p:nvPr/>
        </p:nvGrpSpPr>
        <p:grpSpPr>
          <a:xfrm>
            <a:off x="1135126" y="1902056"/>
            <a:ext cx="2073101" cy="3449479"/>
            <a:chOff x="713100" y="1558625"/>
            <a:chExt cx="1703173" cy="2833946"/>
          </a:xfrm>
        </p:grpSpPr>
        <p:sp>
          <p:nvSpPr>
            <p:cNvPr id="18" name="Google Shape;1698;p46"/>
            <p:cNvSpPr/>
            <p:nvPr/>
          </p:nvSpPr>
          <p:spPr>
            <a:xfrm>
              <a:off x="716067" y="2273131"/>
              <a:ext cx="269856" cy="467076"/>
            </a:xfrm>
            <a:custGeom>
              <a:avLst/>
              <a:gdLst/>
              <a:ahLst/>
              <a:cxnLst/>
              <a:rect l="l" t="t" r="r" b="b"/>
              <a:pathLst>
                <a:path w="15916" h="27548" extrusionOk="0">
                  <a:moveTo>
                    <a:pt x="15916" y="1"/>
                  </a:moveTo>
                  <a:cubicBezTo>
                    <a:pt x="15915" y="1"/>
                    <a:pt x="9199" y="427"/>
                    <a:pt x="7169" y="5966"/>
                  </a:cubicBezTo>
                  <a:cubicBezTo>
                    <a:pt x="7169" y="5966"/>
                    <a:pt x="1" y="10251"/>
                    <a:pt x="1580" y="20126"/>
                  </a:cubicBezTo>
                  <a:lnTo>
                    <a:pt x="2282" y="19575"/>
                  </a:lnTo>
                  <a:cubicBezTo>
                    <a:pt x="2282" y="19575"/>
                    <a:pt x="2507" y="23334"/>
                    <a:pt x="4863" y="26542"/>
                  </a:cubicBezTo>
                  <a:lnTo>
                    <a:pt x="5289" y="25615"/>
                  </a:lnTo>
                  <a:cubicBezTo>
                    <a:pt x="5289" y="25615"/>
                    <a:pt x="6497" y="27548"/>
                    <a:pt x="10147" y="27548"/>
                  </a:cubicBezTo>
                  <a:cubicBezTo>
                    <a:pt x="10396" y="27548"/>
                    <a:pt x="10656" y="27539"/>
                    <a:pt x="10928" y="27520"/>
                  </a:cubicBezTo>
                  <a:cubicBezTo>
                    <a:pt x="15164" y="27244"/>
                    <a:pt x="15916" y="1"/>
                    <a:pt x="1591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9" name="Google Shape;1699;p46"/>
            <p:cNvSpPr/>
            <p:nvPr/>
          </p:nvSpPr>
          <p:spPr>
            <a:xfrm>
              <a:off x="762388" y="2271418"/>
              <a:ext cx="481047" cy="463312"/>
            </a:xfrm>
            <a:custGeom>
              <a:avLst/>
              <a:gdLst/>
              <a:ahLst/>
              <a:cxnLst/>
              <a:rect l="l" t="t" r="r" b="b"/>
              <a:pathLst>
                <a:path w="28372" h="27326" extrusionOk="0">
                  <a:moveTo>
                    <a:pt x="14471" y="0"/>
                  </a:moveTo>
                  <a:cubicBezTo>
                    <a:pt x="13109" y="0"/>
                    <a:pt x="11822" y="210"/>
                    <a:pt x="10728" y="628"/>
                  </a:cubicBezTo>
                  <a:cubicBezTo>
                    <a:pt x="7319" y="1906"/>
                    <a:pt x="7620" y="5214"/>
                    <a:pt x="7620" y="5214"/>
                  </a:cubicBezTo>
                  <a:cubicBezTo>
                    <a:pt x="1" y="9149"/>
                    <a:pt x="1229" y="21280"/>
                    <a:pt x="4036" y="24964"/>
                  </a:cubicBezTo>
                  <a:cubicBezTo>
                    <a:pt x="5377" y="26719"/>
                    <a:pt x="6543" y="27326"/>
                    <a:pt x="8568" y="27326"/>
                  </a:cubicBezTo>
                  <a:cubicBezTo>
                    <a:pt x="9607" y="27326"/>
                    <a:pt x="10874" y="27165"/>
                    <a:pt x="12507" y="26919"/>
                  </a:cubicBezTo>
                  <a:cubicBezTo>
                    <a:pt x="16241" y="26367"/>
                    <a:pt x="24788" y="24262"/>
                    <a:pt x="26768" y="16518"/>
                  </a:cubicBezTo>
                  <a:cubicBezTo>
                    <a:pt x="27795" y="12533"/>
                    <a:pt x="25966" y="9876"/>
                    <a:pt x="25966" y="9876"/>
                  </a:cubicBezTo>
                  <a:lnTo>
                    <a:pt x="25966" y="9876"/>
                  </a:lnTo>
                  <a:lnTo>
                    <a:pt x="28372" y="10327"/>
                  </a:lnTo>
                  <a:cubicBezTo>
                    <a:pt x="26517" y="6693"/>
                    <a:pt x="20577" y="3535"/>
                    <a:pt x="20577" y="3535"/>
                  </a:cubicBezTo>
                  <a:lnTo>
                    <a:pt x="22958" y="2808"/>
                  </a:lnTo>
                  <a:cubicBezTo>
                    <a:pt x="20559" y="936"/>
                    <a:pt x="17350" y="0"/>
                    <a:pt x="14471"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20" name="Google Shape;1700;p46"/>
            <p:cNvSpPr/>
            <p:nvPr/>
          </p:nvSpPr>
          <p:spPr>
            <a:xfrm>
              <a:off x="803181" y="2312923"/>
              <a:ext cx="398188" cy="394373"/>
            </a:xfrm>
            <a:custGeom>
              <a:avLst/>
              <a:gdLst/>
              <a:ahLst/>
              <a:cxnLst/>
              <a:rect l="l" t="t" r="r" b="b"/>
              <a:pathLst>
                <a:path w="23485" h="23260" extrusionOk="0">
                  <a:moveTo>
                    <a:pt x="12526" y="0"/>
                  </a:moveTo>
                  <a:cubicBezTo>
                    <a:pt x="11335" y="0"/>
                    <a:pt x="10119" y="239"/>
                    <a:pt x="8948" y="736"/>
                  </a:cubicBezTo>
                  <a:cubicBezTo>
                    <a:pt x="4286" y="2691"/>
                    <a:pt x="1454" y="7779"/>
                    <a:pt x="677" y="12616"/>
                  </a:cubicBezTo>
                  <a:cubicBezTo>
                    <a:pt x="1" y="16902"/>
                    <a:pt x="878" y="21965"/>
                    <a:pt x="4687" y="23042"/>
                  </a:cubicBezTo>
                  <a:cubicBezTo>
                    <a:pt x="5173" y="23184"/>
                    <a:pt x="5702" y="23259"/>
                    <a:pt x="6280" y="23259"/>
                  </a:cubicBezTo>
                  <a:cubicBezTo>
                    <a:pt x="6925" y="23259"/>
                    <a:pt x="7629" y="23165"/>
                    <a:pt x="8397" y="22967"/>
                  </a:cubicBezTo>
                  <a:cubicBezTo>
                    <a:pt x="15515" y="21213"/>
                    <a:pt x="23485" y="13193"/>
                    <a:pt x="20427" y="5348"/>
                  </a:cubicBezTo>
                  <a:cubicBezTo>
                    <a:pt x="19075" y="1921"/>
                    <a:pt x="15901" y="0"/>
                    <a:pt x="12526" y="0"/>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21" name="Google Shape;1701;p46"/>
            <p:cNvSpPr/>
            <p:nvPr/>
          </p:nvSpPr>
          <p:spPr>
            <a:xfrm>
              <a:off x="1140160" y="2272283"/>
              <a:ext cx="188268" cy="188268"/>
            </a:xfrm>
            <a:custGeom>
              <a:avLst/>
              <a:gdLst/>
              <a:ahLst/>
              <a:cxnLst/>
              <a:rect l="l" t="t" r="r" b="b"/>
              <a:pathLst>
                <a:path w="11104" h="11104" extrusionOk="0">
                  <a:moveTo>
                    <a:pt x="5539" y="3083"/>
                  </a:moveTo>
                  <a:cubicBezTo>
                    <a:pt x="6893" y="3083"/>
                    <a:pt x="7996" y="4186"/>
                    <a:pt x="7996" y="5539"/>
                  </a:cubicBezTo>
                  <a:cubicBezTo>
                    <a:pt x="7996" y="6918"/>
                    <a:pt x="6893" y="7996"/>
                    <a:pt x="5539" y="7996"/>
                  </a:cubicBezTo>
                  <a:cubicBezTo>
                    <a:pt x="4186" y="7996"/>
                    <a:pt x="3083" y="6918"/>
                    <a:pt x="3083" y="5539"/>
                  </a:cubicBezTo>
                  <a:cubicBezTo>
                    <a:pt x="3083" y="4186"/>
                    <a:pt x="4186" y="3083"/>
                    <a:pt x="5539" y="3083"/>
                  </a:cubicBezTo>
                  <a:close/>
                  <a:moveTo>
                    <a:pt x="5264" y="0"/>
                  </a:moveTo>
                  <a:lnTo>
                    <a:pt x="5214" y="727"/>
                  </a:lnTo>
                  <a:cubicBezTo>
                    <a:pt x="5013" y="727"/>
                    <a:pt x="4813" y="752"/>
                    <a:pt x="4612" y="802"/>
                  </a:cubicBezTo>
                  <a:lnTo>
                    <a:pt x="4361" y="126"/>
                  </a:lnTo>
                  <a:lnTo>
                    <a:pt x="3810" y="251"/>
                  </a:lnTo>
                  <a:lnTo>
                    <a:pt x="3960" y="978"/>
                  </a:lnTo>
                  <a:cubicBezTo>
                    <a:pt x="3785" y="1028"/>
                    <a:pt x="3610" y="1103"/>
                    <a:pt x="3434" y="1178"/>
                  </a:cubicBezTo>
                  <a:lnTo>
                    <a:pt x="3033" y="577"/>
                  </a:lnTo>
                  <a:lnTo>
                    <a:pt x="2532" y="878"/>
                  </a:lnTo>
                  <a:lnTo>
                    <a:pt x="2858" y="1529"/>
                  </a:lnTo>
                  <a:cubicBezTo>
                    <a:pt x="2682" y="1630"/>
                    <a:pt x="2532" y="1755"/>
                    <a:pt x="2356" y="1905"/>
                  </a:cubicBezTo>
                  <a:lnTo>
                    <a:pt x="1830" y="1429"/>
                  </a:lnTo>
                  <a:lnTo>
                    <a:pt x="1404" y="1830"/>
                  </a:lnTo>
                  <a:lnTo>
                    <a:pt x="1880" y="2381"/>
                  </a:lnTo>
                  <a:cubicBezTo>
                    <a:pt x="1755" y="2532"/>
                    <a:pt x="1630" y="2682"/>
                    <a:pt x="1529" y="2858"/>
                  </a:cubicBezTo>
                  <a:lnTo>
                    <a:pt x="878" y="2532"/>
                  </a:lnTo>
                  <a:lnTo>
                    <a:pt x="577" y="3033"/>
                  </a:lnTo>
                  <a:lnTo>
                    <a:pt x="1178" y="3434"/>
                  </a:lnTo>
                  <a:cubicBezTo>
                    <a:pt x="1103" y="3610"/>
                    <a:pt x="1028" y="3785"/>
                    <a:pt x="978" y="3960"/>
                  </a:cubicBezTo>
                  <a:lnTo>
                    <a:pt x="251" y="3810"/>
                  </a:lnTo>
                  <a:lnTo>
                    <a:pt x="101" y="4361"/>
                  </a:lnTo>
                  <a:lnTo>
                    <a:pt x="803" y="4612"/>
                  </a:lnTo>
                  <a:cubicBezTo>
                    <a:pt x="752" y="4813"/>
                    <a:pt x="727" y="5013"/>
                    <a:pt x="727" y="5214"/>
                  </a:cubicBezTo>
                  <a:lnTo>
                    <a:pt x="1" y="5264"/>
                  </a:lnTo>
                  <a:lnTo>
                    <a:pt x="1" y="5840"/>
                  </a:lnTo>
                  <a:lnTo>
                    <a:pt x="727" y="5890"/>
                  </a:lnTo>
                  <a:cubicBezTo>
                    <a:pt x="727" y="6091"/>
                    <a:pt x="752" y="6291"/>
                    <a:pt x="803" y="6492"/>
                  </a:cubicBezTo>
                  <a:lnTo>
                    <a:pt x="101" y="6717"/>
                  </a:lnTo>
                  <a:lnTo>
                    <a:pt x="251" y="7269"/>
                  </a:lnTo>
                  <a:lnTo>
                    <a:pt x="978" y="7143"/>
                  </a:lnTo>
                  <a:cubicBezTo>
                    <a:pt x="1028" y="7319"/>
                    <a:pt x="1103" y="7494"/>
                    <a:pt x="1178" y="7645"/>
                  </a:cubicBezTo>
                  <a:lnTo>
                    <a:pt x="577" y="8046"/>
                  </a:lnTo>
                  <a:lnTo>
                    <a:pt x="853" y="8547"/>
                  </a:lnTo>
                  <a:lnTo>
                    <a:pt x="1504" y="8246"/>
                  </a:lnTo>
                  <a:cubicBezTo>
                    <a:pt x="1630" y="8397"/>
                    <a:pt x="1755" y="8572"/>
                    <a:pt x="1880" y="8722"/>
                  </a:cubicBezTo>
                  <a:lnTo>
                    <a:pt x="1404" y="9274"/>
                  </a:lnTo>
                  <a:lnTo>
                    <a:pt x="1830" y="9675"/>
                  </a:lnTo>
                  <a:lnTo>
                    <a:pt x="2356" y="9199"/>
                  </a:lnTo>
                  <a:cubicBezTo>
                    <a:pt x="2532" y="9324"/>
                    <a:pt x="2682" y="9449"/>
                    <a:pt x="2833" y="9574"/>
                  </a:cubicBezTo>
                  <a:lnTo>
                    <a:pt x="2532" y="10226"/>
                  </a:lnTo>
                  <a:lnTo>
                    <a:pt x="3033" y="10502"/>
                  </a:lnTo>
                  <a:lnTo>
                    <a:pt x="3434" y="9900"/>
                  </a:lnTo>
                  <a:cubicBezTo>
                    <a:pt x="3584" y="9975"/>
                    <a:pt x="3760" y="10051"/>
                    <a:pt x="3935" y="10126"/>
                  </a:cubicBezTo>
                  <a:lnTo>
                    <a:pt x="3810" y="10828"/>
                  </a:lnTo>
                  <a:lnTo>
                    <a:pt x="4361" y="10978"/>
                  </a:lnTo>
                  <a:lnTo>
                    <a:pt x="4587" y="10301"/>
                  </a:lnTo>
                  <a:cubicBezTo>
                    <a:pt x="4788" y="10351"/>
                    <a:pt x="4988" y="10351"/>
                    <a:pt x="5214" y="10376"/>
                  </a:cubicBezTo>
                  <a:lnTo>
                    <a:pt x="5264" y="11103"/>
                  </a:lnTo>
                  <a:lnTo>
                    <a:pt x="5840" y="11103"/>
                  </a:lnTo>
                  <a:lnTo>
                    <a:pt x="5890" y="10376"/>
                  </a:lnTo>
                  <a:cubicBezTo>
                    <a:pt x="6091" y="10351"/>
                    <a:pt x="6291" y="10351"/>
                    <a:pt x="6467" y="10301"/>
                  </a:cubicBezTo>
                  <a:lnTo>
                    <a:pt x="6717" y="10978"/>
                  </a:lnTo>
                  <a:lnTo>
                    <a:pt x="7269" y="10828"/>
                  </a:lnTo>
                  <a:lnTo>
                    <a:pt x="7118" y="10126"/>
                  </a:lnTo>
                  <a:cubicBezTo>
                    <a:pt x="7294" y="10051"/>
                    <a:pt x="7469" y="10001"/>
                    <a:pt x="7645" y="9900"/>
                  </a:cubicBezTo>
                  <a:lnTo>
                    <a:pt x="8046" y="10502"/>
                  </a:lnTo>
                  <a:lnTo>
                    <a:pt x="8547" y="10226"/>
                  </a:lnTo>
                  <a:lnTo>
                    <a:pt x="8221" y="9574"/>
                  </a:lnTo>
                  <a:cubicBezTo>
                    <a:pt x="8397" y="9474"/>
                    <a:pt x="8572" y="9349"/>
                    <a:pt x="8722" y="9199"/>
                  </a:cubicBezTo>
                  <a:lnTo>
                    <a:pt x="9274" y="9675"/>
                  </a:lnTo>
                  <a:lnTo>
                    <a:pt x="9675" y="9274"/>
                  </a:lnTo>
                  <a:lnTo>
                    <a:pt x="9199" y="8722"/>
                  </a:lnTo>
                  <a:cubicBezTo>
                    <a:pt x="9324" y="8572"/>
                    <a:pt x="9449" y="8422"/>
                    <a:pt x="9575" y="8246"/>
                  </a:cubicBezTo>
                  <a:lnTo>
                    <a:pt x="10226" y="8572"/>
                  </a:lnTo>
                  <a:lnTo>
                    <a:pt x="10502" y="8071"/>
                  </a:lnTo>
                  <a:lnTo>
                    <a:pt x="9900" y="7670"/>
                  </a:lnTo>
                  <a:cubicBezTo>
                    <a:pt x="9976" y="7494"/>
                    <a:pt x="10051" y="7319"/>
                    <a:pt x="10101" y="7143"/>
                  </a:cubicBezTo>
                  <a:lnTo>
                    <a:pt x="10828" y="7294"/>
                  </a:lnTo>
                  <a:lnTo>
                    <a:pt x="10978" y="6742"/>
                  </a:lnTo>
                  <a:lnTo>
                    <a:pt x="10301" y="6492"/>
                  </a:lnTo>
                  <a:cubicBezTo>
                    <a:pt x="10326" y="6291"/>
                    <a:pt x="10351" y="6091"/>
                    <a:pt x="10377" y="5890"/>
                  </a:cubicBezTo>
                  <a:lnTo>
                    <a:pt x="11103" y="5840"/>
                  </a:lnTo>
                  <a:lnTo>
                    <a:pt x="11103" y="5264"/>
                  </a:lnTo>
                  <a:lnTo>
                    <a:pt x="10377" y="5214"/>
                  </a:lnTo>
                  <a:cubicBezTo>
                    <a:pt x="10351" y="5013"/>
                    <a:pt x="10326" y="4813"/>
                    <a:pt x="10301" y="4612"/>
                  </a:cubicBezTo>
                  <a:lnTo>
                    <a:pt x="10978" y="4386"/>
                  </a:lnTo>
                  <a:lnTo>
                    <a:pt x="10828" y="3835"/>
                  </a:lnTo>
                  <a:lnTo>
                    <a:pt x="10126" y="3960"/>
                  </a:lnTo>
                  <a:cubicBezTo>
                    <a:pt x="10051" y="3785"/>
                    <a:pt x="9976" y="3610"/>
                    <a:pt x="9900" y="3459"/>
                  </a:cubicBezTo>
                  <a:lnTo>
                    <a:pt x="10502" y="3058"/>
                  </a:lnTo>
                  <a:lnTo>
                    <a:pt x="10226" y="2557"/>
                  </a:lnTo>
                  <a:lnTo>
                    <a:pt x="9575" y="2858"/>
                  </a:lnTo>
                  <a:cubicBezTo>
                    <a:pt x="9449" y="2682"/>
                    <a:pt x="9324" y="2532"/>
                    <a:pt x="9199" y="2381"/>
                  </a:cubicBezTo>
                  <a:lnTo>
                    <a:pt x="9675" y="1830"/>
                  </a:lnTo>
                  <a:lnTo>
                    <a:pt x="9274" y="1429"/>
                  </a:lnTo>
                  <a:lnTo>
                    <a:pt x="8722" y="1905"/>
                  </a:lnTo>
                  <a:cubicBezTo>
                    <a:pt x="8572" y="1755"/>
                    <a:pt x="8422" y="1630"/>
                    <a:pt x="8246" y="1529"/>
                  </a:cubicBezTo>
                  <a:lnTo>
                    <a:pt x="8572" y="878"/>
                  </a:lnTo>
                  <a:lnTo>
                    <a:pt x="8071" y="602"/>
                  </a:lnTo>
                  <a:lnTo>
                    <a:pt x="7670" y="1203"/>
                  </a:lnTo>
                  <a:cubicBezTo>
                    <a:pt x="7494" y="1103"/>
                    <a:pt x="7319" y="1053"/>
                    <a:pt x="7143" y="978"/>
                  </a:cubicBezTo>
                  <a:lnTo>
                    <a:pt x="7294" y="276"/>
                  </a:lnTo>
                  <a:lnTo>
                    <a:pt x="6742" y="126"/>
                  </a:lnTo>
                  <a:lnTo>
                    <a:pt x="6492" y="802"/>
                  </a:lnTo>
                  <a:cubicBezTo>
                    <a:pt x="6291" y="752"/>
                    <a:pt x="6091" y="727"/>
                    <a:pt x="5890" y="727"/>
                  </a:cubicBezTo>
                  <a:lnTo>
                    <a:pt x="5840"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2" name="Google Shape;1702;p46"/>
            <p:cNvSpPr/>
            <p:nvPr/>
          </p:nvSpPr>
          <p:spPr>
            <a:xfrm>
              <a:off x="928122" y="2355141"/>
              <a:ext cx="232877" cy="232470"/>
            </a:xfrm>
            <a:custGeom>
              <a:avLst/>
              <a:gdLst/>
              <a:ahLst/>
              <a:cxnLst/>
              <a:rect l="l" t="t" r="r" b="b"/>
              <a:pathLst>
                <a:path w="13735" h="13711" extrusionOk="0">
                  <a:moveTo>
                    <a:pt x="6867" y="4412"/>
                  </a:moveTo>
                  <a:cubicBezTo>
                    <a:pt x="8196" y="4412"/>
                    <a:pt x="9298" y="5515"/>
                    <a:pt x="9298" y="6843"/>
                  </a:cubicBezTo>
                  <a:cubicBezTo>
                    <a:pt x="9298" y="8196"/>
                    <a:pt x="8196" y="9274"/>
                    <a:pt x="6867" y="9274"/>
                  </a:cubicBezTo>
                  <a:cubicBezTo>
                    <a:pt x="5514" y="9274"/>
                    <a:pt x="4436" y="8196"/>
                    <a:pt x="4436" y="6843"/>
                  </a:cubicBezTo>
                  <a:cubicBezTo>
                    <a:pt x="4436" y="5515"/>
                    <a:pt x="5514" y="4412"/>
                    <a:pt x="6867" y="4412"/>
                  </a:cubicBezTo>
                  <a:close/>
                  <a:moveTo>
                    <a:pt x="6065" y="1"/>
                  </a:moveTo>
                  <a:lnTo>
                    <a:pt x="5940" y="1103"/>
                  </a:lnTo>
                  <a:cubicBezTo>
                    <a:pt x="5564" y="1179"/>
                    <a:pt x="5188" y="1279"/>
                    <a:pt x="4837" y="1404"/>
                  </a:cubicBezTo>
                  <a:lnTo>
                    <a:pt x="4161" y="502"/>
                  </a:lnTo>
                  <a:lnTo>
                    <a:pt x="2782" y="1279"/>
                  </a:lnTo>
                  <a:lnTo>
                    <a:pt x="3233" y="2332"/>
                  </a:lnTo>
                  <a:cubicBezTo>
                    <a:pt x="2907" y="2582"/>
                    <a:pt x="2607" y="2883"/>
                    <a:pt x="2331" y="3209"/>
                  </a:cubicBezTo>
                  <a:lnTo>
                    <a:pt x="1303" y="2758"/>
                  </a:lnTo>
                  <a:lnTo>
                    <a:pt x="501" y="4161"/>
                  </a:lnTo>
                  <a:lnTo>
                    <a:pt x="1429" y="4813"/>
                  </a:lnTo>
                  <a:cubicBezTo>
                    <a:pt x="1278" y="5164"/>
                    <a:pt x="1203" y="5540"/>
                    <a:pt x="1128" y="5916"/>
                  </a:cubicBezTo>
                  <a:lnTo>
                    <a:pt x="0" y="6041"/>
                  </a:lnTo>
                  <a:lnTo>
                    <a:pt x="0" y="7645"/>
                  </a:lnTo>
                  <a:lnTo>
                    <a:pt x="1128" y="7770"/>
                  </a:lnTo>
                  <a:cubicBezTo>
                    <a:pt x="1203" y="8146"/>
                    <a:pt x="1278" y="8522"/>
                    <a:pt x="1429" y="8873"/>
                  </a:cubicBezTo>
                  <a:lnTo>
                    <a:pt x="501" y="9550"/>
                  </a:lnTo>
                  <a:lnTo>
                    <a:pt x="1303" y="10928"/>
                  </a:lnTo>
                  <a:lnTo>
                    <a:pt x="2331" y="10502"/>
                  </a:lnTo>
                  <a:cubicBezTo>
                    <a:pt x="2607" y="10828"/>
                    <a:pt x="2907" y="11104"/>
                    <a:pt x="3233" y="11379"/>
                  </a:cubicBezTo>
                  <a:lnTo>
                    <a:pt x="2782" y="12407"/>
                  </a:lnTo>
                  <a:lnTo>
                    <a:pt x="4161" y="13209"/>
                  </a:lnTo>
                  <a:lnTo>
                    <a:pt x="4837" y="12307"/>
                  </a:lnTo>
                  <a:cubicBezTo>
                    <a:pt x="5188" y="12432"/>
                    <a:pt x="5564" y="12532"/>
                    <a:pt x="5940" y="12582"/>
                  </a:cubicBezTo>
                  <a:lnTo>
                    <a:pt x="6065" y="13710"/>
                  </a:lnTo>
                  <a:lnTo>
                    <a:pt x="7669" y="13710"/>
                  </a:lnTo>
                  <a:lnTo>
                    <a:pt x="7795" y="12582"/>
                  </a:lnTo>
                  <a:cubicBezTo>
                    <a:pt x="8171" y="12532"/>
                    <a:pt x="8547" y="12432"/>
                    <a:pt x="8897" y="12307"/>
                  </a:cubicBezTo>
                  <a:lnTo>
                    <a:pt x="9574" y="13209"/>
                  </a:lnTo>
                  <a:lnTo>
                    <a:pt x="10953" y="12407"/>
                  </a:lnTo>
                  <a:lnTo>
                    <a:pt x="10501" y="11379"/>
                  </a:lnTo>
                  <a:cubicBezTo>
                    <a:pt x="10827" y="11104"/>
                    <a:pt x="11128" y="10828"/>
                    <a:pt x="11404" y="10502"/>
                  </a:cubicBezTo>
                  <a:lnTo>
                    <a:pt x="12431" y="10928"/>
                  </a:lnTo>
                  <a:lnTo>
                    <a:pt x="13233" y="9550"/>
                  </a:lnTo>
                  <a:lnTo>
                    <a:pt x="12306" y="8873"/>
                  </a:lnTo>
                  <a:cubicBezTo>
                    <a:pt x="12431" y="8522"/>
                    <a:pt x="12532" y="8146"/>
                    <a:pt x="12607" y="7770"/>
                  </a:cubicBezTo>
                  <a:lnTo>
                    <a:pt x="13735" y="7645"/>
                  </a:lnTo>
                  <a:lnTo>
                    <a:pt x="13735" y="6041"/>
                  </a:lnTo>
                  <a:lnTo>
                    <a:pt x="12607" y="5916"/>
                  </a:lnTo>
                  <a:cubicBezTo>
                    <a:pt x="12532" y="5540"/>
                    <a:pt x="12431" y="5164"/>
                    <a:pt x="12306" y="4813"/>
                  </a:cubicBezTo>
                  <a:lnTo>
                    <a:pt x="13233" y="4161"/>
                  </a:lnTo>
                  <a:lnTo>
                    <a:pt x="12431" y="2758"/>
                  </a:lnTo>
                  <a:lnTo>
                    <a:pt x="11404" y="3209"/>
                  </a:lnTo>
                  <a:cubicBezTo>
                    <a:pt x="11128" y="2883"/>
                    <a:pt x="10827" y="2582"/>
                    <a:pt x="10501" y="2332"/>
                  </a:cubicBezTo>
                  <a:lnTo>
                    <a:pt x="10953" y="1279"/>
                  </a:lnTo>
                  <a:lnTo>
                    <a:pt x="9574" y="502"/>
                  </a:lnTo>
                  <a:lnTo>
                    <a:pt x="8897" y="1404"/>
                  </a:lnTo>
                  <a:cubicBezTo>
                    <a:pt x="8547" y="1279"/>
                    <a:pt x="8171" y="1179"/>
                    <a:pt x="7795" y="1103"/>
                  </a:cubicBezTo>
                  <a:lnTo>
                    <a:pt x="7669" y="1"/>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3" name="Google Shape;1703;p46"/>
            <p:cNvSpPr/>
            <p:nvPr/>
          </p:nvSpPr>
          <p:spPr>
            <a:xfrm>
              <a:off x="1179258" y="2490694"/>
              <a:ext cx="119838" cy="119855"/>
            </a:xfrm>
            <a:custGeom>
              <a:avLst/>
              <a:gdLst/>
              <a:ahLst/>
              <a:cxnLst/>
              <a:rect l="l" t="t" r="r" b="b"/>
              <a:pathLst>
                <a:path w="7068" h="7069" extrusionOk="0">
                  <a:moveTo>
                    <a:pt x="3534" y="2281"/>
                  </a:moveTo>
                  <a:cubicBezTo>
                    <a:pt x="4236" y="2281"/>
                    <a:pt x="4787" y="2858"/>
                    <a:pt x="4787" y="3535"/>
                  </a:cubicBezTo>
                  <a:cubicBezTo>
                    <a:pt x="4787" y="4236"/>
                    <a:pt x="4236" y="4788"/>
                    <a:pt x="3534" y="4788"/>
                  </a:cubicBezTo>
                  <a:cubicBezTo>
                    <a:pt x="2857" y="4788"/>
                    <a:pt x="2281" y="4236"/>
                    <a:pt x="2281" y="3535"/>
                  </a:cubicBezTo>
                  <a:cubicBezTo>
                    <a:pt x="2281" y="2858"/>
                    <a:pt x="2857" y="2281"/>
                    <a:pt x="3534" y="2281"/>
                  </a:cubicBezTo>
                  <a:close/>
                  <a:moveTo>
                    <a:pt x="3133" y="1"/>
                  </a:moveTo>
                  <a:lnTo>
                    <a:pt x="3058" y="602"/>
                  </a:lnTo>
                  <a:cubicBezTo>
                    <a:pt x="2857" y="627"/>
                    <a:pt x="2682" y="677"/>
                    <a:pt x="2507" y="728"/>
                  </a:cubicBezTo>
                  <a:lnTo>
                    <a:pt x="2156" y="276"/>
                  </a:lnTo>
                  <a:lnTo>
                    <a:pt x="1429" y="677"/>
                  </a:lnTo>
                  <a:lnTo>
                    <a:pt x="1654" y="1204"/>
                  </a:lnTo>
                  <a:cubicBezTo>
                    <a:pt x="1504" y="1354"/>
                    <a:pt x="1329" y="1505"/>
                    <a:pt x="1203" y="1655"/>
                  </a:cubicBezTo>
                  <a:lnTo>
                    <a:pt x="677" y="1429"/>
                  </a:lnTo>
                  <a:lnTo>
                    <a:pt x="276" y="2156"/>
                  </a:lnTo>
                  <a:lnTo>
                    <a:pt x="727" y="2507"/>
                  </a:lnTo>
                  <a:cubicBezTo>
                    <a:pt x="677" y="2682"/>
                    <a:pt x="627" y="2858"/>
                    <a:pt x="577" y="3058"/>
                  </a:cubicBezTo>
                  <a:lnTo>
                    <a:pt x="0" y="3134"/>
                  </a:lnTo>
                  <a:lnTo>
                    <a:pt x="0" y="3961"/>
                  </a:lnTo>
                  <a:lnTo>
                    <a:pt x="577" y="4011"/>
                  </a:lnTo>
                  <a:cubicBezTo>
                    <a:pt x="627" y="4211"/>
                    <a:pt x="677" y="4412"/>
                    <a:pt x="727" y="4587"/>
                  </a:cubicBezTo>
                  <a:lnTo>
                    <a:pt x="276" y="4938"/>
                  </a:lnTo>
                  <a:lnTo>
                    <a:pt x="677" y="5640"/>
                  </a:lnTo>
                  <a:lnTo>
                    <a:pt x="1203" y="5414"/>
                  </a:lnTo>
                  <a:cubicBezTo>
                    <a:pt x="1329" y="5590"/>
                    <a:pt x="1504" y="5740"/>
                    <a:pt x="1654" y="5865"/>
                  </a:cubicBezTo>
                  <a:lnTo>
                    <a:pt x="1429" y="6392"/>
                  </a:lnTo>
                  <a:lnTo>
                    <a:pt x="2156" y="6818"/>
                  </a:lnTo>
                  <a:lnTo>
                    <a:pt x="2507" y="6342"/>
                  </a:lnTo>
                  <a:cubicBezTo>
                    <a:pt x="2682" y="6417"/>
                    <a:pt x="2857" y="6467"/>
                    <a:pt x="3058" y="6492"/>
                  </a:cubicBezTo>
                  <a:lnTo>
                    <a:pt x="3133" y="7068"/>
                  </a:lnTo>
                  <a:lnTo>
                    <a:pt x="3935" y="7068"/>
                  </a:lnTo>
                  <a:lnTo>
                    <a:pt x="4010" y="6492"/>
                  </a:lnTo>
                  <a:cubicBezTo>
                    <a:pt x="4211" y="6467"/>
                    <a:pt x="4386" y="6417"/>
                    <a:pt x="4587" y="6342"/>
                  </a:cubicBezTo>
                  <a:lnTo>
                    <a:pt x="4913" y="6818"/>
                  </a:lnTo>
                  <a:lnTo>
                    <a:pt x="5639" y="6392"/>
                  </a:lnTo>
                  <a:lnTo>
                    <a:pt x="5414" y="5865"/>
                  </a:lnTo>
                  <a:cubicBezTo>
                    <a:pt x="5589" y="5740"/>
                    <a:pt x="5740" y="5590"/>
                    <a:pt x="5865" y="5414"/>
                  </a:cubicBezTo>
                  <a:lnTo>
                    <a:pt x="6391" y="5640"/>
                  </a:lnTo>
                  <a:lnTo>
                    <a:pt x="6792" y="4938"/>
                  </a:lnTo>
                  <a:lnTo>
                    <a:pt x="6341" y="4587"/>
                  </a:lnTo>
                  <a:cubicBezTo>
                    <a:pt x="6391" y="4412"/>
                    <a:pt x="6441" y="4211"/>
                    <a:pt x="6492" y="4011"/>
                  </a:cubicBezTo>
                  <a:lnTo>
                    <a:pt x="7068" y="3961"/>
                  </a:lnTo>
                  <a:lnTo>
                    <a:pt x="7068" y="3134"/>
                  </a:lnTo>
                  <a:lnTo>
                    <a:pt x="6492" y="3058"/>
                  </a:lnTo>
                  <a:cubicBezTo>
                    <a:pt x="6441" y="2858"/>
                    <a:pt x="6391" y="2682"/>
                    <a:pt x="6341" y="2507"/>
                  </a:cubicBezTo>
                  <a:lnTo>
                    <a:pt x="6792" y="2156"/>
                  </a:lnTo>
                  <a:lnTo>
                    <a:pt x="6391" y="1429"/>
                  </a:lnTo>
                  <a:lnTo>
                    <a:pt x="5865" y="1655"/>
                  </a:lnTo>
                  <a:cubicBezTo>
                    <a:pt x="5740" y="1505"/>
                    <a:pt x="5589" y="1354"/>
                    <a:pt x="5414" y="1204"/>
                  </a:cubicBezTo>
                  <a:lnTo>
                    <a:pt x="5639" y="677"/>
                  </a:lnTo>
                  <a:lnTo>
                    <a:pt x="4913" y="276"/>
                  </a:lnTo>
                  <a:lnTo>
                    <a:pt x="4587" y="728"/>
                  </a:lnTo>
                  <a:cubicBezTo>
                    <a:pt x="4386" y="677"/>
                    <a:pt x="4211" y="627"/>
                    <a:pt x="4010" y="602"/>
                  </a:cubicBezTo>
                  <a:lnTo>
                    <a:pt x="3935" y="1"/>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4" name="Google Shape;1704;p46"/>
            <p:cNvSpPr/>
            <p:nvPr/>
          </p:nvSpPr>
          <p:spPr>
            <a:xfrm>
              <a:off x="1654758" y="2210246"/>
              <a:ext cx="119431" cy="119414"/>
            </a:xfrm>
            <a:custGeom>
              <a:avLst/>
              <a:gdLst/>
              <a:ahLst/>
              <a:cxnLst/>
              <a:rect l="l" t="t" r="r" b="b"/>
              <a:pathLst>
                <a:path w="7044" h="7043" extrusionOk="0">
                  <a:moveTo>
                    <a:pt x="3534" y="2281"/>
                  </a:moveTo>
                  <a:cubicBezTo>
                    <a:pt x="4211" y="2281"/>
                    <a:pt x="4762" y="2832"/>
                    <a:pt x="4762" y="3534"/>
                  </a:cubicBezTo>
                  <a:cubicBezTo>
                    <a:pt x="4762" y="4211"/>
                    <a:pt x="4211" y="4762"/>
                    <a:pt x="3534" y="4762"/>
                  </a:cubicBezTo>
                  <a:cubicBezTo>
                    <a:pt x="2833" y="4762"/>
                    <a:pt x="2281" y="4211"/>
                    <a:pt x="2281" y="3534"/>
                  </a:cubicBezTo>
                  <a:cubicBezTo>
                    <a:pt x="2281" y="2832"/>
                    <a:pt x="2833" y="2281"/>
                    <a:pt x="3534" y="2281"/>
                  </a:cubicBezTo>
                  <a:close/>
                  <a:moveTo>
                    <a:pt x="3108" y="0"/>
                  </a:moveTo>
                  <a:lnTo>
                    <a:pt x="3033" y="577"/>
                  </a:lnTo>
                  <a:cubicBezTo>
                    <a:pt x="2858" y="602"/>
                    <a:pt x="2657" y="652"/>
                    <a:pt x="2482" y="727"/>
                  </a:cubicBezTo>
                  <a:lnTo>
                    <a:pt x="2131" y="251"/>
                  </a:lnTo>
                  <a:lnTo>
                    <a:pt x="1429" y="652"/>
                  </a:lnTo>
                  <a:lnTo>
                    <a:pt x="1655" y="1203"/>
                  </a:lnTo>
                  <a:cubicBezTo>
                    <a:pt x="1479" y="1329"/>
                    <a:pt x="1329" y="1479"/>
                    <a:pt x="1204" y="1654"/>
                  </a:cubicBezTo>
                  <a:lnTo>
                    <a:pt x="652" y="1429"/>
                  </a:lnTo>
                  <a:lnTo>
                    <a:pt x="251" y="2131"/>
                  </a:lnTo>
                  <a:lnTo>
                    <a:pt x="727" y="2482"/>
                  </a:lnTo>
                  <a:cubicBezTo>
                    <a:pt x="652" y="2657"/>
                    <a:pt x="602" y="2857"/>
                    <a:pt x="577" y="3033"/>
                  </a:cubicBezTo>
                  <a:lnTo>
                    <a:pt x="1" y="3108"/>
                  </a:lnTo>
                  <a:lnTo>
                    <a:pt x="1" y="3935"/>
                  </a:lnTo>
                  <a:lnTo>
                    <a:pt x="577" y="4010"/>
                  </a:lnTo>
                  <a:cubicBezTo>
                    <a:pt x="602" y="4186"/>
                    <a:pt x="652" y="4386"/>
                    <a:pt x="727" y="4562"/>
                  </a:cubicBezTo>
                  <a:lnTo>
                    <a:pt x="251" y="4913"/>
                  </a:lnTo>
                  <a:lnTo>
                    <a:pt x="652" y="5614"/>
                  </a:lnTo>
                  <a:lnTo>
                    <a:pt x="1204" y="5389"/>
                  </a:lnTo>
                  <a:cubicBezTo>
                    <a:pt x="1329" y="5564"/>
                    <a:pt x="1479" y="5715"/>
                    <a:pt x="1655" y="5840"/>
                  </a:cubicBezTo>
                  <a:lnTo>
                    <a:pt x="1429" y="6391"/>
                  </a:lnTo>
                  <a:lnTo>
                    <a:pt x="2131" y="6792"/>
                  </a:lnTo>
                  <a:lnTo>
                    <a:pt x="2482" y="6316"/>
                  </a:lnTo>
                  <a:cubicBezTo>
                    <a:pt x="2657" y="6391"/>
                    <a:pt x="2858" y="6441"/>
                    <a:pt x="3033" y="6467"/>
                  </a:cubicBezTo>
                  <a:lnTo>
                    <a:pt x="3108" y="7043"/>
                  </a:lnTo>
                  <a:lnTo>
                    <a:pt x="3935" y="7043"/>
                  </a:lnTo>
                  <a:lnTo>
                    <a:pt x="4011" y="6467"/>
                  </a:lnTo>
                  <a:cubicBezTo>
                    <a:pt x="4186" y="6441"/>
                    <a:pt x="4387" y="6391"/>
                    <a:pt x="4562" y="6316"/>
                  </a:cubicBezTo>
                  <a:lnTo>
                    <a:pt x="4913" y="6792"/>
                  </a:lnTo>
                  <a:lnTo>
                    <a:pt x="5615" y="6391"/>
                  </a:lnTo>
                  <a:lnTo>
                    <a:pt x="5389" y="5840"/>
                  </a:lnTo>
                  <a:cubicBezTo>
                    <a:pt x="5564" y="5715"/>
                    <a:pt x="5715" y="5564"/>
                    <a:pt x="5840" y="5389"/>
                  </a:cubicBezTo>
                  <a:lnTo>
                    <a:pt x="6392" y="5614"/>
                  </a:lnTo>
                  <a:lnTo>
                    <a:pt x="6793" y="4913"/>
                  </a:lnTo>
                  <a:lnTo>
                    <a:pt x="6316" y="4562"/>
                  </a:lnTo>
                  <a:cubicBezTo>
                    <a:pt x="6392" y="4386"/>
                    <a:pt x="6442" y="4186"/>
                    <a:pt x="6467" y="4010"/>
                  </a:cubicBezTo>
                  <a:lnTo>
                    <a:pt x="7043" y="3935"/>
                  </a:lnTo>
                  <a:lnTo>
                    <a:pt x="7043" y="3108"/>
                  </a:lnTo>
                  <a:lnTo>
                    <a:pt x="6467" y="3033"/>
                  </a:lnTo>
                  <a:cubicBezTo>
                    <a:pt x="6442" y="2857"/>
                    <a:pt x="6392" y="2657"/>
                    <a:pt x="6316" y="2482"/>
                  </a:cubicBezTo>
                  <a:lnTo>
                    <a:pt x="6793" y="2131"/>
                  </a:lnTo>
                  <a:lnTo>
                    <a:pt x="6392" y="1429"/>
                  </a:lnTo>
                  <a:lnTo>
                    <a:pt x="5840" y="1654"/>
                  </a:lnTo>
                  <a:cubicBezTo>
                    <a:pt x="5715" y="1479"/>
                    <a:pt x="5564" y="1329"/>
                    <a:pt x="5389" y="1203"/>
                  </a:cubicBezTo>
                  <a:lnTo>
                    <a:pt x="5615" y="652"/>
                  </a:lnTo>
                  <a:lnTo>
                    <a:pt x="4913" y="251"/>
                  </a:lnTo>
                  <a:lnTo>
                    <a:pt x="4562" y="727"/>
                  </a:lnTo>
                  <a:cubicBezTo>
                    <a:pt x="4387" y="652"/>
                    <a:pt x="4186" y="602"/>
                    <a:pt x="4011" y="577"/>
                  </a:cubicBezTo>
                  <a:lnTo>
                    <a:pt x="3935"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5" name="Google Shape;1705;p46"/>
            <p:cNvSpPr/>
            <p:nvPr/>
          </p:nvSpPr>
          <p:spPr>
            <a:xfrm>
              <a:off x="1363252" y="2210246"/>
              <a:ext cx="310226" cy="309802"/>
            </a:xfrm>
            <a:custGeom>
              <a:avLst/>
              <a:gdLst/>
              <a:ahLst/>
              <a:cxnLst/>
              <a:rect l="l" t="t" r="r" b="b"/>
              <a:pathLst>
                <a:path w="18297" h="18272" extrusionOk="0">
                  <a:moveTo>
                    <a:pt x="8898" y="2231"/>
                  </a:moveTo>
                  <a:lnTo>
                    <a:pt x="8898" y="6792"/>
                  </a:lnTo>
                  <a:cubicBezTo>
                    <a:pt x="8747" y="6792"/>
                    <a:pt x="8597" y="6817"/>
                    <a:pt x="8447" y="6868"/>
                  </a:cubicBezTo>
                  <a:lnTo>
                    <a:pt x="6642" y="2682"/>
                  </a:lnTo>
                  <a:cubicBezTo>
                    <a:pt x="7344" y="2431"/>
                    <a:pt x="8096" y="2256"/>
                    <a:pt x="8898" y="2231"/>
                  </a:cubicBezTo>
                  <a:close/>
                  <a:moveTo>
                    <a:pt x="9399" y="2231"/>
                  </a:moveTo>
                  <a:cubicBezTo>
                    <a:pt x="10176" y="2256"/>
                    <a:pt x="10903" y="2406"/>
                    <a:pt x="11579" y="2657"/>
                  </a:cubicBezTo>
                  <a:lnTo>
                    <a:pt x="9825" y="6868"/>
                  </a:lnTo>
                  <a:cubicBezTo>
                    <a:pt x="9675" y="6817"/>
                    <a:pt x="9549" y="6792"/>
                    <a:pt x="9399" y="6767"/>
                  </a:cubicBezTo>
                  <a:lnTo>
                    <a:pt x="9399" y="2231"/>
                  </a:lnTo>
                  <a:close/>
                  <a:moveTo>
                    <a:pt x="12056" y="2857"/>
                  </a:moveTo>
                  <a:cubicBezTo>
                    <a:pt x="12682" y="3158"/>
                    <a:pt x="13234" y="3534"/>
                    <a:pt x="13760" y="3985"/>
                  </a:cubicBezTo>
                  <a:lnTo>
                    <a:pt x="10602" y="7269"/>
                  </a:lnTo>
                  <a:cubicBezTo>
                    <a:pt x="10502" y="7193"/>
                    <a:pt x="10402" y="7118"/>
                    <a:pt x="10301" y="7068"/>
                  </a:cubicBezTo>
                  <a:lnTo>
                    <a:pt x="12056" y="2857"/>
                  </a:lnTo>
                  <a:close/>
                  <a:moveTo>
                    <a:pt x="6191" y="2908"/>
                  </a:moveTo>
                  <a:lnTo>
                    <a:pt x="7970" y="7068"/>
                  </a:lnTo>
                  <a:cubicBezTo>
                    <a:pt x="7845" y="7143"/>
                    <a:pt x="7745" y="7218"/>
                    <a:pt x="7645" y="7319"/>
                  </a:cubicBezTo>
                  <a:lnTo>
                    <a:pt x="4361" y="4161"/>
                  </a:lnTo>
                  <a:cubicBezTo>
                    <a:pt x="4888" y="3634"/>
                    <a:pt x="5514" y="3208"/>
                    <a:pt x="6191" y="2908"/>
                  </a:cubicBezTo>
                  <a:close/>
                  <a:moveTo>
                    <a:pt x="14111" y="4336"/>
                  </a:moveTo>
                  <a:cubicBezTo>
                    <a:pt x="14637" y="4862"/>
                    <a:pt x="15063" y="5489"/>
                    <a:pt x="15389" y="6166"/>
                  </a:cubicBezTo>
                  <a:lnTo>
                    <a:pt x="11204" y="7970"/>
                  </a:lnTo>
                  <a:cubicBezTo>
                    <a:pt x="11128" y="7845"/>
                    <a:pt x="11053" y="7720"/>
                    <a:pt x="10978" y="7619"/>
                  </a:cubicBezTo>
                  <a:lnTo>
                    <a:pt x="14111" y="4336"/>
                  </a:lnTo>
                  <a:close/>
                  <a:moveTo>
                    <a:pt x="4011" y="4537"/>
                  </a:moveTo>
                  <a:lnTo>
                    <a:pt x="7294" y="7695"/>
                  </a:lnTo>
                  <a:cubicBezTo>
                    <a:pt x="7194" y="7770"/>
                    <a:pt x="7143" y="7870"/>
                    <a:pt x="7068" y="7995"/>
                  </a:cubicBezTo>
                  <a:lnTo>
                    <a:pt x="2883" y="6241"/>
                  </a:lnTo>
                  <a:cubicBezTo>
                    <a:pt x="3183" y="5614"/>
                    <a:pt x="3559" y="5038"/>
                    <a:pt x="4011" y="4537"/>
                  </a:cubicBezTo>
                  <a:close/>
                  <a:moveTo>
                    <a:pt x="2682" y="6692"/>
                  </a:moveTo>
                  <a:lnTo>
                    <a:pt x="6893" y="8472"/>
                  </a:lnTo>
                  <a:cubicBezTo>
                    <a:pt x="6843" y="8597"/>
                    <a:pt x="6818" y="8722"/>
                    <a:pt x="6792" y="8873"/>
                  </a:cubicBezTo>
                  <a:lnTo>
                    <a:pt x="2256" y="8873"/>
                  </a:lnTo>
                  <a:cubicBezTo>
                    <a:pt x="2281" y="8121"/>
                    <a:pt x="2432" y="7394"/>
                    <a:pt x="2682" y="6692"/>
                  </a:cubicBezTo>
                  <a:close/>
                  <a:moveTo>
                    <a:pt x="15590" y="6642"/>
                  </a:moveTo>
                  <a:cubicBezTo>
                    <a:pt x="15865" y="7319"/>
                    <a:pt x="16016" y="8096"/>
                    <a:pt x="16041" y="8873"/>
                  </a:cubicBezTo>
                  <a:lnTo>
                    <a:pt x="11504" y="8873"/>
                  </a:lnTo>
                  <a:cubicBezTo>
                    <a:pt x="11479" y="8722"/>
                    <a:pt x="11454" y="8572"/>
                    <a:pt x="11404" y="8421"/>
                  </a:cubicBezTo>
                  <a:lnTo>
                    <a:pt x="15590" y="6642"/>
                  </a:lnTo>
                  <a:close/>
                  <a:moveTo>
                    <a:pt x="9148" y="8146"/>
                  </a:moveTo>
                  <a:cubicBezTo>
                    <a:pt x="9675" y="8146"/>
                    <a:pt x="10126" y="8597"/>
                    <a:pt x="10126" y="9123"/>
                  </a:cubicBezTo>
                  <a:cubicBezTo>
                    <a:pt x="10126" y="9675"/>
                    <a:pt x="9675" y="10101"/>
                    <a:pt x="9148" y="10101"/>
                  </a:cubicBezTo>
                  <a:cubicBezTo>
                    <a:pt x="8622" y="10101"/>
                    <a:pt x="8171" y="9675"/>
                    <a:pt x="8171" y="9123"/>
                  </a:cubicBezTo>
                  <a:cubicBezTo>
                    <a:pt x="8171" y="8597"/>
                    <a:pt x="8622" y="8146"/>
                    <a:pt x="9148" y="8146"/>
                  </a:cubicBezTo>
                  <a:close/>
                  <a:moveTo>
                    <a:pt x="16041" y="9374"/>
                  </a:moveTo>
                  <a:cubicBezTo>
                    <a:pt x="16016" y="10151"/>
                    <a:pt x="15865" y="10878"/>
                    <a:pt x="15615" y="11554"/>
                  </a:cubicBezTo>
                  <a:lnTo>
                    <a:pt x="11429" y="9800"/>
                  </a:lnTo>
                  <a:cubicBezTo>
                    <a:pt x="11454" y="9675"/>
                    <a:pt x="11479" y="9524"/>
                    <a:pt x="11504" y="9374"/>
                  </a:cubicBezTo>
                  <a:close/>
                  <a:moveTo>
                    <a:pt x="6792" y="9374"/>
                  </a:moveTo>
                  <a:cubicBezTo>
                    <a:pt x="6818" y="9524"/>
                    <a:pt x="6843" y="9675"/>
                    <a:pt x="6893" y="9825"/>
                  </a:cubicBezTo>
                  <a:lnTo>
                    <a:pt x="2707" y="11629"/>
                  </a:lnTo>
                  <a:cubicBezTo>
                    <a:pt x="2432" y="10928"/>
                    <a:pt x="2281" y="10176"/>
                    <a:pt x="2256" y="9374"/>
                  </a:cubicBezTo>
                  <a:close/>
                  <a:moveTo>
                    <a:pt x="11229" y="10276"/>
                  </a:moveTo>
                  <a:lnTo>
                    <a:pt x="15414" y="12030"/>
                  </a:lnTo>
                  <a:cubicBezTo>
                    <a:pt x="15113" y="12657"/>
                    <a:pt x="14737" y="13233"/>
                    <a:pt x="14286" y="13735"/>
                  </a:cubicBezTo>
                  <a:lnTo>
                    <a:pt x="11028" y="10577"/>
                  </a:lnTo>
                  <a:cubicBezTo>
                    <a:pt x="11103" y="10477"/>
                    <a:pt x="11153" y="10376"/>
                    <a:pt x="11229" y="10276"/>
                  </a:cubicBezTo>
                  <a:close/>
                  <a:moveTo>
                    <a:pt x="7093" y="10301"/>
                  </a:moveTo>
                  <a:cubicBezTo>
                    <a:pt x="7168" y="10426"/>
                    <a:pt x="7244" y="10527"/>
                    <a:pt x="7319" y="10652"/>
                  </a:cubicBezTo>
                  <a:lnTo>
                    <a:pt x="4186" y="13910"/>
                  </a:lnTo>
                  <a:cubicBezTo>
                    <a:pt x="3660" y="13384"/>
                    <a:pt x="3234" y="12782"/>
                    <a:pt x="2908" y="12106"/>
                  </a:cubicBezTo>
                  <a:lnTo>
                    <a:pt x="7093" y="10301"/>
                  </a:lnTo>
                  <a:close/>
                  <a:moveTo>
                    <a:pt x="10677" y="10953"/>
                  </a:moveTo>
                  <a:lnTo>
                    <a:pt x="13935" y="14111"/>
                  </a:lnTo>
                  <a:cubicBezTo>
                    <a:pt x="13409" y="14612"/>
                    <a:pt x="12783" y="15038"/>
                    <a:pt x="12106" y="15364"/>
                  </a:cubicBezTo>
                  <a:lnTo>
                    <a:pt x="10326" y="11178"/>
                  </a:lnTo>
                  <a:cubicBezTo>
                    <a:pt x="10452" y="11128"/>
                    <a:pt x="10552" y="11028"/>
                    <a:pt x="10677" y="10953"/>
                  </a:cubicBezTo>
                  <a:close/>
                  <a:moveTo>
                    <a:pt x="7695" y="11003"/>
                  </a:moveTo>
                  <a:cubicBezTo>
                    <a:pt x="7795" y="11078"/>
                    <a:pt x="7895" y="11153"/>
                    <a:pt x="7996" y="11203"/>
                  </a:cubicBezTo>
                  <a:lnTo>
                    <a:pt x="6241" y="15389"/>
                  </a:lnTo>
                  <a:cubicBezTo>
                    <a:pt x="5615" y="15113"/>
                    <a:pt x="5063" y="14737"/>
                    <a:pt x="4537" y="14286"/>
                  </a:cubicBezTo>
                  <a:lnTo>
                    <a:pt x="7695" y="11003"/>
                  </a:lnTo>
                  <a:close/>
                  <a:moveTo>
                    <a:pt x="8472" y="11404"/>
                  </a:moveTo>
                  <a:cubicBezTo>
                    <a:pt x="8622" y="11429"/>
                    <a:pt x="8747" y="11479"/>
                    <a:pt x="8898" y="11479"/>
                  </a:cubicBezTo>
                  <a:lnTo>
                    <a:pt x="8898" y="16015"/>
                  </a:lnTo>
                  <a:cubicBezTo>
                    <a:pt x="8121" y="15990"/>
                    <a:pt x="7394" y="15840"/>
                    <a:pt x="6717" y="15589"/>
                  </a:cubicBezTo>
                  <a:lnTo>
                    <a:pt x="8472" y="11404"/>
                  </a:lnTo>
                  <a:close/>
                  <a:moveTo>
                    <a:pt x="9850" y="11404"/>
                  </a:moveTo>
                  <a:lnTo>
                    <a:pt x="11655" y="15564"/>
                  </a:lnTo>
                  <a:cubicBezTo>
                    <a:pt x="10953" y="15840"/>
                    <a:pt x="10201" y="15990"/>
                    <a:pt x="9399" y="16015"/>
                  </a:cubicBezTo>
                  <a:lnTo>
                    <a:pt x="9399" y="11479"/>
                  </a:lnTo>
                  <a:cubicBezTo>
                    <a:pt x="9549" y="11479"/>
                    <a:pt x="9700" y="11429"/>
                    <a:pt x="9850" y="11404"/>
                  </a:cubicBezTo>
                  <a:close/>
                  <a:moveTo>
                    <a:pt x="8672" y="0"/>
                  </a:moveTo>
                  <a:lnTo>
                    <a:pt x="8597" y="1178"/>
                  </a:lnTo>
                  <a:cubicBezTo>
                    <a:pt x="8271" y="1203"/>
                    <a:pt x="7945" y="1253"/>
                    <a:pt x="7620" y="1304"/>
                  </a:cubicBezTo>
                  <a:lnTo>
                    <a:pt x="7219" y="176"/>
                  </a:lnTo>
                  <a:lnTo>
                    <a:pt x="6316" y="426"/>
                  </a:lnTo>
                  <a:lnTo>
                    <a:pt x="6542" y="1604"/>
                  </a:lnTo>
                  <a:cubicBezTo>
                    <a:pt x="6241" y="1705"/>
                    <a:pt x="5965" y="1830"/>
                    <a:pt x="5690" y="1955"/>
                  </a:cubicBezTo>
                  <a:lnTo>
                    <a:pt x="5038" y="953"/>
                  </a:lnTo>
                  <a:lnTo>
                    <a:pt x="4211" y="1429"/>
                  </a:lnTo>
                  <a:lnTo>
                    <a:pt x="4712" y="2507"/>
                  </a:lnTo>
                  <a:cubicBezTo>
                    <a:pt x="4437" y="2682"/>
                    <a:pt x="4186" y="2883"/>
                    <a:pt x="3910" y="3108"/>
                  </a:cubicBezTo>
                  <a:lnTo>
                    <a:pt x="3008" y="2331"/>
                  </a:lnTo>
                  <a:lnTo>
                    <a:pt x="2356" y="3008"/>
                  </a:lnTo>
                  <a:lnTo>
                    <a:pt x="3133" y="3910"/>
                  </a:lnTo>
                  <a:cubicBezTo>
                    <a:pt x="2908" y="4161"/>
                    <a:pt x="2707" y="4411"/>
                    <a:pt x="2532" y="4687"/>
                  </a:cubicBezTo>
                  <a:lnTo>
                    <a:pt x="1454" y="4161"/>
                  </a:lnTo>
                  <a:lnTo>
                    <a:pt x="978" y="4988"/>
                  </a:lnTo>
                  <a:lnTo>
                    <a:pt x="1980" y="5639"/>
                  </a:lnTo>
                  <a:cubicBezTo>
                    <a:pt x="1855" y="5915"/>
                    <a:pt x="1730" y="6216"/>
                    <a:pt x="1630" y="6492"/>
                  </a:cubicBezTo>
                  <a:lnTo>
                    <a:pt x="452" y="6266"/>
                  </a:lnTo>
                  <a:lnTo>
                    <a:pt x="201" y="7168"/>
                  </a:lnTo>
                  <a:lnTo>
                    <a:pt x="1329" y="7569"/>
                  </a:lnTo>
                  <a:cubicBezTo>
                    <a:pt x="1254" y="7895"/>
                    <a:pt x="1229" y="8221"/>
                    <a:pt x="1203" y="8572"/>
                  </a:cubicBezTo>
                  <a:lnTo>
                    <a:pt x="0" y="8672"/>
                  </a:lnTo>
                  <a:lnTo>
                    <a:pt x="0" y="9599"/>
                  </a:lnTo>
                  <a:lnTo>
                    <a:pt x="1203" y="9675"/>
                  </a:lnTo>
                  <a:cubicBezTo>
                    <a:pt x="1229" y="10025"/>
                    <a:pt x="1254" y="10351"/>
                    <a:pt x="1329" y="10652"/>
                  </a:cubicBezTo>
                  <a:lnTo>
                    <a:pt x="201" y="11053"/>
                  </a:lnTo>
                  <a:lnTo>
                    <a:pt x="452" y="11955"/>
                  </a:lnTo>
                  <a:lnTo>
                    <a:pt x="1630" y="11730"/>
                  </a:lnTo>
                  <a:cubicBezTo>
                    <a:pt x="1730" y="12030"/>
                    <a:pt x="1830" y="12306"/>
                    <a:pt x="1980" y="12582"/>
                  </a:cubicBezTo>
                  <a:lnTo>
                    <a:pt x="978" y="13259"/>
                  </a:lnTo>
                  <a:lnTo>
                    <a:pt x="1429" y="14061"/>
                  </a:lnTo>
                  <a:lnTo>
                    <a:pt x="2507" y="13559"/>
                  </a:lnTo>
                  <a:cubicBezTo>
                    <a:pt x="2707" y="13835"/>
                    <a:pt x="2908" y="14111"/>
                    <a:pt x="3133" y="14361"/>
                  </a:cubicBezTo>
                  <a:lnTo>
                    <a:pt x="2356" y="15264"/>
                  </a:lnTo>
                  <a:lnTo>
                    <a:pt x="3008" y="15915"/>
                  </a:lnTo>
                  <a:lnTo>
                    <a:pt x="3910" y="15138"/>
                  </a:lnTo>
                  <a:cubicBezTo>
                    <a:pt x="4161" y="15364"/>
                    <a:pt x="4437" y="15564"/>
                    <a:pt x="4712" y="15740"/>
                  </a:cubicBezTo>
                  <a:lnTo>
                    <a:pt x="4186" y="16817"/>
                  </a:lnTo>
                  <a:lnTo>
                    <a:pt x="4988" y="17294"/>
                  </a:lnTo>
                  <a:lnTo>
                    <a:pt x="5665" y="16291"/>
                  </a:lnTo>
                  <a:cubicBezTo>
                    <a:pt x="5940" y="16441"/>
                    <a:pt x="6216" y="16542"/>
                    <a:pt x="6517" y="16642"/>
                  </a:cubicBezTo>
                  <a:lnTo>
                    <a:pt x="6291" y="17820"/>
                  </a:lnTo>
                  <a:lnTo>
                    <a:pt x="7194" y="18071"/>
                  </a:lnTo>
                  <a:lnTo>
                    <a:pt x="7595" y="16943"/>
                  </a:lnTo>
                  <a:cubicBezTo>
                    <a:pt x="7920" y="17018"/>
                    <a:pt x="8246" y="17043"/>
                    <a:pt x="8597" y="17068"/>
                  </a:cubicBezTo>
                  <a:lnTo>
                    <a:pt x="8672" y="18271"/>
                  </a:lnTo>
                  <a:lnTo>
                    <a:pt x="9625" y="18271"/>
                  </a:lnTo>
                  <a:lnTo>
                    <a:pt x="9700" y="17068"/>
                  </a:lnTo>
                  <a:cubicBezTo>
                    <a:pt x="10026" y="17043"/>
                    <a:pt x="10351" y="17018"/>
                    <a:pt x="10677" y="16943"/>
                  </a:cubicBezTo>
                  <a:lnTo>
                    <a:pt x="11078" y="18071"/>
                  </a:lnTo>
                  <a:lnTo>
                    <a:pt x="11980" y="17845"/>
                  </a:lnTo>
                  <a:lnTo>
                    <a:pt x="11755" y="16667"/>
                  </a:lnTo>
                  <a:cubicBezTo>
                    <a:pt x="12056" y="16567"/>
                    <a:pt x="12331" y="16441"/>
                    <a:pt x="12607" y="16316"/>
                  </a:cubicBezTo>
                  <a:lnTo>
                    <a:pt x="13259" y="17294"/>
                  </a:lnTo>
                  <a:lnTo>
                    <a:pt x="14086" y="16843"/>
                  </a:lnTo>
                  <a:lnTo>
                    <a:pt x="13585" y="15765"/>
                  </a:lnTo>
                  <a:cubicBezTo>
                    <a:pt x="13860" y="15564"/>
                    <a:pt x="14111" y="15364"/>
                    <a:pt x="14387" y="15138"/>
                  </a:cubicBezTo>
                  <a:lnTo>
                    <a:pt x="15289" y="15915"/>
                  </a:lnTo>
                  <a:lnTo>
                    <a:pt x="15940" y="15264"/>
                  </a:lnTo>
                  <a:lnTo>
                    <a:pt x="15163" y="14361"/>
                  </a:lnTo>
                  <a:cubicBezTo>
                    <a:pt x="15389" y="14111"/>
                    <a:pt x="15590" y="13860"/>
                    <a:pt x="15765" y="13584"/>
                  </a:cubicBezTo>
                  <a:lnTo>
                    <a:pt x="16843" y="14086"/>
                  </a:lnTo>
                  <a:lnTo>
                    <a:pt x="17319" y="13284"/>
                  </a:lnTo>
                  <a:lnTo>
                    <a:pt x="16316" y="12607"/>
                  </a:lnTo>
                  <a:cubicBezTo>
                    <a:pt x="16442" y="12331"/>
                    <a:pt x="16567" y="12056"/>
                    <a:pt x="16667" y="11755"/>
                  </a:cubicBezTo>
                  <a:lnTo>
                    <a:pt x="17845" y="12005"/>
                  </a:lnTo>
                  <a:lnTo>
                    <a:pt x="18096" y="11078"/>
                  </a:lnTo>
                  <a:lnTo>
                    <a:pt x="16968" y="10702"/>
                  </a:lnTo>
                  <a:cubicBezTo>
                    <a:pt x="17043" y="10376"/>
                    <a:pt x="17068" y="10025"/>
                    <a:pt x="17093" y="9675"/>
                  </a:cubicBezTo>
                  <a:lnTo>
                    <a:pt x="18296" y="9599"/>
                  </a:lnTo>
                  <a:lnTo>
                    <a:pt x="18296" y="8672"/>
                  </a:lnTo>
                  <a:lnTo>
                    <a:pt x="17093" y="8572"/>
                  </a:lnTo>
                  <a:cubicBezTo>
                    <a:pt x="17068" y="8246"/>
                    <a:pt x="17043" y="7920"/>
                    <a:pt x="16968" y="7594"/>
                  </a:cubicBezTo>
                  <a:lnTo>
                    <a:pt x="18096" y="7193"/>
                  </a:lnTo>
                  <a:lnTo>
                    <a:pt x="17845" y="6291"/>
                  </a:lnTo>
                  <a:lnTo>
                    <a:pt x="16667" y="6517"/>
                  </a:lnTo>
                  <a:cubicBezTo>
                    <a:pt x="16567" y="6241"/>
                    <a:pt x="16467" y="5940"/>
                    <a:pt x="16316" y="5664"/>
                  </a:cubicBezTo>
                  <a:lnTo>
                    <a:pt x="17319" y="5013"/>
                  </a:lnTo>
                  <a:lnTo>
                    <a:pt x="16868" y="4186"/>
                  </a:lnTo>
                  <a:lnTo>
                    <a:pt x="15790" y="4712"/>
                  </a:lnTo>
                  <a:cubicBezTo>
                    <a:pt x="15590" y="4411"/>
                    <a:pt x="15389" y="4161"/>
                    <a:pt x="15163" y="3910"/>
                  </a:cubicBezTo>
                  <a:lnTo>
                    <a:pt x="15940" y="3008"/>
                  </a:lnTo>
                  <a:lnTo>
                    <a:pt x="15289" y="2331"/>
                  </a:lnTo>
                  <a:lnTo>
                    <a:pt x="14387" y="3108"/>
                  </a:lnTo>
                  <a:cubicBezTo>
                    <a:pt x="14136" y="2908"/>
                    <a:pt x="13860" y="2707"/>
                    <a:pt x="13585" y="2507"/>
                  </a:cubicBezTo>
                  <a:lnTo>
                    <a:pt x="14111" y="1429"/>
                  </a:lnTo>
                  <a:lnTo>
                    <a:pt x="13309" y="978"/>
                  </a:lnTo>
                  <a:lnTo>
                    <a:pt x="12632" y="1955"/>
                  </a:lnTo>
                  <a:cubicBezTo>
                    <a:pt x="12356" y="1830"/>
                    <a:pt x="12081" y="1705"/>
                    <a:pt x="11780" y="1604"/>
                  </a:cubicBezTo>
                  <a:lnTo>
                    <a:pt x="12006" y="426"/>
                  </a:lnTo>
                  <a:lnTo>
                    <a:pt x="11103" y="201"/>
                  </a:lnTo>
                  <a:lnTo>
                    <a:pt x="10702" y="1304"/>
                  </a:lnTo>
                  <a:cubicBezTo>
                    <a:pt x="10376" y="1253"/>
                    <a:pt x="10051" y="1203"/>
                    <a:pt x="9700" y="1178"/>
                  </a:cubicBezTo>
                  <a:lnTo>
                    <a:pt x="9625"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6" name="Google Shape;1706;p46"/>
            <p:cNvSpPr/>
            <p:nvPr/>
          </p:nvSpPr>
          <p:spPr>
            <a:xfrm>
              <a:off x="1263812" y="1917895"/>
              <a:ext cx="309802" cy="309785"/>
            </a:xfrm>
            <a:custGeom>
              <a:avLst/>
              <a:gdLst/>
              <a:ahLst/>
              <a:cxnLst/>
              <a:rect l="l" t="t" r="r" b="b"/>
              <a:pathLst>
                <a:path w="18272" h="18271" extrusionOk="0">
                  <a:moveTo>
                    <a:pt x="9149" y="3559"/>
                  </a:moveTo>
                  <a:cubicBezTo>
                    <a:pt x="9976" y="3559"/>
                    <a:pt x="10627" y="4236"/>
                    <a:pt x="10627" y="5063"/>
                  </a:cubicBezTo>
                  <a:cubicBezTo>
                    <a:pt x="10627" y="5890"/>
                    <a:pt x="9976" y="6567"/>
                    <a:pt x="9149" y="6567"/>
                  </a:cubicBezTo>
                  <a:cubicBezTo>
                    <a:pt x="8322" y="6567"/>
                    <a:pt x="7645" y="5890"/>
                    <a:pt x="7645" y="5063"/>
                  </a:cubicBezTo>
                  <a:cubicBezTo>
                    <a:pt x="7645" y="4236"/>
                    <a:pt x="8322" y="3559"/>
                    <a:pt x="9149" y="3559"/>
                  </a:cubicBezTo>
                  <a:close/>
                  <a:moveTo>
                    <a:pt x="9149" y="8371"/>
                  </a:moveTo>
                  <a:cubicBezTo>
                    <a:pt x="9550" y="8371"/>
                    <a:pt x="9901" y="8722"/>
                    <a:pt x="9901" y="9148"/>
                  </a:cubicBezTo>
                  <a:cubicBezTo>
                    <a:pt x="9901" y="9549"/>
                    <a:pt x="9550" y="9900"/>
                    <a:pt x="9149" y="9900"/>
                  </a:cubicBezTo>
                  <a:cubicBezTo>
                    <a:pt x="8723" y="9900"/>
                    <a:pt x="8372" y="9549"/>
                    <a:pt x="8372" y="9148"/>
                  </a:cubicBezTo>
                  <a:cubicBezTo>
                    <a:pt x="8372" y="8722"/>
                    <a:pt x="8723" y="8371"/>
                    <a:pt x="9149" y="8371"/>
                  </a:cubicBezTo>
                  <a:close/>
                  <a:moveTo>
                    <a:pt x="5063" y="7644"/>
                  </a:moveTo>
                  <a:cubicBezTo>
                    <a:pt x="5891" y="7644"/>
                    <a:pt x="6567" y="8321"/>
                    <a:pt x="6567" y="9148"/>
                  </a:cubicBezTo>
                  <a:cubicBezTo>
                    <a:pt x="6567" y="9975"/>
                    <a:pt x="5891" y="10627"/>
                    <a:pt x="5063" y="10627"/>
                  </a:cubicBezTo>
                  <a:cubicBezTo>
                    <a:pt x="4236" y="10627"/>
                    <a:pt x="3560" y="9975"/>
                    <a:pt x="3560" y="9148"/>
                  </a:cubicBezTo>
                  <a:cubicBezTo>
                    <a:pt x="3560" y="8321"/>
                    <a:pt x="4236" y="7644"/>
                    <a:pt x="5063" y="7644"/>
                  </a:cubicBezTo>
                  <a:close/>
                  <a:moveTo>
                    <a:pt x="13209" y="7644"/>
                  </a:moveTo>
                  <a:cubicBezTo>
                    <a:pt x="14036" y="7644"/>
                    <a:pt x="14713" y="8321"/>
                    <a:pt x="14713" y="9148"/>
                  </a:cubicBezTo>
                  <a:cubicBezTo>
                    <a:pt x="14713" y="9975"/>
                    <a:pt x="14036" y="10627"/>
                    <a:pt x="13209" y="10627"/>
                  </a:cubicBezTo>
                  <a:cubicBezTo>
                    <a:pt x="12382" y="10627"/>
                    <a:pt x="11705" y="9975"/>
                    <a:pt x="11705" y="9148"/>
                  </a:cubicBezTo>
                  <a:cubicBezTo>
                    <a:pt x="11705" y="8321"/>
                    <a:pt x="12382" y="7644"/>
                    <a:pt x="13209" y="7644"/>
                  </a:cubicBezTo>
                  <a:close/>
                  <a:moveTo>
                    <a:pt x="9149" y="11704"/>
                  </a:moveTo>
                  <a:cubicBezTo>
                    <a:pt x="9976" y="11704"/>
                    <a:pt x="10627" y="12381"/>
                    <a:pt x="10627" y="13208"/>
                  </a:cubicBezTo>
                  <a:cubicBezTo>
                    <a:pt x="10627" y="14035"/>
                    <a:pt x="9976" y="14712"/>
                    <a:pt x="9149" y="14712"/>
                  </a:cubicBezTo>
                  <a:cubicBezTo>
                    <a:pt x="8322" y="14712"/>
                    <a:pt x="7645" y="14035"/>
                    <a:pt x="7645" y="13208"/>
                  </a:cubicBezTo>
                  <a:cubicBezTo>
                    <a:pt x="7645" y="12381"/>
                    <a:pt x="8322" y="11704"/>
                    <a:pt x="9149" y="11704"/>
                  </a:cubicBezTo>
                  <a:close/>
                  <a:moveTo>
                    <a:pt x="8673" y="0"/>
                  </a:moveTo>
                  <a:lnTo>
                    <a:pt x="8572" y="1178"/>
                  </a:lnTo>
                  <a:cubicBezTo>
                    <a:pt x="8246" y="1203"/>
                    <a:pt x="7921" y="1253"/>
                    <a:pt x="7595" y="1303"/>
                  </a:cubicBezTo>
                  <a:lnTo>
                    <a:pt x="7219" y="176"/>
                  </a:lnTo>
                  <a:lnTo>
                    <a:pt x="6292" y="426"/>
                  </a:lnTo>
                  <a:lnTo>
                    <a:pt x="6542" y="1604"/>
                  </a:lnTo>
                  <a:cubicBezTo>
                    <a:pt x="6241" y="1704"/>
                    <a:pt x="5966" y="1830"/>
                    <a:pt x="5690" y="1955"/>
                  </a:cubicBezTo>
                  <a:lnTo>
                    <a:pt x="5013" y="952"/>
                  </a:lnTo>
                  <a:lnTo>
                    <a:pt x="4211" y="1429"/>
                  </a:lnTo>
                  <a:lnTo>
                    <a:pt x="4713" y="2506"/>
                  </a:lnTo>
                  <a:cubicBezTo>
                    <a:pt x="4437" y="2682"/>
                    <a:pt x="4161" y="2907"/>
                    <a:pt x="3911" y="3133"/>
                  </a:cubicBezTo>
                  <a:lnTo>
                    <a:pt x="3008" y="2331"/>
                  </a:lnTo>
                  <a:lnTo>
                    <a:pt x="2332" y="3008"/>
                  </a:lnTo>
                  <a:lnTo>
                    <a:pt x="3134" y="3910"/>
                  </a:lnTo>
                  <a:cubicBezTo>
                    <a:pt x="2908" y="4161"/>
                    <a:pt x="2708" y="4411"/>
                    <a:pt x="2507" y="4687"/>
                  </a:cubicBezTo>
                  <a:lnTo>
                    <a:pt x="1454" y="4161"/>
                  </a:lnTo>
                  <a:lnTo>
                    <a:pt x="978" y="4988"/>
                  </a:lnTo>
                  <a:lnTo>
                    <a:pt x="1981" y="5664"/>
                  </a:lnTo>
                  <a:cubicBezTo>
                    <a:pt x="1830" y="5940"/>
                    <a:pt x="1730" y="6216"/>
                    <a:pt x="1630" y="6491"/>
                  </a:cubicBezTo>
                  <a:lnTo>
                    <a:pt x="452" y="6266"/>
                  </a:lnTo>
                  <a:lnTo>
                    <a:pt x="201" y="7168"/>
                  </a:lnTo>
                  <a:lnTo>
                    <a:pt x="1329" y="7569"/>
                  </a:lnTo>
                  <a:cubicBezTo>
                    <a:pt x="1254" y="7895"/>
                    <a:pt x="1204" y="8246"/>
                    <a:pt x="1204" y="8572"/>
                  </a:cubicBezTo>
                  <a:lnTo>
                    <a:pt x="1" y="8672"/>
                  </a:lnTo>
                  <a:lnTo>
                    <a:pt x="1" y="9599"/>
                  </a:lnTo>
                  <a:lnTo>
                    <a:pt x="1204" y="9699"/>
                  </a:lnTo>
                  <a:cubicBezTo>
                    <a:pt x="1204" y="10025"/>
                    <a:pt x="1254" y="10351"/>
                    <a:pt x="1304" y="10677"/>
                  </a:cubicBezTo>
                  <a:lnTo>
                    <a:pt x="201" y="11053"/>
                  </a:lnTo>
                  <a:lnTo>
                    <a:pt x="427" y="11980"/>
                  </a:lnTo>
                  <a:lnTo>
                    <a:pt x="1605" y="11755"/>
                  </a:lnTo>
                  <a:cubicBezTo>
                    <a:pt x="1705" y="12030"/>
                    <a:pt x="1830" y="12306"/>
                    <a:pt x="1956" y="12582"/>
                  </a:cubicBezTo>
                  <a:lnTo>
                    <a:pt x="953" y="13258"/>
                  </a:lnTo>
                  <a:lnTo>
                    <a:pt x="1429" y="14085"/>
                  </a:lnTo>
                  <a:lnTo>
                    <a:pt x="2507" y="13559"/>
                  </a:lnTo>
                  <a:cubicBezTo>
                    <a:pt x="2683" y="13835"/>
                    <a:pt x="2908" y="14110"/>
                    <a:pt x="3134" y="14361"/>
                  </a:cubicBezTo>
                  <a:lnTo>
                    <a:pt x="2332" y="15263"/>
                  </a:lnTo>
                  <a:lnTo>
                    <a:pt x="3008" y="15940"/>
                  </a:lnTo>
                  <a:lnTo>
                    <a:pt x="3911" y="15138"/>
                  </a:lnTo>
                  <a:cubicBezTo>
                    <a:pt x="4161" y="15364"/>
                    <a:pt x="4412" y="15564"/>
                    <a:pt x="4688" y="15765"/>
                  </a:cubicBezTo>
                  <a:lnTo>
                    <a:pt x="4161" y="16817"/>
                  </a:lnTo>
                  <a:lnTo>
                    <a:pt x="4988" y="17293"/>
                  </a:lnTo>
                  <a:lnTo>
                    <a:pt x="5665" y="16291"/>
                  </a:lnTo>
                  <a:cubicBezTo>
                    <a:pt x="5941" y="16441"/>
                    <a:pt x="6216" y="16567"/>
                    <a:pt x="6517" y="16667"/>
                  </a:cubicBezTo>
                  <a:lnTo>
                    <a:pt x="6266" y="17820"/>
                  </a:lnTo>
                  <a:lnTo>
                    <a:pt x="7169" y="18070"/>
                  </a:lnTo>
                  <a:lnTo>
                    <a:pt x="7570" y="16968"/>
                  </a:lnTo>
                  <a:cubicBezTo>
                    <a:pt x="7896" y="17018"/>
                    <a:pt x="8246" y="17068"/>
                    <a:pt x="8572" y="17093"/>
                  </a:cubicBezTo>
                  <a:lnTo>
                    <a:pt x="8673" y="18271"/>
                  </a:lnTo>
                  <a:lnTo>
                    <a:pt x="9600" y="18271"/>
                  </a:lnTo>
                  <a:lnTo>
                    <a:pt x="9700" y="17093"/>
                  </a:lnTo>
                  <a:cubicBezTo>
                    <a:pt x="10026" y="17068"/>
                    <a:pt x="10352" y="17018"/>
                    <a:pt x="10678" y="16968"/>
                  </a:cubicBezTo>
                  <a:lnTo>
                    <a:pt x="11053" y="18095"/>
                  </a:lnTo>
                  <a:lnTo>
                    <a:pt x="11981" y="17845"/>
                  </a:lnTo>
                  <a:lnTo>
                    <a:pt x="11755" y="16667"/>
                  </a:lnTo>
                  <a:cubicBezTo>
                    <a:pt x="12031" y="16567"/>
                    <a:pt x="12307" y="16441"/>
                    <a:pt x="12582" y="16316"/>
                  </a:cubicBezTo>
                  <a:lnTo>
                    <a:pt x="13259" y="17318"/>
                  </a:lnTo>
                  <a:lnTo>
                    <a:pt x="14086" y="16842"/>
                  </a:lnTo>
                  <a:lnTo>
                    <a:pt x="13560" y="15765"/>
                  </a:lnTo>
                  <a:cubicBezTo>
                    <a:pt x="13835" y="15589"/>
                    <a:pt x="14111" y="15364"/>
                    <a:pt x="14362" y="15138"/>
                  </a:cubicBezTo>
                  <a:lnTo>
                    <a:pt x="15264" y="15940"/>
                  </a:lnTo>
                  <a:lnTo>
                    <a:pt x="15941" y="15263"/>
                  </a:lnTo>
                  <a:lnTo>
                    <a:pt x="15164" y="14361"/>
                  </a:lnTo>
                  <a:cubicBezTo>
                    <a:pt x="15364" y="14110"/>
                    <a:pt x="15565" y="13860"/>
                    <a:pt x="15765" y="13584"/>
                  </a:cubicBezTo>
                  <a:lnTo>
                    <a:pt x="16818" y="14110"/>
                  </a:lnTo>
                  <a:lnTo>
                    <a:pt x="17294" y="13283"/>
                  </a:lnTo>
                  <a:lnTo>
                    <a:pt x="16317" y="12607"/>
                  </a:lnTo>
                  <a:cubicBezTo>
                    <a:pt x="16442" y="12331"/>
                    <a:pt x="16567" y="12055"/>
                    <a:pt x="16668" y="11780"/>
                  </a:cubicBezTo>
                  <a:lnTo>
                    <a:pt x="17820" y="12005"/>
                  </a:lnTo>
                  <a:lnTo>
                    <a:pt x="18071" y="11103"/>
                  </a:lnTo>
                  <a:lnTo>
                    <a:pt x="16968" y="10702"/>
                  </a:lnTo>
                  <a:cubicBezTo>
                    <a:pt x="17018" y="10376"/>
                    <a:pt x="17069" y="10025"/>
                    <a:pt x="17094" y="9699"/>
                  </a:cubicBezTo>
                  <a:lnTo>
                    <a:pt x="18272" y="9599"/>
                  </a:lnTo>
                  <a:lnTo>
                    <a:pt x="18272" y="8672"/>
                  </a:lnTo>
                  <a:lnTo>
                    <a:pt x="17094" y="8572"/>
                  </a:lnTo>
                  <a:cubicBezTo>
                    <a:pt x="17069" y="8246"/>
                    <a:pt x="17018" y="7920"/>
                    <a:pt x="16968" y="7594"/>
                  </a:cubicBezTo>
                  <a:lnTo>
                    <a:pt x="18096" y="7218"/>
                  </a:lnTo>
                  <a:lnTo>
                    <a:pt x="17845" y="6291"/>
                  </a:lnTo>
                  <a:lnTo>
                    <a:pt x="16668" y="6516"/>
                  </a:lnTo>
                  <a:cubicBezTo>
                    <a:pt x="16567" y="6241"/>
                    <a:pt x="16442" y="5965"/>
                    <a:pt x="16317" y="5689"/>
                  </a:cubicBezTo>
                  <a:lnTo>
                    <a:pt x="17319" y="5013"/>
                  </a:lnTo>
                  <a:lnTo>
                    <a:pt x="16843" y="4186"/>
                  </a:lnTo>
                  <a:lnTo>
                    <a:pt x="15765" y="4712"/>
                  </a:lnTo>
                  <a:cubicBezTo>
                    <a:pt x="15590" y="4436"/>
                    <a:pt x="15364" y="4161"/>
                    <a:pt x="15164" y="3910"/>
                  </a:cubicBezTo>
                  <a:lnTo>
                    <a:pt x="15941" y="3008"/>
                  </a:lnTo>
                  <a:lnTo>
                    <a:pt x="15264" y="2331"/>
                  </a:lnTo>
                  <a:lnTo>
                    <a:pt x="14362" y="3133"/>
                  </a:lnTo>
                  <a:cubicBezTo>
                    <a:pt x="14111" y="2907"/>
                    <a:pt x="13861" y="2707"/>
                    <a:pt x="13585" y="2506"/>
                  </a:cubicBezTo>
                  <a:lnTo>
                    <a:pt x="14111" y="1454"/>
                  </a:lnTo>
                  <a:lnTo>
                    <a:pt x="13284" y="978"/>
                  </a:lnTo>
                  <a:lnTo>
                    <a:pt x="12607" y="1980"/>
                  </a:lnTo>
                  <a:cubicBezTo>
                    <a:pt x="12332" y="1830"/>
                    <a:pt x="12056" y="1729"/>
                    <a:pt x="11780" y="1604"/>
                  </a:cubicBezTo>
                  <a:lnTo>
                    <a:pt x="12006" y="451"/>
                  </a:lnTo>
                  <a:lnTo>
                    <a:pt x="11104" y="201"/>
                  </a:lnTo>
                  <a:lnTo>
                    <a:pt x="10703" y="1328"/>
                  </a:lnTo>
                  <a:cubicBezTo>
                    <a:pt x="10377" y="1253"/>
                    <a:pt x="10026" y="1203"/>
                    <a:pt x="9700" y="1178"/>
                  </a:cubicBezTo>
                  <a:lnTo>
                    <a:pt x="9600"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7" name="Google Shape;1707;p46"/>
            <p:cNvSpPr/>
            <p:nvPr/>
          </p:nvSpPr>
          <p:spPr>
            <a:xfrm>
              <a:off x="1044551" y="2047497"/>
              <a:ext cx="232453" cy="232453"/>
            </a:xfrm>
            <a:custGeom>
              <a:avLst/>
              <a:gdLst/>
              <a:ahLst/>
              <a:cxnLst/>
              <a:rect l="l" t="t" r="r" b="b"/>
              <a:pathLst>
                <a:path w="13710" h="13710" extrusionOk="0">
                  <a:moveTo>
                    <a:pt x="6542" y="2331"/>
                  </a:moveTo>
                  <a:lnTo>
                    <a:pt x="6542" y="4512"/>
                  </a:lnTo>
                  <a:cubicBezTo>
                    <a:pt x="6116" y="4562"/>
                    <a:pt x="5740" y="4737"/>
                    <a:pt x="5414" y="4988"/>
                  </a:cubicBezTo>
                  <a:lnTo>
                    <a:pt x="3885" y="3434"/>
                  </a:lnTo>
                  <a:cubicBezTo>
                    <a:pt x="4612" y="2807"/>
                    <a:pt x="5514" y="2406"/>
                    <a:pt x="6542" y="2331"/>
                  </a:cubicBezTo>
                  <a:close/>
                  <a:moveTo>
                    <a:pt x="7168" y="2331"/>
                  </a:moveTo>
                  <a:cubicBezTo>
                    <a:pt x="8196" y="2406"/>
                    <a:pt x="9123" y="2807"/>
                    <a:pt x="9825" y="3434"/>
                  </a:cubicBezTo>
                  <a:lnTo>
                    <a:pt x="8296" y="4988"/>
                  </a:lnTo>
                  <a:cubicBezTo>
                    <a:pt x="7970" y="4737"/>
                    <a:pt x="7594" y="4562"/>
                    <a:pt x="7168" y="4512"/>
                  </a:cubicBezTo>
                  <a:lnTo>
                    <a:pt x="7168" y="2331"/>
                  </a:lnTo>
                  <a:close/>
                  <a:moveTo>
                    <a:pt x="3434" y="3885"/>
                  </a:moveTo>
                  <a:lnTo>
                    <a:pt x="4988" y="5414"/>
                  </a:lnTo>
                  <a:cubicBezTo>
                    <a:pt x="4737" y="5740"/>
                    <a:pt x="4562" y="6116"/>
                    <a:pt x="4512" y="6542"/>
                  </a:cubicBezTo>
                  <a:lnTo>
                    <a:pt x="2331" y="6542"/>
                  </a:lnTo>
                  <a:cubicBezTo>
                    <a:pt x="2406" y="5514"/>
                    <a:pt x="2807" y="4587"/>
                    <a:pt x="3434" y="3885"/>
                  </a:cubicBezTo>
                  <a:close/>
                  <a:moveTo>
                    <a:pt x="10276" y="3885"/>
                  </a:moveTo>
                  <a:cubicBezTo>
                    <a:pt x="10903" y="4587"/>
                    <a:pt x="11304" y="5514"/>
                    <a:pt x="11379" y="6542"/>
                  </a:cubicBezTo>
                  <a:lnTo>
                    <a:pt x="9198" y="6542"/>
                  </a:lnTo>
                  <a:cubicBezTo>
                    <a:pt x="9148" y="6116"/>
                    <a:pt x="8973" y="5740"/>
                    <a:pt x="8722" y="5414"/>
                  </a:cubicBezTo>
                  <a:lnTo>
                    <a:pt x="10276" y="3885"/>
                  </a:lnTo>
                  <a:close/>
                  <a:moveTo>
                    <a:pt x="6868" y="5188"/>
                  </a:moveTo>
                  <a:cubicBezTo>
                    <a:pt x="7795" y="5188"/>
                    <a:pt x="8522" y="5915"/>
                    <a:pt x="8522" y="6842"/>
                  </a:cubicBezTo>
                  <a:cubicBezTo>
                    <a:pt x="8522" y="7770"/>
                    <a:pt x="7795" y="8522"/>
                    <a:pt x="6868" y="8522"/>
                  </a:cubicBezTo>
                  <a:cubicBezTo>
                    <a:pt x="5940" y="8522"/>
                    <a:pt x="5188" y="7770"/>
                    <a:pt x="5188" y="6842"/>
                  </a:cubicBezTo>
                  <a:cubicBezTo>
                    <a:pt x="5188" y="5915"/>
                    <a:pt x="5940" y="5188"/>
                    <a:pt x="6868" y="5188"/>
                  </a:cubicBezTo>
                  <a:close/>
                  <a:moveTo>
                    <a:pt x="4512" y="7168"/>
                  </a:moveTo>
                  <a:cubicBezTo>
                    <a:pt x="4562" y="7594"/>
                    <a:pt x="4737" y="7970"/>
                    <a:pt x="4988" y="8296"/>
                  </a:cubicBezTo>
                  <a:lnTo>
                    <a:pt x="3434" y="9825"/>
                  </a:lnTo>
                  <a:cubicBezTo>
                    <a:pt x="2807" y="9098"/>
                    <a:pt x="2406" y="8196"/>
                    <a:pt x="2331" y="7168"/>
                  </a:cubicBezTo>
                  <a:close/>
                  <a:moveTo>
                    <a:pt x="11379" y="7168"/>
                  </a:moveTo>
                  <a:cubicBezTo>
                    <a:pt x="11304" y="8196"/>
                    <a:pt x="10903" y="9098"/>
                    <a:pt x="10276" y="9825"/>
                  </a:cubicBezTo>
                  <a:lnTo>
                    <a:pt x="8722" y="8296"/>
                  </a:lnTo>
                  <a:cubicBezTo>
                    <a:pt x="8973" y="7970"/>
                    <a:pt x="9148" y="7594"/>
                    <a:pt x="9198" y="7168"/>
                  </a:cubicBezTo>
                  <a:close/>
                  <a:moveTo>
                    <a:pt x="5414" y="8722"/>
                  </a:moveTo>
                  <a:cubicBezTo>
                    <a:pt x="5740" y="8973"/>
                    <a:pt x="6116" y="9148"/>
                    <a:pt x="6542" y="9198"/>
                  </a:cubicBezTo>
                  <a:lnTo>
                    <a:pt x="6542" y="11379"/>
                  </a:lnTo>
                  <a:cubicBezTo>
                    <a:pt x="5514" y="11304"/>
                    <a:pt x="4612" y="10903"/>
                    <a:pt x="3885" y="10276"/>
                  </a:cubicBezTo>
                  <a:lnTo>
                    <a:pt x="5414" y="8722"/>
                  </a:lnTo>
                  <a:close/>
                  <a:moveTo>
                    <a:pt x="8296" y="8722"/>
                  </a:moveTo>
                  <a:lnTo>
                    <a:pt x="9825" y="10276"/>
                  </a:lnTo>
                  <a:cubicBezTo>
                    <a:pt x="9123" y="10903"/>
                    <a:pt x="8196" y="11304"/>
                    <a:pt x="7168" y="11379"/>
                  </a:cubicBezTo>
                  <a:lnTo>
                    <a:pt x="7168" y="9198"/>
                  </a:lnTo>
                  <a:cubicBezTo>
                    <a:pt x="7594" y="9148"/>
                    <a:pt x="7970" y="8973"/>
                    <a:pt x="8296" y="8722"/>
                  </a:cubicBezTo>
                  <a:close/>
                  <a:moveTo>
                    <a:pt x="6066" y="0"/>
                  </a:moveTo>
                  <a:lnTo>
                    <a:pt x="5915" y="1128"/>
                  </a:lnTo>
                  <a:cubicBezTo>
                    <a:pt x="5539" y="1178"/>
                    <a:pt x="5188" y="1278"/>
                    <a:pt x="4838" y="1404"/>
                  </a:cubicBezTo>
                  <a:lnTo>
                    <a:pt x="4161" y="502"/>
                  </a:lnTo>
                  <a:lnTo>
                    <a:pt x="2782" y="1278"/>
                  </a:lnTo>
                  <a:lnTo>
                    <a:pt x="3208" y="2331"/>
                  </a:lnTo>
                  <a:cubicBezTo>
                    <a:pt x="2883" y="2582"/>
                    <a:pt x="2582" y="2882"/>
                    <a:pt x="2331" y="3208"/>
                  </a:cubicBezTo>
                  <a:lnTo>
                    <a:pt x="1279" y="2782"/>
                  </a:lnTo>
                  <a:lnTo>
                    <a:pt x="502" y="4161"/>
                  </a:lnTo>
                  <a:lnTo>
                    <a:pt x="1404" y="4837"/>
                  </a:lnTo>
                  <a:cubicBezTo>
                    <a:pt x="1279" y="5188"/>
                    <a:pt x="1178" y="5539"/>
                    <a:pt x="1128" y="5915"/>
                  </a:cubicBezTo>
                  <a:lnTo>
                    <a:pt x="0" y="6065"/>
                  </a:lnTo>
                  <a:lnTo>
                    <a:pt x="0" y="7644"/>
                  </a:lnTo>
                  <a:lnTo>
                    <a:pt x="1128" y="7795"/>
                  </a:lnTo>
                  <a:cubicBezTo>
                    <a:pt x="1178" y="8171"/>
                    <a:pt x="1279" y="8522"/>
                    <a:pt x="1404" y="8872"/>
                  </a:cubicBezTo>
                  <a:lnTo>
                    <a:pt x="502" y="9549"/>
                  </a:lnTo>
                  <a:lnTo>
                    <a:pt x="1279" y="10928"/>
                  </a:lnTo>
                  <a:lnTo>
                    <a:pt x="2331" y="10502"/>
                  </a:lnTo>
                  <a:cubicBezTo>
                    <a:pt x="2582" y="10827"/>
                    <a:pt x="2883" y="11128"/>
                    <a:pt x="3208" y="11379"/>
                  </a:cubicBezTo>
                  <a:lnTo>
                    <a:pt x="2782" y="12431"/>
                  </a:lnTo>
                  <a:lnTo>
                    <a:pt x="4161" y="13208"/>
                  </a:lnTo>
                  <a:lnTo>
                    <a:pt x="4838" y="12306"/>
                  </a:lnTo>
                  <a:cubicBezTo>
                    <a:pt x="5188" y="12431"/>
                    <a:pt x="5539" y="12532"/>
                    <a:pt x="5915" y="12582"/>
                  </a:cubicBezTo>
                  <a:lnTo>
                    <a:pt x="6066" y="13710"/>
                  </a:lnTo>
                  <a:lnTo>
                    <a:pt x="7645" y="13710"/>
                  </a:lnTo>
                  <a:lnTo>
                    <a:pt x="7795" y="12582"/>
                  </a:lnTo>
                  <a:cubicBezTo>
                    <a:pt x="8171" y="12532"/>
                    <a:pt x="8522" y="12431"/>
                    <a:pt x="8873" y="12306"/>
                  </a:cubicBezTo>
                  <a:lnTo>
                    <a:pt x="9549" y="13208"/>
                  </a:lnTo>
                  <a:lnTo>
                    <a:pt x="10928" y="12431"/>
                  </a:lnTo>
                  <a:lnTo>
                    <a:pt x="10502" y="11379"/>
                  </a:lnTo>
                  <a:cubicBezTo>
                    <a:pt x="10828" y="11128"/>
                    <a:pt x="11128" y="10827"/>
                    <a:pt x="11379" y="10502"/>
                  </a:cubicBezTo>
                  <a:lnTo>
                    <a:pt x="12432" y="10928"/>
                  </a:lnTo>
                  <a:lnTo>
                    <a:pt x="13208" y="9549"/>
                  </a:lnTo>
                  <a:lnTo>
                    <a:pt x="12306" y="8872"/>
                  </a:lnTo>
                  <a:cubicBezTo>
                    <a:pt x="12432" y="8522"/>
                    <a:pt x="12532" y="8171"/>
                    <a:pt x="12582" y="7795"/>
                  </a:cubicBezTo>
                  <a:lnTo>
                    <a:pt x="13710" y="7644"/>
                  </a:lnTo>
                  <a:lnTo>
                    <a:pt x="13710" y="6065"/>
                  </a:lnTo>
                  <a:lnTo>
                    <a:pt x="12582" y="5915"/>
                  </a:lnTo>
                  <a:cubicBezTo>
                    <a:pt x="12532" y="5539"/>
                    <a:pt x="12432" y="5188"/>
                    <a:pt x="12306" y="4837"/>
                  </a:cubicBezTo>
                  <a:lnTo>
                    <a:pt x="13208" y="4161"/>
                  </a:lnTo>
                  <a:lnTo>
                    <a:pt x="12432" y="2782"/>
                  </a:lnTo>
                  <a:lnTo>
                    <a:pt x="11379" y="3208"/>
                  </a:lnTo>
                  <a:cubicBezTo>
                    <a:pt x="11128" y="2882"/>
                    <a:pt x="10828" y="2582"/>
                    <a:pt x="10502" y="2331"/>
                  </a:cubicBezTo>
                  <a:lnTo>
                    <a:pt x="10928" y="1278"/>
                  </a:lnTo>
                  <a:lnTo>
                    <a:pt x="9549" y="502"/>
                  </a:lnTo>
                  <a:lnTo>
                    <a:pt x="8873" y="1404"/>
                  </a:lnTo>
                  <a:cubicBezTo>
                    <a:pt x="8522" y="1278"/>
                    <a:pt x="8171" y="1178"/>
                    <a:pt x="7795" y="1128"/>
                  </a:cubicBezTo>
                  <a:lnTo>
                    <a:pt x="7645"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8" name="Google Shape;1708;p46"/>
            <p:cNvSpPr/>
            <p:nvPr/>
          </p:nvSpPr>
          <p:spPr>
            <a:xfrm>
              <a:off x="1906705" y="3120469"/>
              <a:ext cx="252675" cy="253136"/>
            </a:xfrm>
            <a:custGeom>
              <a:avLst/>
              <a:gdLst/>
              <a:ahLst/>
              <a:cxnLst/>
              <a:rect l="l" t="t" r="r" b="b"/>
              <a:pathLst>
                <a:path w="13710" h="13735" extrusionOk="0">
                  <a:moveTo>
                    <a:pt x="6842" y="4436"/>
                  </a:moveTo>
                  <a:cubicBezTo>
                    <a:pt x="8196" y="4436"/>
                    <a:pt x="9273" y="5514"/>
                    <a:pt x="9273" y="6867"/>
                  </a:cubicBezTo>
                  <a:cubicBezTo>
                    <a:pt x="9273" y="8196"/>
                    <a:pt x="8196" y="9298"/>
                    <a:pt x="6842" y="9298"/>
                  </a:cubicBezTo>
                  <a:cubicBezTo>
                    <a:pt x="5514" y="9298"/>
                    <a:pt x="4411" y="8196"/>
                    <a:pt x="4411" y="6867"/>
                  </a:cubicBezTo>
                  <a:cubicBezTo>
                    <a:pt x="4411" y="5514"/>
                    <a:pt x="5514" y="4436"/>
                    <a:pt x="6842" y="4436"/>
                  </a:cubicBezTo>
                  <a:close/>
                  <a:moveTo>
                    <a:pt x="6040" y="0"/>
                  </a:moveTo>
                  <a:lnTo>
                    <a:pt x="5915" y="1128"/>
                  </a:lnTo>
                  <a:cubicBezTo>
                    <a:pt x="5539" y="1203"/>
                    <a:pt x="5163" y="1278"/>
                    <a:pt x="4812" y="1429"/>
                  </a:cubicBezTo>
                  <a:lnTo>
                    <a:pt x="4161" y="501"/>
                  </a:lnTo>
                  <a:lnTo>
                    <a:pt x="2757" y="1303"/>
                  </a:lnTo>
                  <a:lnTo>
                    <a:pt x="3208" y="2331"/>
                  </a:lnTo>
                  <a:cubicBezTo>
                    <a:pt x="2882" y="2607"/>
                    <a:pt x="2582" y="2907"/>
                    <a:pt x="2306" y="3233"/>
                  </a:cubicBezTo>
                  <a:lnTo>
                    <a:pt x="1278" y="2782"/>
                  </a:lnTo>
                  <a:lnTo>
                    <a:pt x="501" y="4161"/>
                  </a:lnTo>
                  <a:lnTo>
                    <a:pt x="1404" y="4837"/>
                  </a:lnTo>
                  <a:cubicBezTo>
                    <a:pt x="1278" y="5188"/>
                    <a:pt x="1178" y="5564"/>
                    <a:pt x="1103" y="5940"/>
                  </a:cubicBezTo>
                  <a:lnTo>
                    <a:pt x="0" y="6065"/>
                  </a:lnTo>
                  <a:lnTo>
                    <a:pt x="0" y="7669"/>
                  </a:lnTo>
                  <a:lnTo>
                    <a:pt x="1103" y="7795"/>
                  </a:lnTo>
                  <a:cubicBezTo>
                    <a:pt x="1178" y="8171"/>
                    <a:pt x="1278" y="8547"/>
                    <a:pt x="1404" y="8897"/>
                  </a:cubicBezTo>
                  <a:lnTo>
                    <a:pt x="501" y="9574"/>
                  </a:lnTo>
                  <a:lnTo>
                    <a:pt x="1278" y="10953"/>
                  </a:lnTo>
                  <a:lnTo>
                    <a:pt x="2306" y="10501"/>
                  </a:lnTo>
                  <a:cubicBezTo>
                    <a:pt x="2582" y="10827"/>
                    <a:pt x="2882" y="11128"/>
                    <a:pt x="3208" y="11404"/>
                  </a:cubicBezTo>
                  <a:lnTo>
                    <a:pt x="2757" y="12431"/>
                  </a:lnTo>
                  <a:lnTo>
                    <a:pt x="4161" y="13233"/>
                  </a:lnTo>
                  <a:lnTo>
                    <a:pt x="4812" y="12306"/>
                  </a:lnTo>
                  <a:cubicBezTo>
                    <a:pt x="5163" y="12431"/>
                    <a:pt x="5539" y="12532"/>
                    <a:pt x="5915" y="12607"/>
                  </a:cubicBezTo>
                  <a:lnTo>
                    <a:pt x="6040" y="13735"/>
                  </a:lnTo>
                  <a:lnTo>
                    <a:pt x="7644" y="13735"/>
                  </a:lnTo>
                  <a:lnTo>
                    <a:pt x="7770" y="12607"/>
                  </a:lnTo>
                  <a:cubicBezTo>
                    <a:pt x="8146" y="12532"/>
                    <a:pt x="8522" y="12431"/>
                    <a:pt x="8872" y="12306"/>
                  </a:cubicBezTo>
                  <a:lnTo>
                    <a:pt x="9549" y="13233"/>
                  </a:lnTo>
                  <a:lnTo>
                    <a:pt x="10928" y="12431"/>
                  </a:lnTo>
                  <a:lnTo>
                    <a:pt x="10501" y="11404"/>
                  </a:lnTo>
                  <a:cubicBezTo>
                    <a:pt x="10827" y="11128"/>
                    <a:pt x="11103" y="10827"/>
                    <a:pt x="11379" y="10501"/>
                  </a:cubicBezTo>
                  <a:lnTo>
                    <a:pt x="12406" y="10953"/>
                  </a:lnTo>
                  <a:lnTo>
                    <a:pt x="13208" y="9574"/>
                  </a:lnTo>
                  <a:lnTo>
                    <a:pt x="12281" y="8897"/>
                  </a:lnTo>
                  <a:cubicBezTo>
                    <a:pt x="12431" y="8547"/>
                    <a:pt x="12532" y="8171"/>
                    <a:pt x="12582" y="7795"/>
                  </a:cubicBezTo>
                  <a:lnTo>
                    <a:pt x="13710" y="7669"/>
                  </a:lnTo>
                  <a:lnTo>
                    <a:pt x="13710" y="6065"/>
                  </a:lnTo>
                  <a:lnTo>
                    <a:pt x="12582" y="5940"/>
                  </a:lnTo>
                  <a:cubicBezTo>
                    <a:pt x="12532" y="5564"/>
                    <a:pt x="12431" y="5188"/>
                    <a:pt x="12281" y="4837"/>
                  </a:cubicBezTo>
                  <a:lnTo>
                    <a:pt x="13208" y="4161"/>
                  </a:lnTo>
                  <a:lnTo>
                    <a:pt x="12406" y="2782"/>
                  </a:lnTo>
                  <a:lnTo>
                    <a:pt x="11379" y="3233"/>
                  </a:lnTo>
                  <a:cubicBezTo>
                    <a:pt x="11103" y="2907"/>
                    <a:pt x="10827" y="2607"/>
                    <a:pt x="10501" y="2331"/>
                  </a:cubicBezTo>
                  <a:lnTo>
                    <a:pt x="10928" y="1303"/>
                  </a:lnTo>
                  <a:lnTo>
                    <a:pt x="9549" y="501"/>
                  </a:lnTo>
                  <a:lnTo>
                    <a:pt x="8872" y="1429"/>
                  </a:lnTo>
                  <a:cubicBezTo>
                    <a:pt x="8522" y="1278"/>
                    <a:pt x="8146" y="1203"/>
                    <a:pt x="7770" y="1128"/>
                  </a:cubicBezTo>
                  <a:lnTo>
                    <a:pt x="7644" y="0"/>
                  </a:ln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29" name="Google Shape;1709;p46"/>
            <p:cNvSpPr/>
            <p:nvPr/>
          </p:nvSpPr>
          <p:spPr>
            <a:xfrm>
              <a:off x="1150372" y="2183897"/>
              <a:ext cx="1044033" cy="1256993"/>
            </a:xfrm>
            <a:custGeom>
              <a:avLst/>
              <a:gdLst/>
              <a:ahLst/>
              <a:cxnLst/>
              <a:rect l="l" t="t" r="r" b="b"/>
              <a:pathLst>
                <a:path w="54011" h="74137" extrusionOk="0">
                  <a:moveTo>
                    <a:pt x="21830" y="0"/>
                  </a:moveTo>
                  <a:cubicBezTo>
                    <a:pt x="15790" y="0"/>
                    <a:pt x="10877" y="4913"/>
                    <a:pt x="10877" y="10953"/>
                  </a:cubicBezTo>
                  <a:cubicBezTo>
                    <a:pt x="10877" y="14011"/>
                    <a:pt x="8396" y="16517"/>
                    <a:pt x="5313" y="16517"/>
                  </a:cubicBezTo>
                  <a:cubicBezTo>
                    <a:pt x="2381" y="16517"/>
                    <a:pt x="0" y="18898"/>
                    <a:pt x="0" y="21830"/>
                  </a:cubicBezTo>
                  <a:lnTo>
                    <a:pt x="0" y="27394"/>
                  </a:lnTo>
                  <a:lnTo>
                    <a:pt x="1253" y="27394"/>
                  </a:lnTo>
                  <a:lnTo>
                    <a:pt x="1253" y="21830"/>
                  </a:lnTo>
                  <a:cubicBezTo>
                    <a:pt x="1253" y="19600"/>
                    <a:pt x="3058" y="17770"/>
                    <a:pt x="5313" y="17770"/>
                  </a:cubicBezTo>
                  <a:cubicBezTo>
                    <a:pt x="9073" y="17770"/>
                    <a:pt x="12130" y="14712"/>
                    <a:pt x="12130" y="10953"/>
                  </a:cubicBezTo>
                  <a:cubicBezTo>
                    <a:pt x="12130" y="5589"/>
                    <a:pt x="16491" y="1254"/>
                    <a:pt x="21830" y="1254"/>
                  </a:cubicBezTo>
                  <a:lnTo>
                    <a:pt x="32958" y="1254"/>
                  </a:lnTo>
                  <a:cubicBezTo>
                    <a:pt x="35238" y="1254"/>
                    <a:pt x="37093" y="3108"/>
                    <a:pt x="37093" y="5389"/>
                  </a:cubicBezTo>
                  <a:lnTo>
                    <a:pt x="37093" y="65665"/>
                  </a:lnTo>
                  <a:cubicBezTo>
                    <a:pt x="37093" y="70327"/>
                    <a:pt x="40903" y="74136"/>
                    <a:pt x="45564" y="74136"/>
                  </a:cubicBezTo>
                  <a:cubicBezTo>
                    <a:pt x="50226" y="74136"/>
                    <a:pt x="54010" y="70327"/>
                    <a:pt x="54010" y="65665"/>
                  </a:cubicBezTo>
                  <a:lnTo>
                    <a:pt x="54010" y="502"/>
                  </a:lnTo>
                  <a:lnTo>
                    <a:pt x="52757" y="502"/>
                  </a:lnTo>
                  <a:lnTo>
                    <a:pt x="52757" y="65665"/>
                  </a:lnTo>
                  <a:cubicBezTo>
                    <a:pt x="52757" y="69650"/>
                    <a:pt x="49524" y="72883"/>
                    <a:pt x="45564" y="72883"/>
                  </a:cubicBezTo>
                  <a:cubicBezTo>
                    <a:pt x="41579" y="72883"/>
                    <a:pt x="38346" y="69650"/>
                    <a:pt x="38346" y="65665"/>
                  </a:cubicBezTo>
                  <a:lnTo>
                    <a:pt x="38346" y="5389"/>
                  </a:lnTo>
                  <a:cubicBezTo>
                    <a:pt x="38346" y="2406"/>
                    <a:pt x="35940" y="0"/>
                    <a:pt x="3295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 name="Google Shape;1710;p46"/>
            <p:cNvSpPr/>
            <p:nvPr/>
          </p:nvSpPr>
          <p:spPr>
            <a:xfrm>
              <a:off x="1907165" y="1558625"/>
              <a:ext cx="509108" cy="514398"/>
            </a:xfrm>
            <a:custGeom>
              <a:avLst/>
              <a:gdLst/>
              <a:ahLst/>
              <a:cxnLst/>
              <a:rect l="l" t="t" r="r" b="b"/>
              <a:pathLst>
                <a:path w="30027" h="30339" extrusionOk="0">
                  <a:moveTo>
                    <a:pt x="15073" y="1"/>
                  </a:moveTo>
                  <a:cubicBezTo>
                    <a:pt x="14722" y="1"/>
                    <a:pt x="14368" y="13"/>
                    <a:pt x="14011" y="37"/>
                  </a:cubicBezTo>
                  <a:cubicBezTo>
                    <a:pt x="6492" y="538"/>
                    <a:pt x="477" y="6754"/>
                    <a:pt x="151" y="14273"/>
                  </a:cubicBezTo>
                  <a:cubicBezTo>
                    <a:pt x="1" y="18208"/>
                    <a:pt x="1354" y="21817"/>
                    <a:pt x="3685" y="24574"/>
                  </a:cubicBezTo>
                  <a:cubicBezTo>
                    <a:pt x="5089" y="26228"/>
                    <a:pt x="5991" y="28208"/>
                    <a:pt x="6317" y="30338"/>
                  </a:cubicBezTo>
                  <a:lnTo>
                    <a:pt x="23861" y="30338"/>
                  </a:lnTo>
                  <a:cubicBezTo>
                    <a:pt x="24161" y="28233"/>
                    <a:pt x="25039" y="26253"/>
                    <a:pt x="26417" y="24649"/>
                  </a:cubicBezTo>
                  <a:cubicBezTo>
                    <a:pt x="28673" y="22017"/>
                    <a:pt x="30026" y="18634"/>
                    <a:pt x="30026" y="14924"/>
                  </a:cubicBezTo>
                  <a:cubicBezTo>
                    <a:pt x="30026" y="6678"/>
                    <a:pt x="23339" y="1"/>
                    <a:pt x="15073"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1" name="Google Shape;1711;p46"/>
            <p:cNvSpPr/>
            <p:nvPr/>
          </p:nvSpPr>
          <p:spPr>
            <a:xfrm>
              <a:off x="1928850" y="1569442"/>
              <a:ext cx="467873" cy="467449"/>
            </a:xfrm>
            <a:custGeom>
              <a:avLst/>
              <a:gdLst/>
              <a:ahLst/>
              <a:cxnLst/>
              <a:rect l="l" t="t" r="r" b="b"/>
              <a:pathLst>
                <a:path w="27595" h="27570" extrusionOk="0">
                  <a:moveTo>
                    <a:pt x="13810" y="1"/>
                  </a:moveTo>
                  <a:cubicBezTo>
                    <a:pt x="6191" y="1"/>
                    <a:pt x="0" y="6166"/>
                    <a:pt x="0" y="13785"/>
                  </a:cubicBezTo>
                  <a:cubicBezTo>
                    <a:pt x="0" y="21404"/>
                    <a:pt x="6191" y="27570"/>
                    <a:pt x="13810" y="27570"/>
                  </a:cubicBezTo>
                  <a:cubicBezTo>
                    <a:pt x="21429" y="27570"/>
                    <a:pt x="27594" y="21404"/>
                    <a:pt x="27594" y="13785"/>
                  </a:cubicBezTo>
                  <a:cubicBezTo>
                    <a:pt x="27594" y="6166"/>
                    <a:pt x="21429" y="1"/>
                    <a:pt x="13810" y="1"/>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32" name="Google Shape;1712;p46"/>
            <p:cNvSpPr/>
            <p:nvPr/>
          </p:nvSpPr>
          <p:spPr>
            <a:xfrm>
              <a:off x="2018508" y="1778087"/>
              <a:ext cx="294915" cy="287269"/>
            </a:xfrm>
            <a:custGeom>
              <a:avLst/>
              <a:gdLst/>
              <a:ahLst/>
              <a:cxnLst/>
              <a:rect l="l" t="t" r="r" b="b"/>
              <a:pathLst>
                <a:path w="17394" h="16943" extrusionOk="0">
                  <a:moveTo>
                    <a:pt x="7519" y="0"/>
                  </a:moveTo>
                  <a:lnTo>
                    <a:pt x="6441" y="5690"/>
                  </a:lnTo>
                  <a:lnTo>
                    <a:pt x="5539" y="1880"/>
                  </a:lnTo>
                  <a:lnTo>
                    <a:pt x="3810" y="5063"/>
                  </a:lnTo>
                  <a:lnTo>
                    <a:pt x="0" y="5063"/>
                  </a:lnTo>
                  <a:lnTo>
                    <a:pt x="527" y="5740"/>
                  </a:lnTo>
                  <a:cubicBezTo>
                    <a:pt x="4010" y="10076"/>
                    <a:pt x="3183" y="16767"/>
                    <a:pt x="3158" y="16843"/>
                  </a:cubicBezTo>
                  <a:lnTo>
                    <a:pt x="3985" y="16943"/>
                  </a:lnTo>
                  <a:cubicBezTo>
                    <a:pt x="4035" y="16667"/>
                    <a:pt x="4787" y="10477"/>
                    <a:pt x="1680" y="5890"/>
                  </a:cubicBezTo>
                  <a:lnTo>
                    <a:pt x="4311" y="5890"/>
                  </a:lnTo>
                  <a:lnTo>
                    <a:pt x="5238" y="4186"/>
                  </a:lnTo>
                  <a:lnTo>
                    <a:pt x="6542" y="9700"/>
                  </a:lnTo>
                  <a:lnTo>
                    <a:pt x="7670" y="3710"/>
                  </a:lnTo>
                  <a:lnTo>
                    <a:pt x="8622" y="7143"/>
                  </a:lnTo>
                  <a:lnTo>
                    <a:pt x="9700" y="4437"/>
                  </a:lnTo>
                  <a:lnTo>
                    <a:pt x="10878" y="9524"/>
                  </a:lnTo>
                  <a:lnTo>
                    <a:pt x="12156" y="4186"/>
                  </a:lnTo>
                  <a:lnTo>
                    <a:pt x="13083" y="5890"/>
                  </a:lnTo>
                  <a:lnTo>
                    <a:pt x="15715" y="5890"/>
                  </a:lnTo>
                  <a:cubicBezTo>
                    <a:pt x="12607" y="10477"/>
                    <a:pt x="13359" y="16667"/>
                    <a:pt x="13409" y="16943"/>
                  </a:cubicBezTo>
                  <a:lnTo>
                    <a:pt x="14236" y="16843"/>
                  </a:lnTo>
                  <a:cubicBezTo>
                    <a:pt x="14211" y="16767"/>
                    <a:pt x="13384" y="10076"/>
                    <a:pt x="16868" y="5740"/>
                  </a:cubicBezTo>
                  <a:lnTo>
                    <a:pt x="17394" y="5063"/>
                  </a:lnTo>
                  <a:lnTo>
                    <a:pt x="13584" y="5063"/>
                  </a:lnTo>
                  <a:lnTo>
                    <a:pt x="11855" y="1880"/>
                  </a:lnTo>
                  <a:lnTo>
                    <a:pt x="10903" y="5890"/>
                  </a:lnTo>
                  <a:lnTo>
                    <a:pt x="9900" y="1655"/>
                  </a:lnTo>
                  <a:lnTo>
                    <a:pt x="8772" y="4512"/>
                  </a:lnTo>
                  <a:lnTo>
                    <a:pt x="7519"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 name="Google Shape;1713;p46"/>
            <p:cNvSpPr/>
            <p:nvPr/>
          </p:nvSpPr>
          <p:spPr>
            <a:xfrm>
              <a:off x="1983242" y="2051312"/>
              <a:ext cx="359090" cy="295356"/>
            </a:xfrm>
            <a:custGeom>
              <a:avLst/>
              <a:gdLst/>
              <a:ahLst/>
              <a:cxnLst/>
              <a:rect l="l" t="t" r="r" b="b"/>
              <a:pathLst>
                <a:path w="21179" h="17420" extrusionOk="0">
                  <a:moveTo>
                    <a:pt x="1128" y="1"/>
                  </a:moveTo>
                  <a:cubicBezTo>
                    <a:pt x="501" y="1"/>
                    <a:pt x="0" y="502"/>
                    <a:pt x="0" y="1129"/>
                  </a:cubicBezTo>
                  <a:lnTo>
                    <a:pt x="0" y="16292"/>
                  </a:lnTo>
                  <a:cubicBezTo>
                    <a:pt x="0" y="16918"/>
                    <a:pt x="501" y="17419"/>
                    <a:pt x="1128" y="17419"/>
                  </a:cubicBezTo>
                  <a:lnTo>
                    <a:pt x="20050" y="17419"/>
                  </a:lnTo>
                  <a:cubicBezTo>
                    <a:pt x="20677" y="17419"/>
                    <a:pt x="21178" y="16918"/>
                    <a:pt x="21178" y="16292"/>
                  </a:cubicBezTo>
                  <a:lnTo>
                    <a:pt x="21178" y="1129"/>
                  </a:lnTo>
                  <a:cubicBezTo>
                    <a:pt x="21178" y="502"/>
                    <a:pt x="20677" y="1"/>
                    <a:pt x="20050" y="1"/>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34" name="Google Shape;1714;p46"/>
            <p:cNvSpPr/>
            <p:nvPr/>
          </p:nvSpPr>
          <p:spPr>
            <a:xfrm>
              <a:off x="1949671" y="2084459"/>
              <a:ext cx="426232" cy="216312"/>
            </a:xfrm>
            <a:custGeom>
              <a:avLst/>
              <a:gdLst/>
              <a:ahLst/>
              <a:cxnLst/>
              <a:rect l="l" t="t" r="r" b="b"/>
              <a:pathLst>
                <a:path w="25139" h="12758" extrusionOk="0">
                  <a:moveTo>
                    <a:pt x="1253" y="1"/>
                  </a:moveTo>
                  <a:cubicBezTo>
                    <a:pt x="577" y="1"/>
                    <a:pt x="0" y="577"/>
                    <a:pt x="0" y="1254"/>
                  </a:cubicBezTo>
                  <a:lnTo>
                    <a:pt x="0" y="11505"/>
                  </a:lnTo>
                  <a:cubicBezTo>
                    <a:pt x="0" y="12181"/>
                    <a:pt x="577" y="12758"/>
                    <a:pt x="1253" y="12758"/>
                  </a:cubicBezTo>
                  <a:lnTo>
                    <a:pt x="23885" y="12758"/>
                  </a:lnTo>
                  <a:cubicBezTo>
                    <a:pt x="24587" y="12758"/>
                    <a:pt x="25138" y="12181"/>
                    <a:pt x="25138" y="11505"/>
                  </a:cubicBezTo>
                  <a:lnTo>
                    <a:pt x="25138" y="1254"/>
                  </a:lnTo>
                  <a:cubicBezTo>
                    <a:pt x="25138" y="577"/>
                    <a:pt x="24587" y="1"/>
                    <a:pt x="23885"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5" name="Google Shape;1715;p46"/>
            <p:cNvSpPr/>
            <p:nvPr/>
          </p:nvSpPr>
          <p:spPr>
            <a:xfrm>
              <a:off x="2188057" y="1587889"/>
              <a:ext cx="38691" cy="24924"/>
            </a:xfrm>
            <a:custGeom>
              <a:avLst/>
              <a:gdLst/>
              <a:ahLst/>
              <a:cxnLst/>
              <a:rect l="l" t="t" r="r" b="b"/>
              <a:pathLst>
                <a:path w="2282" h="1470" extrusionOk="0">
                  <a:moveTo>
                    <a:pt x="651" y="1"/>
                  </a:moveTo>
                  <a:cubicBezTo>
                    <a:pt x="371" y="1"/>
                    <a:pt x="116" y="211"/>
                    <a:pt x="50" y="517"/>
                  </a:cubicBezTo>
                  <a:cubicBezTo>
                    <a:pt x="0" y="868"/>
                    <a:pt x="226" y="1193"/>
                    <a:pt x="577" y="1243"/>
                  </a:cubicBezTo>
                  <a:cubicBezTo>
                    <a:pt x="852" y="1294"/>
                    <a:pt x="1153" y="1369"/>
                    <a:pt x="1429" y="1444"/>
                  </a:cubicBezTo>
                  <a:cubicBezTo>
                    <a:pt x="1479" y="1444"/>
                    <a:pt x="1529" y="1469"/>
                    <a:pt x="1604" y="1469"/>
                  </a:cubicBezTo>
                  <a:cubicBezTo>
                    <a:pt x="1880" y="1469"/>
                    <a:pt x="2131" y="1269"/>
                    <a:pt x="2206" y="993"/>
                  </a:cubicBezTo>
                  <a:cubicBezTo>
                    <a:pt x="2281" y="642"/>
                    <a:pt x="2081" y="316"/>
                    <a:pt x="1755" y="216"/>
                  </a:cubicBezTo>
                  <a:cubicBezTo>
                    <a:pt x="1429" y="141"/>
                    <a:pt x="1103" y="66"/>
                    <a:pt x="777" y="15"/>
                  </a:cubicBezTo>
                  <a:cubicBezTo>
                    <a:pt x="735" y="6"/>
                    <a:pt x="693" y="1"/>
                    <a:pt x="651" y="1"/>
                  </a:cubicBezTo>
                  <a:close/>
                </a:path>
              </a:pathLst>
            </a:custGeom>
            <a:solidFill>
              <a:srgbClr val="000000">
                <a:alpha val="0"/>
              </a:srgbClr>
            </a:solidFill>
            <a:ln>
              <a:noFill/>
            </a:ln>
          </p:spPr>
          <p:txBody>
            <a:bodyPr spcFirstLastPara="1" wrap="square" lIns="121900" tIns="121900" rIns="121900" bIns="121900" anchor="ctr" anchorCtr="0">
              <a:noAutofit/>
            </a:bodyPr>
            <a:lstStyle/>
            <a:p>
              <a:endParaRPr sz="2400"/>
            </a:p>
          </p:txBody>
        </p:sp>
        <p:sp>
          <p:nvSpPr>
            <p:cNvPr id="36" name="Google Shape;1716;p46"/>
            <p:cNvSpPr/>
            <p:nvPr/>
          </p:nvSpPr>
          <p:spPr>
            <a:xfrm>
              <a:off x="1924595" y="1585142"/>
              <a:ext cx="237133" cy="343390"/>
            </a:xfrm>
            <a:custGeom>
              <a:avLst/>
              <a:gdLst/>
              <a:ahLst/>
              <a:cxnLst/>
              <a:rect l="l" t="t" r="r" b="b"/>
              <a:pathLst>
                <a:path w="13986" h="20253" extrusionOk="0">
                  <a:moveTo>
                    <a:pt x="13357" y="0"/>
                  </a:moveTo>
                  <a:cubicBezTo>
                    <a:pt x="13341" y="0"/>
                    <a:pt x="13325" y="1"/>
                    <a:pt x="13309" y="2"/>
                  </a:cubicBezTo>
                  <a:cubicBezTo>
                    <a:pt x="10176" y="177"/>
                    <a:pt x="7219" y="1506"/>
                    <a:pt x="4988" y="3736"/>
                  </a:cubicBezTo>
                  <a:cubicBezTo>
                    <a:pt x="652" y="8072"/>
                    <a:pt x="0" y="14889"/>
                    <a:pt x="3434" y="19977"/>
                  </a:cubicBezTo>
                  <a:cubicBezTo>
                    <a:pt x="3559" y="20152"/>
                    <a:pt x="3760" y="20253"/>
                    <a:pt x="3960" y="20253"/>
                  </a:cubicBezTo>
                  <a:cubicBezTo>
                    <a:pt x="4086" y="20253"/>
                    <a:pt x="4211" y="20203"/>
                    <a:pt x="4311" y="20152"/>
                  </a:cubicBezTo>
                  <a:cubicBezTo>
                    <a:pt x="4587" y="19952"/>
                    <a:pt x="4662" y="19551"/>
                    <a:pt x="4487" y="19275"/>
                  </a:cubicBezTo>
                  <a:cubicBezTo>
                    <a:pt x="1379" y="14689"/>
                    <a:pt x="1955" y="8523"/>
                    <a:pt x="5865" y="4613"/>
                  </a:cubicBezTo>
                  <a:cubicBezTo>
                    <a:pt x="7895" y="2608"/>
                    <a:pt x="10552" y="1405"/>
                    <a:pt x="13384" y="1255"/>
                  </a:cubicBezTo>
                  <a:cubicBezTo>
                    <a:pt x="13735" y="1230"/>
                    <a:pt x="13985" y="929"/>
                    <a:pt x="13960" y="578"/>
                  </a:cubicBezTo>
                  <a:cubicBezTo>
                    <a:pt x="13960" y="244"/>
                    <a:pt x="13687" y="0"/>
                    <a:pt x="13357" y="0"/>
                  </a:cubicBezTo>
                  <a:close/>
                </a:path>
              </a:pathLst>
            </a:custGeom>
            <a:solidFill>
              <a:srgbClr val="000000">
                <a:alpha val="0"/>
              </a:srgbClr>
            </a:solidFill>
            <a:ln>
              <a:noFill/>
            </a:ln>
          </p:spPr>
          <p:txBody>
            <a:bodyPr spcFirstLastPara="1" wrap="square" lIns="121900" tIns="121900" rIns="121900" bIns="121900" anchor="ctr" anchorCtr="0">
              <a:noAutofit/>
            </a:bodyPr>
            <a:lstStyle/>
            <a:p>
              <a:endParaRPr sz="2400"/>
            </a:p>
          </p:txBody>
        </p:sp>
        <p:sp>
          <p:nvSpPr>
            <p:cNvPr id="37" name="Google Shape;1717;p46"/>
            <p:cNvSpPr/>
            <p:nvPr/>
          </p:nvSpPr>
          <p:spPr>
            <a:xfrm>
              <a:off x="2259861" y="2105703"/>
              <a:ext cx="33164" cy="21262"/>
            </a:xfrm>
            <a:custGeom>
              <a:avLst/>
              <a:gdLst/>
              <a:ahLst/>
              <a:cxnLst/>
              <a:rect l="l" t="t" r="r" b="b"/>
              <a:pathLst>
                <a:path w="1956" h="1254" extrusionOk="0">
                  <a:moveTo>
                    <a:pt x="628" y="1"/>
                  </a:moveTo>
                  <a:cubicBezTo>
                    <a:pt x="277" y="1"/>
                    <a:pt x="1" y="277"/>
                    <a:pt x="1" y="627"/>
                  </a:cubicBezTo>
                  <a:cubicBezTo>
                    <a:pt x="1" y="978"/>
                    <a:pt x="277" y="1254"/>
                    <a:pt x="628" y="1254"/>
                  </a:cubicBezTo>
                  <a:lnTo>
                    <a:pt x="1329" y="1254"/>
                  </a:lnTo>
                  <a:cubicBezTo>
                    <a:pt x="1655" y="1254"/>
                    <a:pt x="1956" y="978"/>
                    <a:pt x="1956" y="627"/>
                  </a:cubicBezTo>
                  <a:cubicBezTo>
                    <a:pt x="1956" y="277"/>
                    <a:pt x="1655" y="1"/>
                    <a:pt x="1329" y="1"/>
                  </a:cubicBezTo>
                  <a:close/>
                </a:path>
              </a:pathLst>
            </a:custGeom>
            <a:solidFill>
              <a:srgbClr val="000000">
                <a:alpha val="0"/>
              </a:srgbClr>
            </a:solidFill>
            <a:ln>
              <a:noFill/>
            </a:ln>
          </p:spPr>
          <p:txBody>
            <a:bodyPr spcFirstLastPara="1" wrap="square" lIns="121900" tIns="121900" rIns="121900" bIns="121900" anchor="ctr" anchorCtr="0">
              <a:noAutofit/>
            </a:bodyPr>
            <a:lstStyle/>
            <a:p>
              <a:endParaRPr sz="2400"/>
            </a:p>
          </p:txBody>
        </p:sp>
        <p:sp>
          <p:nvSpPr>
            <p:cNvPr id="38" name="Google Shape;1718;p46"/>
            <p:cNvSpPr/>
            <p:nvPr/>
          </p:nvSpPr>
          <p:spPr>
            <a:xfrm>
              <a:off x="1972611" y="2105703"/>
              <a:ext cx="272823" cy="170856"/>
            </a:xfrm>
            <a:custGeom>
              <a:avLst/>
              <a:gdLst/>
              <a:ahLst/>
              <a:cxnLst/>
              <a:rect l="l" t="t" r="r" b="b"/>
              <a:pathLst>
                <a:path w="16091" h="10077" extrusionOk="0">
                  <a:moveTo>
                    <a:pt x="627" y="1"/>
                  </a:moveTo>
                  <a:cubicBezTo>
                    <a:pt x="276" y="1"/>
                    <a:pt x="1" y="277"/>
                    <a:pt x="1" y="627"/>
                  </a:cubicBezTo>
                  <a:lnTo>
                    <a:pt x="1" y="9450"/>
                  </a:lnTo>
                  <a:cubicBezTo>
                    <a:pt x="1" y="9800"/>
                    <a:pt x="276" y="10076"/>
                    <a:pt x="627" y="10076"/>
                  </a:cubicBezTo>
                  <a:cubicBezTo>
                    <a:pt x="978" y="10076"/>
                    <a:pt x="1254" y="9800"/>
                    <a:pt x="1254" y="9450"/>
                  </a:cubicBezTo>
                  <a:lnTo>
                    <a:pt x="1254" y="1254"/>
                  </a:lnTo>
                  <a:lnTo>
                    <a:pt x="15464" y="1254"/>
                  </a:lnTo>
                  <a:cubicBezTo>
                    <a:pt x="15815" y="1254"/>
                    <a:pt x="16091" y="978"/>
                    <a:pt x="16091" y="627"/>
                  </a:cubicBezTo>
                  <a:cubicBezTo>
                    <a:pt x="16091" y="277"/>
                    <a:pt x="15815" y="1"/>
                    <a:pt x="15464" y="1"/>
                  </a:cubicBezTo>
                  <a:close/>
                </a:path>
              </a:pathLst>
            </a:custGeom>
            <a:solidFill>
              <a:srgbClr val="000000">
                <a:alpha val="0"/>
              </a:srgbClr>
            </a:solidFill>
            <a:ln>
              <a:noFill/>
            </a:ln>
          </p:spPr>
          <p:txBody>
            <a:bodyPr spcFirstLastPara="1" wrap="square" lIns="121900" tIns="121900" rIns="121900" bIns="121900" anchor="ctr" anchorCtr="0">
              <a:noAutofit/>
            </a:bodyPr>
            <a:lstStyle/>
            <a:p>
              <a:endParaRPr sz="2400"/>
            </a:p>
          </p:txBody>
        </p:sp>
        <p:sp>
          <p:nvSpPr>
            <p:cNvPr id="39" name="Google Shape;1719;p46"/>
            <p:cNvSpPr/>
            <p:nvPr/>
          </p:nvSpPr>
          <p:spPr>
            <a:xfrm>
              <a:off x="1445687" y="3001471"/>
              <a:ext cx="81181" cy="140676"/>
            </a:xfrm>
            <a:custGeom>
              <a:avLst/>
              <a:gdLst/>
              <a:ahLst/>
              <a:cxnLst/>
              <a:rect l="l" t="t" r="r" b="b"/>
              <a:pathLst>
                <a:path w="4788" h="8297" extrusionOk="0">
                  <a:moveTo>
                    <a:pt x="2018" y="0"/>
                  </a:moveTo>
                  <a:cubicBezTo>
                    <a:pt x="724" y="0"/>
                    <a:pt x="126" y="3935"/>
                    <a:pt x="126" y="3935"/>
                  </a:cubicBezTo>
                  <a:cubicBezTo>
                    <a:pt x="1" y="5564"/>
                    <a:pt x="4788" y="8296"/>
                    <a:pt x="4788" y="8296"/>
                  </a:cubicBezTo>
                  <a:cubicBezTo>
                    <a:pt x="4788" y="8296"/>
                    <a:pt x="4512" y="4612"/>
                    <a:pt x="4086" y="3935"/>
                  </a:cubicBezTo>
                  <a:cubicBezTo>
                    <a:pt x="3685" y="3258"/>
                    <a:pt x="2557" y="2106"/>
                    <a:pt x="2607" y="1329"/>
                  </a:cubicBezTo>
                  <a:cubicBezTo>
                    <a:pt x="2657" y="577"/>
                    <a:pt x="3334" y="0"/>
                    <a:pt x="2031" y="0"/>
                  </a:cubicBezTo>
                  <a:cubicBezTo>
                    <a:pt x="2027" y="0"/>
                    <a:pt x="2023" y="0"/>
                    <a:pt x="2018" y="0"/>
                  </a:cubicBezTo>
                  <a:close/>
                </a:path>
              </a:pathLst>
            </a:custGeom>
            <a:solidFill>
              <a:srgbClr val="FDD8A8"/>
            </a:solidFill>
            <a:ln>
              <a:noFill/>
            </a:ln>
          </p:spPr>
          <p:txBody>
            <a:bodyPr spcFirstLastPara="1" wrap="square" lIns="121900" tIns="121900" rIns="121900" bIns="121900" anchor="ctr" anchorCtr="0">
              <a:noAutofit/>
            </a:bodyPr>
            <a:lstStyle/>
            <a:p>
              <a:endParaRPr sz="2400"/>
            </a:p>
          </p:txBody>
        </p:sp>
        <p:sp>
          <p:nvSpPr>
            <p:cNvPr id="40" name="Google Shape;1720;p46"/>
            <p:cNvSpPr/>
            <p:nvPr/>
          </p:nvSpPr>
          <p:spPr>
            <a:xfrm>
              <a:off x="1378545" y="3466759"/>
              <a:ext cx="618315" cy="744409"/>
            </a:xfrm>
            <a:custGeom>
              <a:avLst/>
              <a:gdLst/>
              <a:ahLst/>
              <a:cxnLst/>
              <a:rect l="l" t="t" r="r" b="b"/>
              <a:pathLst>
                <a:path w="36468" h="43905" extrusionOk="0">
                  <a:moveTo>
                    <a:pt x="7018" y="1"/>
                  </a:moveTo>
                  <a:lnTo>
                    <a:pt x="1" y="19600"/>
                  </a:lnTo>
                  <a:cubicBezTo>
                    <a:pt x="1" y="19600"/>
                    <a:pt x="1379" y="26969"/>
                    <a:pt x="12657" y="36543"/>
                  </a:cubicBezTo>
                  <a:cubicBezTo>
                    <a:pt x="19252" y="42147"/>
                    <a:pt x="24238" y="43904"/>
                    <a:pt x="27898" y="43904"/>
                  </a:cubicBezTo>
                  <a:cubicBezTo>
                    <a:pt x="34060" y="43904"/>
                    <a:pt x="36467" y="38924"/>
                    <a:pt x="36467" y="38924"/>
                  </a:cubicBezTo>
                  <a:cubicBezTo>
                    <a:pt x="36141" y="18422"/>
                    <a:pt x="11956" y="7219"/>
                    <a:pt x="7018" y="1"/>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41" name="Google Shape;1721;p46"/>
            <p:cNvSpPr/>
            <p:nvPr/>
          </p:nvSpPr>
          <p:spPr>
            <a:xfrm>
              <a:off x="1111269" y="2930923"/>
              <a:ext cx="166159" cy="595782"/>
            </a:xfrm>
            <a:custGeom>
              <a:avLst/>
              <a:gdLst/>
              <a:ahLst/>
              <a:cxnLst/>
              <a:rect l="l" t="t" r="r" b="b"/>
              <a:pathLst>
                <a:path w="9800" h="35139" extrusionOk="0">
                  <a:moveTo>
                    <a:pt x="0" y="1"/>
                  </a:moveTo>
                  <a:cubicBezTo>
                    <a:pt x="0" y="1"/>
                    <a:pt x="577" y="3936"/>
                    <a:pt x="1053" y="10928"/>
                  </a:cubicBezTo>
                  <a:cubicBezTo>
                    <a:pt x="1128" y="12031"/>
                    <a:pt x="1203" y="13184"/>
                    <a:pt x="1278" y="14437"/>
                  </a:cubicBezTo>
                  <a:cubicBezTo>
                    <a:pt x="1504" y="18798"/>
                    <a:pt x="1679" y="24061"/>
                    <a:pt x="1679" y="30051"/>
                  </a:cubicBezTo>
                  <a:lnTo>
                    <a:pt x="7394" y="35139"/>
                  </a:lnTo>
                  <a:cubicBezTo>
                    <a:pt x="7394" y="35139"/>
                    <a:pt x="9599" y="32658"/>
                    <a:pt x="9750" y="21655"/>
                  </a:cubicBezTo>
                  <a:cubicBezTo>
                    <a:pt x="9800" y="18798"/>
                    <a:pt x="9700" y="15364"/>
                    <a:pt x="9399" y="11229"/>
                  </a:cubicBezTo>
                  <a:cubicBezTo>
                    <a:pt x="9324" y="10226"/>
                    <a:pt x="9248" y="9174"/>
                    <a:pt x="9148" y="8071"/>
                  </a:cubicBezTo>
                  <a:cubicBezTo>
                    <a:pt x="8522" y="1505"/>
                    <a:pt x="1" y="1"/>
                    <a:pt x="0" y="1"/>
                  </a:cubicBezTo>
                  <a:close/>
                </a:path>
              </a:pathLst>
            </a:custGeom>
            <a:solidFill>
              <a:srgbClr val="EABD88"/>
            </a:solidFill>
            <a:ln>
              <a:noFill/>
            </a:ln>
          </p:spPr>
          <p:txBody>
            <a:bodyPr spcFirstLastPara="1" wrap="square" lIns="121900" tIns="121900" rIns="121900" bIns="121900" anchor="ctr" anchorCtr="0">
              <a:noAutofit/>
            </a:bodyPr>
            <a:lstStyle/>
            <a:p>
              <a:endParaRPr sz="2400"/>
            </a:p>
          </p:txBody>
        </p:sp>
        <p:sp>
          <p:nvSpPr>
            <p:cNvPr id="42" name="Google Shape;1722;p46"/>
            <p:cNvSpPr/>
            <p:nvPr/>
          </p:nvSpPr>
          <p:spPr>
            <a:xfrm>
              <a:off x="1129105" y="3116204"/>
              <a:ext cx="148322" cy="181893"/>
            </a:xfrm>
            <a:custGeom>
              <a:avLst/>
              <a:gdLst/>
              <a:ahLst/>
              <a:cxnLst/>
              <a:rect l="l" t="t" r="r" b="b"/>
              <a:pathLst>
                <a:path w="8748" h="10728" extrusionOk="0">
                  <a:moveTo>
                    <a:pt x="1" y="0"/>
                  </a:moveTo>
                  <a:cubicBezTo>
                    <a:pt x="76" y="1103"/>
                    <a:pt x="151" y="2256"/>
                    <a:pt x="226" y="3509"/>
                  </a:cubicBezTo>
                  <a:cubicBezTo>
                    <a:pt x="1981" y="6366"/>
                    <a:pt x="4913" y="10000"/>
                    <a:pt x="8698" y="10727"/>
                  </a:cubicBezTo>
                  <a:cubicBezTo>
                    <a:pt x="8748" y="7870"/>
                    <a:pt x="8648" y="4436"/>
                    <a:pt x="8347" y="301"/>
                  </a:cubicBezTo>
                  <a:lnTo>
                    <a:pt x="1" y="0"/>
                  </a:ln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43" name="Google Shape;1723;p46"/>
            <p:cNvSpPr/>
            <p:nvPr/>
          </p:nvSpPr>
          <p:spPr>
            <a:xfrm>
              <a:off x="809556" y="3289142"/>
              <a:ext cx="792104" cy="986306"/>
            </a:xfrm>
            <a:custGeom>
              <a:avLst/>
              <a:gdLst/>
              <a:ahLst/>
              <a:cxnLst/>
              <a:rect l="l" t="t" r="r" b="b"/>
              <a:pathLst>
                <a:path w="46718" h="58172" extrusionOk="0">
                  <a:moveTo>
                    <a:pt x="19550" y="1"/>
                  </a:moveTo>
                  <a:cubicBezTo>
                    <a:pt x="19550" y="1"/>
                    <a:pt x="18447" y="226"/>
                    <a:pt x="16768" y="753"/>
                  </a:cubicBezTo>
                  <a:cubicBezTo>
                    <a:pt x="16016" y="1003"/>
                    <a:pt x="15114" y="1304"/>
                    <a:pt x="14186" y="1655"/>
                  </a:cubicBezTo>
                  <a:cubicBezTo>
                    <a:pt x="11329" y="2733"/>
                    <a:pt x="7845" y="4362"/>
                    <a:pt x="5113" y="6693"/>
                  </a:cubicBezTo>
                  <a:cubicBezTo>
                    <a:pt x="2682" y="8748"/>
                    <a:pt x="828" y="11354"/>
                    <a:pt x="502" y="14562"/>
                  </a:cubicBezTo>
                  <a:cubicBezTo>
                    <a:pt x="1" y="19525"/>
                    <a:pt x="5339" y="38648"/>
                    <a:pt x="5264" y="57044"/>
                  </a:cubicBezTo>
                  <a:lnTo>
                    <a:pt x="46718" y="58171"/>
                  </a:lnTo>
                  <a:cubicBezTo>
                    <a:pt x="46267" y="40728"/>
                    <a:pt x="44086" y="21655"/>
                    <a:pt x="43735" y="18798"/>
                  </a:cubicBezTo>
                  <a:cubicBezTo>
                    <a:pt x="43660" y="18246"/>
                    <a:pt x="43585" y="17695"/>
                    <a:pt x="43460" y="17144"/>
                  </a:cubicBezTo>
                  <a:cubicBezTo>
                    <a:pt x="41755" y="9048"/>
                    <a:pt x="35214" y="4662"/>
                    <a:pt x="31079" y="2657"/>
                  </a:cubicBezTo>
                  <a:cubicBezTo>
                    <a:pt x="30552" y="2407"/>
                    <a:pt x="30076" y="2206"/>
                    <a:pt x="29650" y="2031"/>
                  </a:cubicBezTo>
                  <a:cubicBezTo>
                    <a:pt x="28372" y="1479"/>
                    <a:pt x="27545" y="1254"/>
                    <a:pt x="27545" y="1254"/>
                  </a:cubicBezTo>
                  <a:lnTo>
                    <a:pt x="27545" y="1254"/>
                  </a:lnTo>
                  <a:cubicBezTo>
                    <a:pt x="27770" y="2708"/>
                    <a:pt x="26693" y="4738"/>
                    <a:pt x="25565" y="4788"/>
                  </a:cubicBezTo>
                  <a:cubicBezTo>
                    <a:pt x="25370" y="4799"/>
                    <a:pt x="25182" y="4805"/>
                    <a:pt x="25000" y="4805"/>
                  </a:cubicBezTo>
                  <a:cubicBezTo>
                    <a:pt x="19667" y="4805"/>
                    <a:pt x="19550" y="1"/>
                    <a:pt x="19550" y="1"/>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44" name="Google Shape;1724;p46"/>
            <p:cNvSpPr/>
            <p:nvPr/>
          </p:nvSpPr>
          <p:spPr>
            <a:xfrm>
              <a:off x="948095" y="2530639"/>
              <a:ext cx="529064" cy="701344"/>
            </a:xfrm>
            <a:custGeom>
              <a:avLst/>
              <a:gdLst/>
              <a:ahLst/>
              <a:cxnLst/>
              <a:rect l="l" t="t" r="r" b="b"/>
              <a:pathLst>
                <a:path w="31204" h="41365" extrusionOk="0">
                  <a:moveTo>
                    <a:pt x="20476" y="1"/>
                  </a:moveTo>
                  <a:cubicBezTo>
                    <a:pt x="20176" y="26"/>
                    <a:pt x="19875" y="76"/>
                    <a:pt x="19599" y="101"/>
                  </a:cubicBezTo>
                  <a:cubicBezTo>
                    <a:pt x="11955" y="928"/>
                    <a:pt x="6241" y="3284"/>
                    <a:pt x="2306" y="5565"/>
                  </a:cubicBezTo>
                  <a:cubicBezTo>
                    <a:pt x="1830" y="6141"/>
                    <a:pt x="1429" y="6768"/>
                    <a:pt x="1103" y="7444"/>
                  </a:cubicBezTo>
                  <a:cubicBezTo>
                    <a:pt x="176" y="9349"/>
                    <a:pt x="0" y="11580"/>
                    <a:pt x="276" y="13685"/>
                  </a:cubicBezTo>
                  <a:cubicBezTo>
                    <a:pt x="326" y="14161"/>
                    <a:pt x="401" y="14637"/>
                    <a:pt x="476" y="15088"/>
                  </a:cubicBezTo>
                  <a:cubicBezTo>
                    <a:pt x="552" y="15439"/>
                    <a:pt x="602" y="15765"/>
                    <a:pt x="677" y="16116"/>
                  </a:cubicBezTo>
                  <a:cubicBezTo>
                    <a:pt x="1103" y="17996"/>
                    <a:pt x="1729" y="19875"/>
                    <a:pt x="2481" y="21705"/>
                  </a:cubicBezTo>
                  <a:cubicBezTo>
                    <a:pt x="2557" y="21855"/>
                    <a:pt x="2632" y="22031"/>
                    <a:pt x="2707" y="22206"/>
                  </a:cubicBezTo>
                  <a:cubicBezTo>
                    <a:pt x="2782" y="22382"/>
                    <a:pt x="2857" y="22557"/>
                    <a:pt x="2932" y="22733"/>
                  </a:cubicBezTo>
                  <a:cubicBezTo>
                    <a:pt x="2983" y="22858"/>
                    <a:pt x="3033" y="22983"/>
                    <a:pt x="3108" y="23109"/>
                  </a:cubicBezTo>
                  <a:cubicBezTo>
                    <a:pt x="3158" y="23234"/>
                    <a:pt x="3208" y="23334"/>
                    <a:pt x="3283" y="23459"/>
                  </a:cubicBezTo>
                  <a:cubicBezTo>
                    <a:pt x="3283" y="23510"/>
                    <a:pt x="3308" y="23535"/>
                    <a:pt x="3308" y="23560"/>
                  </a:cubicBezTo>
                  <a:lnTo>
                    <a:pt x="3333" y="23610"/>
                  </a:lnTo>
                  <a:cubicBezTo>
                    <a:pt x="3484" y="23911"/>
                    <a:pt x="3634" y="24211"/>
                    <a:pt x="3785" y="24487"/>
                  </a:cubicBezTo>
                  <a:cubicBezTo>
                    <a:pt x="3935" y="24838"/>
                    <a:pt x="4110" y="25164"/>
                    <a:pt x="4286" y="25490"/>
                  </a:cubicBezTo>
                  <a:cubicBezTo>
                    <a:pt x="4737" y="26317"/>
                    <a:pt x="5213" y="27144"/>
                    <a:pt x="5689" y="27921"/>
                  </a:cubicBezTo>
                  <a:cubicBezTo>
                    <a:pt x="5865" y="28196"/>
                    <a:pt x="6040" y="28497"/>
                    <a:pt x="6216" y="28773"/>
                  </a:cubicBezTo>
                  <a:cubicBezTo>
                    <a:pt x="6316" y="28948"/>
                    <a:pt x="6441" y="29149"/>
                    <a:pt x="6567" y="29324"/>
                  </a:cubicBezTo>
                  <a:cubicBezTo>
                    <a:pt x="6717" y="29550"/>
                    <a:pt x="6867" y="29775"/>
                    <a:pt x="7018" y="30001"/>
                  </a:cubicBezTo>
                  <a:cubicBezTo>
                    <a:pt x="7168" y="30226"/>
                    <a:pt x="7318" y="30427"/>
                    <a:pt x="7444" y="30627"/>
                  </a:cubicBezTo>
                  <a:cubicBezTo>
                    <a:pt x="7469" y="30652"/>
                    <a:pt x="7469" y="30678"/>
                    <a:pt x="7494" y="30678"/>
                  </a:cubicBezTo>
                  <a:cubicBezTo>
                    <a:pt x="7644" y="30903"/>
                    <a:pt x="7795" y="31104"/>
                    <a:pt x="7945" y="31329"/>
                  </a:cubicBezTo>
                  <a:cubicBezTo>
                    <a:pt x="8070" y="31505"/>
                    <a:pt x="8196" y="31680"/>
                    <a:pt x="8321" y="31855"/>
                  </a:cubicBezTo>
                  <a:cubicBezTo>
                    <a:pt x="8446" y="32006"/>
                    <a:pt x="8572" y="32181"/>
                    <a:pt x="8722" y="32357"/>
                  </a:cubicBezTo>
                  <a:cubicBezTo>
                    <a:pt x="8722" y="32357"/>
                    <a:pt x="8722" y="32382"/>
                    <a:pt x="8722" y="32382"/>
                  </a:cubicBezTo>
                  <a:cubicBezTo>
                    <a:pt x="8872" y="32557"/>
                    <a:pt x="8998" y="32733"/>
                    <a:pt x="9148" y="32908"/>
                  </a:cubicBezTo>
                  <a:cubicBezTo>
                    <a:pt x="9649" y="33510"/>
                    <a:pt x="10176" y="34136"/>
                    <a:pt x="10752" y="34713"/>
                  </a:cubicBezTo>
                  <a:cubicBezTo>
                    <a:pt x="10978" y="34988"/>
                    <a:pt x="11228" y="35239"/>
                    <a:pt x="11479" y="35490"/>
                  </a:cubicBezTo>
                  <a:cubicBezTo>
                    <a:pt x="12832" y="36818"/>
                    <a:pt x="14361" y="38071"/>
                    <a:pt x="15965" y="39048"/>
                  </a:cubicBezTo>
                  <a:cubicBezTo>
                    <a:pt x="17970" y="40277"/>
                    <a:pt x="20126" y="41129"/>
                    <a:pt x="22331" y="41329"/>
                  </a:cubicBezTo>
                  <a:cubicBezTo>
                    <a:pt x="22431" y="41329"/>
                    <a:pt x="22507" y="41354"/>
                    <a:pt x="22607" y="41354"/>
                  </a:cubicBezTo>
                  <a:cubicBezTo>
                    <a:pt x="22743" y="41361"/>
                    <a:pt x="22880" y="41365"/>
                    <a:pt x="23016" y="41365"/>
                  </a:cubicBezTo>
                  <a:cubicBezTo>
                    <a:pt x="26354" y="41365"/>
                    <a:pt x="29544" y="39318"/>
                    <a:pt x="30652" y="36091"/>
                  </a:cubicBezTo>
                  <a:cubicBezTo>
                    <a:pt x="31178" y="34512"/>
                    <a:pt x="31203" y="32808"/>
                    <a:pt x="31053" y="31129"/>
                  </a:cubicBezTo>
                  <a:cubicBezTo>
                    <a:pt x="30877" y="29474"/>
                    <a:pt x="30527" y="27845"/>
                    <a:pt x="30226" y="26292"/>
                  </a:cubicBezTo>
                  <a:cubicBezTo>
                    <a:pt x="29198" y="20477"/>
                    <a:pt x="30326" y="13961"/>
                    <a:pt x="28973" y="8146"/>
                  </a:cubicBezTo>
                  <a:cubicBezTo>
                    <a:pt x="28898" y="7795"/>
                    <a:pt x="28797" y="7444"/>
                    <a:pt x="28697" y="7093"/>
                  </a:cubicBezTo>
                  <a:cubicBezTo>
                    <a:pt x="28497" y="6417"/>
                    <a:pt x="28271" y="5765"/>
                    <a:pt x="27995" y="5139"/>
                  </a:cubicBezTo>
                  <a:cubicBezTo>
                    <a:pt x="27995" y="5113"/>
                    <a:pt x="27995" y="5113"/>
                    <a:pt x="27995" y="5113"/>
                  </a:cubicBezTo>
                  <a:cubicBezTo>
                    <a:pt x="27920" y="4913"/>
                    <a:pt x="27820" y="4738"/>
                    <a:pt x="27745" y="4537"/>
                  </a:cubicBezTo>
                  <a:cubicBezTo>
                    <a:pt x="26842" y="2682"/>
                    <a:pt x="25414" y="1379"/>
                    <a:pt x="23459" y="702"/>
                  </a:cubicBezTo>
                  <a:cubicBezTo>
                    <a:pt x="22557" y="402"/>
                    <a:pt x="21554" y="151"/>
                    <a:pt x="20476" y="1"/>
                  </a:cubicBezTo>
                  <a:close/>
                </a:path>
              </a:pathLst>
            </a:custGeom>
            <a:solidFill>
              <a:srgbClr val="FDD8A8"/>
            </a:solidFill>
            <a:ln>
              <a:noFill/>
            </a:ln>
          </p:spPr>
          <p:txBody>
            <a:bodyPr spcFirstLastPara="1" wrap="square" lIns="121900" tIns="121900" rIns="121900" bIns="121900" anchor="ctr" anchorCtr="0">
              <a:noAutofit/>
            </a:bodyPr>
            <a:lstStyle/>
            <a:p>
              <a:endParaRPr sz="2400"/>
            </a:p>
          </p:txBody>
        </p:sp>
        <p:sp>
          <p:nvSpPr>
            <p:cNvPr id="45" name="Google Shape;1725;p46"/>
            <p:cNvSpPr/>
            <p:nvPr/>
          </p:nvSpPr>
          <p:spPr>
            <a:xfrm>
              <a:off x="990160" y="2888434"/>
              <a:ext cx="228638" cy="304274"/>
            </a:xfrm>
            <a:custGeom>
              <a:avLst/>
              <a:gdLst/>
              <a:ahLst/>
              <a:cxnLst/>
              <a:rect l="l" t="t" r="r" b="b"/>
              <a:pathLst>
                <a:path w="13485" h="17946" extrusionOk="0">
                  <a:moveTo>
                    <a:pt x="4386" y="1"/>
                  </a:moveTo>
                  <a:lnTo>
                    <a:pt x="0" y="602"/>
                  </a:lnTo>
                  <a:cubicBezTo>
                    <a:pt x="1429" y="4061"/>
                    <a:pt x="3384" y="7344"/>
                    <a:pt x="5464" y="10226"/>
                  </a:cubicBezTo>
                  <a:cubicBezTo>
                    <a:pt x="7444" y="13008"/>
                    <a:pt x="10251" y="15966"/>
                    <a:pt x="13484" y="17945"/>
                  </a:cubicBezTo>
                  <a:cubicBezTo>
                    <a:pt x="4186" y="11580"/>
                    <a:pt x="4386" y="1"/>
                    <a:pt x="4386" y="1"/>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46" name="Google Shape;1726;p46"/>
            <p:cNvSpPr/>
            <p:nvPr/>
          </p:nvSpPr>
          <p:spPr>
            <a:xfrm>
              <a:off x="1163964" y="2825651"/>
              <a:ext cx="65870" cy="89811"/>
            </a:xfrm>
            <a:custGeom>
              <a:avLst/>
              <a:gdLst/>
              <a:ahLst/>
              <a:cxnLst/>
              <a:rect l="l" t="t" r="r" b="b"/>
              <a:pathLst>
                <a:path w="3885" h="5297" extrusionOk="0">
                  <a:moveTo>
                    <a:pt x="1807" y="0"/>
                  </a:moveTo>
                  <a:cubicBezTo>
                    <a:pt x="1733" y="0"/>
                    <a:pt x="1657" y="6"/>
                    <a:pt x="1579" y="19"/>
                  </a:cubicBezTo>
                  <a:cubicBezTo>
                    <a:pt x="1429" y="19"/>
                    <a:pt x="1303" y="69"/>
                    <a:pt x="1178" y="145"/>
                  </a:cubicBezTo>
                  <a:cubicBezTo>
                    <a:pt x="426" y="546"/>
                    <a:pt x="0" y="1699"/>
                    <a:pt x="201" y="2927"/>
                  </a:cubicBezTo>
                  <a:cubicBezTo>
                    <a:pt x="435" y="4287"/>
                    <a:pt x="1329" y="5297"/>
                    <a:pt x="2244" y="5297"/>
                  </a:cubicBezTo>
                  <a:cubicBezTo>
                    <a:pt x="2306" y="5297"/>
                    <a:pt x="2369" y="5292"/>
                    <a:pt x="2431" y="5282"/>
                  </a:cubicBezTo>
                  <a:cubicBezTo>
                    <a:pt x="2932" y="5182"/>
                    <a:pt x="3333" y="4831"/>
                    <a:pt x="3584" y="4330"/>
                  </a:cubicBezTo>
                  <a:cubicBezTo>
                    <a:pt x="3709" y="4029"/>
                    <a:pt x="3810" y="3704"/>
                    <a:pt x="3860" y="3353"/>
                  </a:cubicBezTo>
                  <a:cubicBezTo>
                    <a:pt x="3885" y="3027"/>
                    <a:pt x="3885" y="2701"/>
                    <a:pt x="3835" y="2350"/>
                  </a:cubicBezTo>
                  <a:cubicBezTo>
                    <a:pt x="3659" y="1323"/>
                    <a:pt x="3108" y="495"/>
                    <a:pt x="2431" y="145"/>
                  </a:cubicBezTo>
                  <a:cubicBezTo>
                    <a:pt x="2227" y="52"/>
                    <a:pt x="2022" y="0"/>
                    <a:pt x="1807"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47" name="Google Shape;1727;p46"/>
            <p:cNvSpPr/>
            <p:nvPr/>
          </p:nvSpPr>
          <p:spPr>
            <a:xfrm>
              <a:off x="921323" y="2915935"/>
              <a:ext cx="183589" cy="151323"/>
            </a:xfrm>
            <a:custGeom>
              <a:avLst/>
              <a:gdLst/>
              <a:ahLst/>
              <a:cxnLst/>
              <a:rect l="l" t="t" r="r" b="b"/>
              <a:pathLst>
                <a:path w="10828" h="8925" extrusionOk="0">
                  <a:moveTo>
                    <a:pt x="4085" y="0"/>
                  </a:moveTo>
                  <a:cubicBezTo>
                    <a:pt x="2634" y="0"/>
                    <a:pt x="1372" y="552"/>
                    <a:pt x="852" y="1862"/>
                  </a:cubicBezTo>
                  <a:cubicBezTo>
                    <a:pt x="0" y="4018"/>
                    <a:pt x="978" y="6424"/>
                    <a:pt x="2456" y="7777"/>
                  </a:cubicBezTo>
                  <a:cubicBezTo>
                    <a:pt x="3282" y="8514"/>
                    <a:pt x="4575" y="8924"/>
                    <a:pt x="5891" y="8924"/>
                  </a:cubicBezTo>
                  <a:cubicBezTo>
                    <a:pt x="7929" y="8924"/>
                    <a:pt x="10024" y="7941"/>
                    <a:pt x="10527" y="5672"/>
                  </a:cubicBezTo>
                  <a:cubicBezTo>
                    <a:pt x="10827" y="4318"/>
                    <a:pt x="10251" y="3090"/>
                    <a:pt x="9223" y="2088"/>
                  </a:cubicBezTo>
                  <a:cubicBezTo>
                    <a:pt x="7901" y="821"/>
                    <a:pt x="5853" y="0"/>
                    <a:pt x="4085" y="0"/>
                  </a:cubicBezTo>
                  <a:close/>
                </a:path>
              </a:pathLst>
            </a:custGeom>
            <a:solidFill>
              <a:srgbClr val="FDD8A8"/>
            </a:solidFill>
            <a:ln>
              <a:noFill/>
            </a:ln>
          </p:spPr>
          <p:txBody>
            <a:bodyPr spcFirstLastPara="1" wrap="square" lIns="121900" tIns="121900" rIns="121900" bIns="121900" anchor="ctr" anchorCtr="0">
              <a:noAutofit/>
            </a:bodyPr>
            <a:lstStyle/>
            <a:p>
              <a:endParaRPr sz="2400"/>
            </a:p>
          </p:txBody>
        </p:sp>
        <p:sp>
          <p:nvSpPr>
            <p:cNvPr id="48" name="Google Shape;1728;p46"/>
            <p:cNvSpPr/>
            <p:nvPr/>
          </p:nvSpPr>
          <p:spPr>
            <a:xfrm>
              <a:off x="941923" y="2942723"/>
              <a:ext cx="109445" cy="106359"/>
            </a:xfrm>
            <a:custGeom>
              <a:avLst/>
              <a:gdLst/>
              <a:ahLst/>
              <a:cxnLst/>
              <a:rect l="l" t="t" r="r" b="b"/>
              <a:pathLst>
                <a:path w="6455" h="6273" extrusionOk="0">
                  <a:moveTo>
                    <a:pt x="1961" y="1"/>
                  </a:moveTo>
                  <a:cubicBezTo>
                    <a:pt x="851" y="1"/>
                    <a:pt x="0" y="1066"/>
                    <a:pt x="164" y="3265"/>
                  </a:cubicBezTo>
                  <a:cubicBezTo>
                    <a:pt x="164" y="3265"/>
                    <a:pt x="730" y="2625"/>
                    <a:pt x="1316" y="2625"/>
                  </a:cubicBezTo>
                  <a:cubicBezTo>
                    <a:pt x="1417" y="2625"/>
                    <a:pt x="1518" y="2644"/>
                    <a:pt x="1617" y="2688"/>
                  </a:cubicBezTo>
                  <a:cubicBezTo>
                    <a:pt x="1617" y="2688"/>
                    <a:pt x="790" y="6122"/>
                    <a:pt x="4650" y="6272"/>
                  </a:cubicBezTo>
                  <a:cubicBezTo>
                    <a:pt x="4650" y="6272"/>
                    <a:pt x="4463" y="4512"/>
                    <a:pt x="5955" y="4512"/>
                  </a:cubicBezTo>
                  <a:cubicBezTo>
                    <a:pt x="6104" y="4512"/>
                    <a:pt x="6270" y="4529"/>
                    <a:pt x="6454" y="4568"/>
                  </a:cubicBezTo>
                  <a:cubicBezTo>
                    <a:pt x="6454" y="4568"/>
                    <a:pt x="4926" y="1535"/>
                    <a:pt x="3296" y="458"/>
                  </a:cubicBezTo>
                  <a:cubicBezTo>
                    <a:pt x="2841" y="154"/>
                    <a:pt x="2382" y="1"/>
                    <a:pt x="1961" y="1"/>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49" name="Google Shape;1729;p46"/>
            <p:cNvSpPr/>
            <p:nvPr/>
          </p:nvSpPr>
          <p:spPr>
            <a:xfrm>
              <a:off x="866084" y="2532334"/>
              <a:ext cx="575809" cy="463634"/>
            </a:xfrm>
            <a:custGeom>
              <a:avLst/>
              <a:gdLst/>
              <a:ahLst/>
              <a:cxnLst/>
              <a:rect l="l" t="t" r="r" b="b"/>
              <a:pathLst>
                <a:path w="33961" h="27345" extrusionOk="0">
                  <a:moveTo>
                    <a:pt x="24436" y="1"/>
                  </a:moveTo>
                  <a:cubicBezTo>
                    <a:pt x="16792" y="828"/>
                    <a:pt x="11078" y="3184"/>
                    <a:pt x="7143" y="5465"/>
                  </a:cubicBezTo>
                  <a:cubicBezTo>
                    <a:pt x="5414" y="6492"/>
                    <a:pt x="4035" y="7495"/>
                    <a:pt x="2982" y="8347"/>
                  </a:cubicBezTo>
                  <a:cubicBezTo>
                    <a:pt x="1103" y="11204"/>
                    <a:pt x="0" y="15289"/>
                    <a:pt x="3383" y="19926"/>
                  </a:cubicBezTo>
                  <a:cubicBezTo>
                    <a:pt x="4060" y="20853"/>
                    <a:pt x="4912" y="21806"/>
                    <a:pt x="5965" y="22783"/>
                  </a:cubicBezTo>
                  <a:lnTo>
                    <a:pt x="6015" y="22783"/>
                  </a:lnTo>
                  <a:cubicBezTo>
                    <a:pt x="6241" y="22808"/>
                    <a:pt x="7043" y="22908"/>
                    <a:pt x="8120" y="23359"/>
                  </a:cubicBezTo>
                  <a:cubicBezTo>
                    <a:pt x="9399" y="23911"/>
                    <a:pt x="11078" y="24989"/>
                    <a:pt x="12632" y="27094"/>
                  </a:cubicBezTo>
                  <a:cubicBezTo>
                    <a:pt x="12682" y="27169"/>
                    <a:pt x="12732" y="27269"/>
                    <a:pt x="12807" y="27344"/>
                  </a:cubicBezTo>
                  <a:lnTo>
                    <a:pt x="12331" y="24588"/>
                  </a:lnTo>
                  <a:lnTo>
                    <a:pt x="11328" y="18873"/>
                  </a:lnTo>
                  <a:cubicBezTo>
                    <a:pt x="11328" y="18873"/>
                    <a:pt x="15213" y="15389"/>
                    <a:pt x="15364" y="9750"/>
                  </a:cubicBezTo>
                  <a:cubicBezTo>
                    <a:pt x="15389" y="8723"/>
                    <a:pt x="15288" y="7595"/>
                    <a:pt x="15013" y="6417"/>
                  </a:cubicBezTo>
                  <a:cubicBezTo>
                    <a:pt x="15013" y="6417"/>
                    <a:pt x="20503" y="4783"/>
                    <a:pt x="25776" y="4783"/>
                  </a:cubicBezTo>
                  <a:cubicBezTo>
                    <a:pt x="28788" y="4783"/>
                    <a:pt x="31730" y="5316"/>
                    <a:pt x="33534" y="6993"/>
                  </a:cubicBezTo>
                  <a:cubicBezTo>
                    <a:pt x="33684" y="7119"/>
                    <a:pt x="33835" y="7269"/>
                    <a:pt x="33960" y="7445"/>
                  </a:cubicBezTo>
                  <a:cubicBezTo>
                    <a:pt x="33960" y="7445"/>
                    <a:pt x="33709" y="6367"/>
                    <a:pt x="32832" y="5039"/>
                  </a:cubicBezTo>
                  <a:cubicBezTo>
                    <a:pt x="32832" y="5013"/>
                    <a:pt x="32832" y="5013"/>
                    <a:pt x="32832" y="5013"/>
                  </a:cubicBezTo>
                  <a:cubicBezTo>
                    <a:pt x="31604" y="3134"/>
                    <a:pt x="29123" y="703"/>
                    <a:pt x="2443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50" name="Google Shape;1730;p46"/>
            <p:cNvSpPr/>
            <p:nvPr/>
          </p:nvSpPr>
          <p:spPr>
            <a:xfrm>
              <a:off x="867779" y="2526824"/>
              <a:ext cx="616602" cy="349731"/>
            </a:xfrm>
            <a:custGeom>
              <a:avLst/>
              <a:gdLst/>
              <a:ahLst/>
              <a:cxnLst/>
              <a:rect l="l" t="t" r="r" b="b"/>
              <a:pathLst>
                <a:path w="36367" h="20627" extrusionOk="0">
                  <a:moveTo>
                    <a:pt x="29825" y="0"/>
                  </a:moveTo>
                  <a:lnTo>
                    <a:pt x="29825" y="25"/>
                  </a:lnTo>
                  <a:cubicBezTo>
                    <a:pt x="28221" y="25"/>
                    <a:pt x="26692" y="100"/>
                    <a:pt x="25213" y="226"/>
                  </a:cubicBezTo>
                  <a:cubicBezTo>
                    <a:pt x="24913" y="251"/>
                    <a:pt x="24612" y="301"/>
                    <a:pt x="24336" y="326"/>
                  </a:cubicBezTo>
                  <a:cubicBezTo>
                    <a:pt x="16692" y="1153"/>
                    <a:pt x="10978" y="3509"/>
                    <a:pt x="7043" y="5790"/>
                  </a:cubicBezTo>
                  <a:cubicBezTo>
                    <a:pt x="5314" y="6817"/>
                    <a:pt x="3935" y="7820"/>
                    <a:pt x="2882" y="8672"/>
                  </a:cubicBezTo>
                  <a:cubicBezTo>
                    <a:pt x="1955" y="9424"/>
                    <a:pt x="1278" y="10050"/>
                    <a:pt x="877" y="10476"/>
                  </a:cubicBezTo>
                  <a:cubicBezTo>
                    <a:pt x="0" y="13008"/>
                    <a:pt x="75" y="16441"/>
                    <a:pt x="2983" y="20627"/>
                  </a:cubicBezTo>
                  <a:cubicBezTo>
                    <a:pt x="2983" y="20627"/>
                    <a:pt x="3108" y="20501"/>
                    <a:pt x="3283" y="20251"/>
                  </a:cubicBezTo>
                  <a:cubicBezTo>
                    <a:pt x="3810" y="19599"/>
                    <a:pt x="4888" y="18070"/>
                    <a:pt x="5414" y="16341"/>
                  </a:cubicBezTo>
                  <a:cubicBezTo>
                    <a:pt x="5464" y="16241"/>
                    <a:pt x="5489" y="16141"/>
                    <a:pt x="5514" y="16040"/>
                  </a:cubicBezTo>
                  <a:lnTo>
                    <a:pt x="6667" y="18672"/>
                  </a:lnTo>
                  <a:cubicBezTo>
                    <a:pt x="6667" y="18672"/>
                    <a:pt x="11078" y="13208"/>
                    <a:pt x="9900" y="8296"/>
                  </a:cubicBezTo>
                  <a:lnTo>
                    <a:pt x="9900" y="8296"/>
                  </a:lnTo>
                  <a:cubicBezTo>
                    <a:pt x="9900" y="8296"/>
                    <a:pt x="11930" y="9349"/>
                    <a:pt x="15264" y="10075"/>
                  </a:cubicBezTo>
                  <a:cubicBezTo>
                    <a:pt x="16767" y="10426"/>
                    <a:pt x="18547" y="10677"/>
                    <a:pt x="20502" y="10752"/>
                  </a:cubicBezTo>
                  <a:lnTo>
                    <a:pt x="18873" y="8572"/>
                  </a:lnTo>
                  <a:lnTo>
                    <a:pt x="18873" y="8572"/>
                  </a:lnTo>
                  <a:cubicBezTo>
                    <a:pt x="18873" y="8572"/>
                    <a:pt x="25192" y="9701"/>
                    <a:pt x="28858" y="9701"/>
                  </a:cubicBezTo>
                  <a:cubicBezTo>
                    <a:pt x="29386" y="9701"/>
                    <a:pt x="29860" y="9678"/>
                    <a:pt x="30251" y="9624"/>
                  </a:cubicBezTo>
                  <a:lnTo>
                    <a:pt x="28797" y="7945"/>
                  </a:lnTo>
                  <a:lnTo>
                    <a:pt x="28797" y="7945"/>
                  </a:lnTo>
                  <a:cubicBezTo>
                    <a:pt x="28798" y="7945"/>
                    <a:pt x="30434" y="8390"/>
                    <a:pt x="32855" y="8390"/>
                  </a:cubicBezTo>
                  <a:cubicBezTo>
                    <a:pt x="33130" y="8390"/>
                    <a:pt x="33416" y="8384"/>
                    <a:pt x="33710" y="8371"/>
                  </a:cubicBezTo>
                  <a:cubicBezTo>
                    <a:pt x="34537" y="8346"/>
                    <a:pt x="35439" y="8246"/>
                    <a:pt x="36366" y="8070"/>
                  </a:cubicBezTo>
                  <a:cubicBezTo>
                    <a:pt x="36366" y="8070"/>
                    <a:pt x="35890" y="2481"/>
                    <a:pt x="29825"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51" name="Google Shape;1731;p46"/>
            <p:cNvSpPr/>
            <p:nvPr/>
          </p:nvSpPr>
          <p:spPr>
            <a:xfrm>
              <a:off x="1180529" y="2825651"/>
              <a:ext cx="49305" cy="64497"/>
            </a:xfrm>
            <a:custGeom>
              <a:avLst/>
              <a:gdLst/>
              <a:ahLst/>
              <a:cxnLst/>
              <a:rect l="l" t="t" r="r" b="b"/>
              <a:pathLst>
                <a:path w="2908" h="3804" extrusionOk="0">
                  <a:moveTo>
                    <a:pt x="830" y="0"/>
                  </a:moveTo>
                  <a:cubicBezTo>
                    <a:pt x="756" y="0"/>
                    <a:pt x="680" y="6"/>
                    <a:pt x="602" y="19"/>
                  </a:cubicBezTo>
                  <a:cubicBezTo>
                    <a:pt x="452" y="19"/>
                    <a:pt x="326" y="69"/>
                    <a:pt x="201" y="145"/>
                  </a:cubicBezTo>
                  <a:cubicBezTo>
                    <a:pt x="76" y="495"/>
                    <a:pt x="0" y="896"/>
                    <a:pt x="0" y="1297"/>
                  </a:cubicBezTo>
                  <a:cubicBezTo>
                    <a:pt x="0" y="2676"/>
                    <a:pt x="828" y="3804"/>
                    <a:pt x="1830" y="3804"/>
                  </a:cubicBezTo>
                  <a:cubicBezTo>
                    <a:pt x="2231" y="3804"/>
                    <a:pt x="2582" y="3653"/>
                    <a:pt x="2883" y="3353"/>
                  </a:cubicBezTo>
                  <a:cubicBezTo>
                    <a:pt x="2908" y="3027"/>
                    <a:pt x="2908" y="2701"/>
                    <a:pt x="2858" y="2350"/>
                  </a:cubicBezTo>
                  <a:cubicBezTo>
                    <a:pt x="2682" y="1323"/>
                    <a:pt x="2131" y="495"/>
                    <a:pt x="1454" y="145"/>
                  </a:cubicBezTo>
                  <a:cubicBezTo>
                    <a:pt x="1250" y="52"/>
                    <a:pt x="1045" y="0"/>
                    <a:pt x="830" y="0"/>
                  </a:cubicBezTo>
                  <a:close/>
                </a:path>
              </a:pathLst>
            </a:custGeom>
            <a:solidFill>
              <a:srgbClr val="404041"/>
            </a:solidFill>
            <a:ln>
              <a:noFill/>
            </a:ln>
          </p:spPr>
          <p:txBody>
            <a:bodyPr spcFirstLastPara="1" wrap="square" lIns="121900" tIns="121900" rIns="121900" bIns="121900" anchor="ctr" anchorCtr="0">
              <a:noAutofit/>
            </a:bodyPr>
            <a:lstStyle/>
            <a:p>
              <a:endParaRPr sz="2400"/>
            </a:p>
          </p:txBody>
        </p:sp>
        <p:sp>
          <p:nvSpPr>
            <p:cNvPr id="52" name="Google Shape;1732;p46"/>
            <p:cNvSpPr/>
            <p:nvPr/>
          </p:nvSpPr>
          <p:spPr>
            <a:xfrm>
              <a:off x="1185209" y="2841266"/>
              <a:ext cx="12767" cy="16582"/>
            </a:xfrm>
            <a:custGeom>
              <a:avLst/>
              <a:gdLst/>
              <a:ahLst/>
              <a:cxnLst/>
              <a:rect l="l" t="t" r="r" b="b"/>
              <a:pathLst>
                <a:path w="753" h="978" extrusionOk="0">
                  <a:moveTo>
                    <a:pt x="376" y="1"/>
                  </a:moveTo>
                  <a:cubicBezTo>
                    <a:pt x="176" y="1"/>
                    <a:pt x="0" y="226"/>
                    <a:pt x="0" y="502"/>
                  </a:cubicBezTo>
                  <a:cubicBezTo>
                    <a:pt x="0" y="752"/>
                    <a:pt x="176" y="978"/>
                    <a:pt x="376" y="978"/>
                  </a:cubicBezTo>
                  <a:cubicBezTo>
                    <a:pt x="602" y="978"/>
                    <a:pt x="752" y="752"/>
                    <a:pt x="752" y="502"/>
                  </a:cubicBezTo>
                  <a:cubicBezTo>
                    <a:pt x="752" y="226"/>
                    <a:pt x="602" y="1"/>
                    <a:pt x="376"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53" name="Google Shape;1733;p46"/>
            <p:cNvSpPr/>
            <p:nvPr/>
          </p:nvSpPr>
          <p:spPr>
            <a:xfrm>
              <a:off x="1355182" y="2784637"/>
              <a:ext cx="59936" cy="81554"/>
            </a:xfrm>
            <a:custGeom>
              <a:avLst/>
              <a:gdLst/>
              <a:ahLst/>
              <a:cxnLst/>
              <a:rect l="l" t="t" r="r" b="b"/>
              <a:pathLst>
                <a:path w="3535" h="4810" extrusionOk="0">
                  <a:moveTo>
                    <a:pt x="1581" y="1"/>
                  </a:moveTo>
                  <a:cubicBezTo>
                    <a:pt x="1538" y="1"/>
                    <a:pt x="1496" y="3"/>
                    <a:pt x="1454" y="7"/>
                  </a:cubicBezTo>
                  <a:cubicBezTo>
                    <a:pt x="1304" y="32"/>
                    <a:pt x="1178" y="82"/>
                    <a:pt x="1078" y="158"/>
                  </a:cubicBezTo>
                  <a:cubicBezTo>
                    <a:pt x="401" y="508"/>
                    <a:pt x="0" y="1536"/>
                    <a:pt x="201" y="2689"/>
                  </a:cubicBezTo>
                  <a:cubicBezTo>
                    <a:pt x="387" y="3901"/>
                    <a:pt x="1203" y="4810"/>
                    <a:pt x="2042" y="4810"/>
                  </a:cubicBezTo>
                  <a:cubicBezTo>
                    <a:pt x="2105" y="4810"/>
                    <a:pt x="2168" y="4805"/>
                    <a:pt x="2231" y="4794"/>
                  </a:cubicBezTo>
                  <a:cubicBezTo>
                    <a:pt x="2682" y="4719"/>
                    <a:pt x="3033" y="4393"/>
                    <a:pt x="3258" y="3942"/>
                  </a:cubicBezTo>
                  <a:cubicBezTo>
                    <a:pt x="3384" y="3666"/>
                    <a:pt x="3459" y="3391"/>
                    <a:pt x="3509" y="3065"/>
                  </a:cubicBezTo>
                  <a:cubicBezTo>
                    <a:pt x="3534" y="2764"/>
                    <a:pt x="3534" y="2463"/>
                    <a:pt x="3484" y="2138"/>
                  </a:cubicBezTo>
                  <a:cubicBezTo>
                    <a:pt x="3334" y="1210"/>
                    <a:pt x="2832" y="458"/>
                    <a:pt x="2231" y="158"/>
                  </a:cubicBezTo>
                  <a:cubicBezTo>
                    <a:pt x="2022" y="53"/>
                    <a:pt x="1796" y="1"/>
                    <a:pt x="1581"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54" name="Google Shape;1734;p46"/>
            <p:cNvSpPr/>
            <p:nvPr/>
          </p:nvSpPr>
          <p:spPr>
            <a:xfrm>
              <a:off x="1370051" y="2784637"/>
              <a:ext cx="45066" cy="58766"/>
            </a:xfrm>
            <a:custGeom>
              <a:avLst/>
              <a:gdLst/>
              <a:ahLst/>
              <a:cxnLst/>
              <a:rect l="l" t="t" r="r" b="b"/>
              <a:pathLst>
                <a:path w="2658" h="3466" extrusionOk="0">
                  <a:moveTo>
                    <a:pt x="704" y="1"/>
                  </a:moveTo>
                  <a:cubicBezTo>
                    <a:pt x="661" y="1"/>
                    <a:pt x="619" y="3"/>
                    <a:pt x="577" y="7"/>
                  </a:cubicBezTo>
                  <a:cubicBezTo>
                    <a:pt x="427" y="32"/>
                    <a:pt x="301" y="82"/>
                    <a:pt x="201" y="158"/>
                  </a:cubicBezTo>
                  <a:cubicBezTo>
                    <a:pt x="76" y="458"/>
                    <a:pt x="0" y="809"/>
                    <a:pt x="0" y="1185"/>
                  </a:cubicBezTo>
                  <a:cubicBezTo>
                    <a:pt x="0" y="2438"/>
                    <a:pt x="752" y="3466"/>
                    <a:pt x="1680" y="3466"/>
                  </a:cubicBezTo>
                  <a:cubicBezTo>
                    <a:pt x="2031" y="3466"/>
                    <a:pt x="2356" y="3315"/>
                    <a:pt x="2632" y="3065"/>
                  </a:cubicBezTo>
                  <a:cubicBezTo>
                    <a:pt x="2657" y="2764"/>
                    <a:pt x="2657" y="2463"/>
                    <a:pt x="2607" y="2138"/>
                  </a:cubicBezTo>
                  <a:cubicBezTo>
                    <a:pt x="2457" y="1210"/>
                    <a:pt x="1955" y="458"/>
                    <a:pt x="1354" y="158"/>
                  </a:cubicBezTo>
                  <a:cubicBezTo>
                    <a:pt x="1145" y="53"/>
                    <a:pt x="919" y="1"/>
                    <a:pt x="704" y="1"/>
                  </a:cubicBezTo>
                  <a:close/>
                </a:path>
              </a:pathLst>
            </a:custGeom>
            <a:solidFill>
              <a:srgbClr val="404041"/>
            </a:solidFill>
            <a:ln>
              <a:noFill/>
            </a:ln>
          </p:spPr>
          <p:txBody>
            <a:bodyPr spcFirstLastPara="1" wrap="square" lIns="121900" tIns="121900" rIns="121900" bIns="121900" anchor="ctr" anchorCtr="0">
              <a:noAutofit/>
            </a:bodyPr>
            <a:lstStyle/>
            <a:p>
              <a:endParaRPr sz="2400"/>
            </a:p>
          </p:txBody>
        </p:sp>
        <p:sp>
          <p:nvSpPr>
            <p:cNvPr id="55" name="Google Shape;1735;p46"/>
            <p:cNvSpPr/>
            <p:nvPr/>
          </p:nvSpPr>
          <p:spPr>
            <a:xfrm>
              <a:off x="1374731" y="2799202"/>
              <a:ext cx="11479" cy="14886"/>
            </a:xfrm>
            <a:custGeom>
              <a:avLst/>
              <a:gdLst/>
              <a:ahLst/>
              <a:cxnLst/>
              <a:rect l="l" t="t" r="r" b="b"/>
              <a:pathLst>
                <a:path w="677" h="878" extrusionOk="0">
                  <a:moveTo>
                    <a:pt x="326" y="0"/>
                  </a:moveTo>
                  <a:cubicBezTo>
                    <a:pt x="151" y="0"/>
                    <a:pt x="0" y="201"/>
                    <a:pt x="0" y="426"/>
                  </a:cubicBezTo>
                  <a:cubicBezTo>
                    <a:pt x="0" y="677"/>
                    <a:pt x="151" y="878"/>
                    <a:pt x="326" y="878"/>
                  </a:cubicBezTo>
                  <a:cubicBezTo>
                    <a:pt x="526" y="878"/>
                    <a:pt x="677" y="677"/>
                    <a:pt x="677" y="426"/>
                  </a:cubicBezTo>
                  <a:cubicBezTo>
                    <a:pt x="677" y="201"/>
                    <a:pt x="526" y="0"/>
                    <a:pt x="326"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56" name="Google Shape;1736;p46"/>
            <p:cNvSpPr/>
            <p:nvPr/>
          </p:nvSpPr>
          <p:spPr>
            <a:xfrm>
              <a:off x="1313117" y="2723143"/>
              <a:ext cx="130893" cy="278350"/>
            </a:xfrm>
            <a:custGeom>
              <a:avLst/>
              <a:gdLst/>
              <a:ahLst/>
              <a:cxnLst/>
              <a:rect l="l" t="t" r="r" b="b"/>
              <a:pathLst>
                <a:path w="7720" h="16417" extrusionOk="0">
                  <a:moveTo>
                    <a:pt x="401" y="0"/>
                  </a:moveTo>
                  <a:cubicBezTo>
                    <a:pt x="401" y="0"/>
                    <a:pt x="0" y="4787"/>
                    <a:pt x="150" y="6892"/>
                  </a:cubicBezTo>
                  <a:cubicBezTo>
                    <a:pt x="301" y="8998"/>
                    <a:pt x="4010" y="12055"/>
                    <a:pt x="5113" y="12958"/>
                  </a:cubicBezTo>
                  <a:cubicBezTo>
                    <a:pt x="6216" y="13860"/>
                    <a:pt x="2080" y="16416"/>
                    <a:pt x="2080" y="16416"/>
                  </a:cubicBezTo>
                  <a:cubicBezTo>
                    <a:pt x="2080" y="16416"/>
                    <a:pt x="4311" y="16141"/>
                    <a:pt x="6015" y="14837"/>
                  </a:cubicBezTo>
                  <a:cubicBezTo>
                    <a:pt x="7719" y="13534"/>
                    <a:pt x="7243" y="13108"/>
                    <a:pt x="4687" y="11078"/>
                  </a:cubicBezTo>
                  <a:cubicBezTo>
                    <a:pt x="2130" y="9048"/>
                    <a:pt x="1203" y="7469"/>
                    <a:pt x="927" y="6040"/>
                  </a:cubicBezTo>
                  <a:cubicBezTo>
                    <a:pt x="677" y="4612"/>
                    <a:pt x="2857" y="1529"/>
                    <a:pt x="2857" y="1529"/>
                  </a:cubicBezTo>
                  <a:cubicBezTo>
                    <a:pt x="2857" y="1529"/>
                    <a:pt x="577" y="877"/>
                    <a:pt x="401" y="0"/>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57" name="Google Shape;1737;p46"/>
            <p:cNvSpPr/>
            <p:nvPr/>
          </p:nvSpPr>
          <p:spPr>
            <a:xfrm>
              <a:off x="1135056" y="2712936"/>
              <a:ext cx="116023" cy="94355"/>
            </a:xfrm>
            <a:custGeom>
              <a:avLst/>
              <a:gdLst/>
              <a:ahLst/>
              <a:cxnLst/>
              <a:rect l="l" t="t" r="r" b="b"/>
              <a:pathLst>
                <a:path w="6843" h="5565" extrusionOk="0">
                  <a:moveTo>
                    <a:pt x="6843" y="1"/>
                  </a:moveTo>
                  <a:lnTo>
                    <a:pt x="6843" y="1"/>
                  </a:lnTo>
                  <a:cubicBezTo>
                    <a:pt x="6843" y="1"/>
                    <a:pt x="6318" y="707"/>
                    <a:pt x="5683" y="707"/>
                  </a:cubicBezTo>
                  <a:cubicBezTo>
                    <a:pt x="5652" y="707"/>
                    <a:pt x="5621" y="706"/>
                    <a:pt x="5590" y="702"/>
                  </a:cubicBezTo>
                  <a:cubicBezTo>
                    <a:pt x="5490" y="691"/>
                    <a:pt x="5300" y="677"/>
                    <a:pt x="5048" y="677"/>
                  </a:cubicBezTo>
                  <a:cubicBezTo>
                    <a:pt x="3583" y="677"/>
                    <a:pt x="22" y="1159"/>
                    <a:pt x="1" y="5565"/>
                  </a:cubicBezTo>
                  <a:cubicBezTo>
                    <a:pt x="1" y="5565"/>
                    <a:pt x="1055" y="1806"/>
                    <a:pt x="5706" y="1806"/>
                  </a:cubicBezTo>
                  <a:cubicBezTo>
                    <a:pt x="5919" y="1806"/>
                    <a:pt x="6139" y="1814"/>
                    <a:pt x="6367" y="1830"/>
                  </a:cubicBezTo>
                  <a:lnTo>
                    <a:pt x="6843"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58" name="Google Shape;1738;p46"/>
            <p:cNvSpPr/>
            <p:nvPr/>
          </p:nvSpPr>
          <p:spPr>
            <a:xfrm>
              <a:off x="1319915" y="2723143"/>
              <a:ext cx="101154" cy="33350"/>
            </a:xfrm>
            <a:custGeom>
              <a:avLst/>
              <a:gdLst/>
              <a:ahLst/>
              <a:cxnLst/>
              <a:rect l="l" t="t" r="r" b="b"/>
              <a:pathLst>
                <a:path w="5966" h="1967" extrusionOk="0">
                  <a:moveTo>
                    <a:pt x="5893" y="1803"/>
                  </a:moveTo>
                  <a:cubicBezTo>
                    <a:pt x="5939" y="1852"/>
                    <a:pt x="5965" y="1880"/>
                    <a:pt x="5965" y="1880"/>
                  </a:cubicBezTo>
                  <a:cubicBezTo>
                    <a:pt x="5942" y="1853"/>
                    <a:pt x="5918" y="1828"/>
                    <a:pt x="5893" y="1803"/>
                  </a:cubicBezTo>
                  <a:close/>
                  <a:moveTo>
                    <a:pt x="0" y="0"/>
                  </a:moveTo>
                  <a:lnTo>
                    <a:pt x="301" y="1604"/>
                  </a:lnTo>
                  <a:cubicBezTo>
                    <a:pt x="301" y="1604"/>
                    <a:pt x="632" y="1967"/>
                    <a:pt x="1382" y="1967"/>
                  </a:cubicBezTo>
                  <a:cubicBezTo>
                    <a:pt x="1577" y="1967"/>
                    <a:pt x="1801" y="1942"/>
                    <a:pt x="2055" y="1880"/>
                  </a:cubicBezTo>
                  <a:cubicBezTo>
                    <a:pt x="2790" y="1711"/>
                    <a:pt x="3806" y="1421"/>
                    <a:pt x="4657" y="1421"/>
                  </a:cubicBezTo>
                  <a:cubicBezTo>
                    <a:pt x="5156" y="1421"/>
                    <a:pt x="5598" y="1521"/>
                    <a:pt x="5893" y="1803"/>
                  </a:cubicBezTo>
                  <a:lnTo>
                    <a:pt x="5893" y="1803"/>
                  </a:lnTo>
                  <a:cubicBezTo>
                    <a:pt x="5606" y="1504"/>
                    <a:pt x="4535" y="413"/>
                    <a:pt x="3910" y="176"/>
                  </a:cubicBezTo>
                  <a:cubicBezTo>
                    <a:pt x="3841" y="149"/>
                    <a:pt x="3753" y="138"/>
                    <a:pt x="3652" y="138"/>
                  </a:cubicBezTo>
                  <a:cubicBezTo>
                    <a:pt x="3034" y="138"/>
                    <a:pt x="1885" y="553"/>
                    <a:pt x="1027" y="553"/>
                  </a:cubicBezTo>
                  <a:cubicBezTo>
                    <a:pt x="541" y="553"/>
                    <a:pt x="148" y="419"/>
                    <a:pt x="0"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59" name="Google Shape;1739;p46"/>
            <p:cNvSpPr/>
            <p:nvPr/>
          </p:nvSpPr>
          <p:spPr>
            <a:xfrm>
              <a:off x="1327986" y="2979803"/>
              <a:ext cx="36131" cy="18651"/>
            </a:xfrm>
            <a:custGeom>
              <a:avLst/>
              <a:gdLst/>
              <a:ahLst/>
              <a:cxnLst/>
              <a:rect l="l" t="t" r="r" b="b"/>
              <a:pathLst>
                <a:path w="2131" h="1100" extrusionOk="0">
                  <a:moveTo>
                    <a:pt x="2131" y="0"/>
                  </a:moveTo>
                  <a:cubicBezTo>
                    <a:pt x="2130" y="0"/>
                    <a:pt x="0" y="326"/>
                    <a:pt x="151" y="952"/>
                  </a:cubicBezTo>
                  <a:cubicBezTo>
                    <a:pt x="180" y="1056"/>
                    <a:pt x="253" y="1099"/>
                    <a:pt x="356" y="1099"/>
                  </a:cubicBezTo>
                  <a:cubicBezTo>
                    <a:pt x="874" y="1099"/>
                    <a:pt x="2131" y="0"/>
                    <a:pt x="2131" y="0"/>
                  </a:cubicBezTo>
                  <a:close/>
                </a:path>
              </a:pathLst>
            </a:custGeom>
            <a:solidFill>
              <a:srgbClr val="DDAA72"/>
            </a:solidFill>
            <a:ln>
              <a:noFill/>
            </a:ln>
          </p:spPr>
          <p:txBody>
            <a:bodyPr spcFirstLastPara="1" wrap="square" lIns="121900" tIns="121900" rIns="121900" bIns="121900" anchor="ctr" anchorCtr="0">
              <a:noAutofit/>
            </a:bodyPr>
            <a:lstStyle/>
            <a:p>
              <a:endParaRPr sz="2400"/>
            </a:p>
          </p:txBody>
        </p:sp>
        <p:sp>
          <p:nvSpPr>
            <p:cNvPr id="60" name="Google Shape;1740;p46"/>
            <p:cNvSpPr/>
            <p:nvPr/>
          </p:nvSpPr>
          <p:spPr>
            <a:xfrm>
              <a:off x="1347535" y="2998487"/>
              <a:ext cx="127654" cy="87132"/>
            </a:xfrm>
            <a:custGeom>
              <a:avLst/>
              <a:gdLst/>
              <a:ahLst/>
              <a:cxnLst/>
              <a:rect l="l" t="t" r="r" b="b"/>
              <a:pathLst>
                <a:path w="7529" h="5139" extrusionOk="0">
                  <a:moveTo>
                    <a:pt x="5288" y="1"/>
                  </a:moveTo>
                  <a:cubicBezTo>
                    <a:pt x="5288" y="1"/>
                    <a:pt x="1930" y="1154"/>
                    <a:pt x="0" y="5139"/>
                  </a:cubicBezTo>
                  <a:cubicBezTo>
                    <a:pt x="0" y="5139"/>
                    <a:pt x="4776" y="745"/>
                    <a:pt x="5960" y="745"/>
                  </a:cubicBezTo>
                  <a:cubicBezTo>
                    <a:pt x="5989" y="745"/>
                    <a:pt x="6016" y="747"/>
                    <a:pt x="6040" y="753"/>
                  </a:cubicBezTo>
                  <a:cubicBezTo>
                    <a:pt x="7093" y="953"/>
                    <a:pt x="6040" y="2482"/>
                    <a:pt x="6040" y="2482"/>
                  </a:cubicBezTo>
                  <a:cubicBezTo>
                    <a:pt x="6040" y="2482"/>
                    <a:pt x="7529" y="478"/>
                    <a:pt x="6020" y="478"/>
                  </a:cubicBezTo>
                  <a:cubicBezTo>
                    <a:pt x="5833" y="478"/>
                    <a:pt x="5601" y="508"/>
                    <a:pt x="5313" y="577"/>
                  </a:cubicBezTo>
                  <a:lnTo>
                    <a:pt x="5288" y="1"/>
                  </a:ln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61" name="Google Shape;1741;p46"/>
            <p:cNvSpPr/>
            <p:nvPr/>
          </p:nvSpPr>
          <p:spPr>
            <a:xfrm>
              <a:off x="1331377" y="3058405"/>
              <a:ext cx="145779" cy="173568"/>
            </a:xfrm>
            <a:custGeom>
              <a:avLst/>
              <a:gdLst/>
              <a:ahLst/>
              <a:cxnLst/>
              <a:rect l="l" t="t" r="r" b="b"/>
              <a:pathLst>
                <a:path w="8598" h="10237" extrusionOk="0">
                  <a:moveTo>
                    <a:pt x="8447" y="1"/>
                  </a:moveTo>
                  <a:cubicBezTo>
                    <a:pt x="7996" y="151"/>
                    <a:pt x="7269" y="552"/>
                    <a:pt x="6041" y="1605"/>
                  </a:cubicBezTo>
                  <a:cubicBezTo>
                    <a:pt x="3660" y="3610"/>
                    <a:pt x="2307" y="8973"/>
                    <a:pt x="2307" y="8973"/>
                  </a:cubicBezTo>
                  <a:cubicBezTo>
                    <a:pt x="2307" y="8973"/>
                    <a:pt x="1354" y="9700"/>
                    <a:pt x="1" y="10226"/>
                  </a:cubicBezTo>
                  <a:cubicBezTo>
                    <a:pt x="137" y="10233"/>
                    <a:pt x="274" y="10237"/>
                    <a:pt x="410" y="10237"/>
                  </a:cubicBezTo>
                  <a:cubicBezTo>
                    <a:pt x="3748" y="10237"/>
                    <a:pt x="6938" y="8190"/>
                    <a:pt x="8046" y="4963"/>
                  </a:cubicBezTo>
                  <a:cubicBezTo>
                    <a:pt x="8572" y="3384"/>
                    <a:pt x="8597" y="1680"/>
                    <a:pt x="8447" y="1"/>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62" name="Google Shape;1742;p46"/>
            <p:cNvSpPr/>
            <p:nvPr/>
          </p:nvSpPr>
          <p:spPr>
            <a:xfrm>
              <a:off x="1460980" y="3359690"/>
              <a:ext cx="567280" cy="846411"/>
            </a:xfrm>
            <a:custGeom>
              <a:avLst/>
              <a:gdLst/>
              <a:ahLst/>
              <a:cxnLst/>
              <a:rect l="l" t="t" r="r" b="b"/>
              <a:pathLst>
                <a:path w="33458" h="49921" extrusionOk="0">
                  <a:moveTo>
                    <a:pt x="8372" y="0"/>
                  </a:moveTo>
                  <a:lnTo>
                    <a:pt x="1329" y="2532"/>
                  </a:lnTo>
                  <a:cubicBezTo>
                    <a:pt x="1329" y="2532"/>
                    <a:pt x="51" y="4712"/>
                    <a:pt x="26" y="7018"/>
                  </a:cubicBezTo>
                  <a:cubicBezTo>
                    <a:pt x="1" y="9298"/>
                    <a:pt x="10928" y="49123"/>
                    <a:pt x="22207" y="49875"/>
                  </a:cubicBezTo>
                  <a:cubicBezTo>
                    <a:pt x="22652" y="49906"/>
                    <a:pt x="23079" y="49921"/>
                    <a:pt x="23488" y="49921"/>
                  </a:cubicBezTo>
                  <a:cubicBezTo>
                    <a:pt x="33457" y="49921"/>
                    <a:pt x="32830" y="41025"/>
                    <a:pt x="32758" y="33008"/>
                  </a:cubicBezTo>
                  <a:cubicBezTo>
                    <a:pt x="32708" y="28096"/>
                    <a:pt x="24688" y="20752"/>
                    <a:pt x="18222" y="12933"/>
                  </a:cubicBezTo>
                  <a:cubicBezTo>
                    <a:pt x="13710" y="7469"/>
                    <a:pt x="10828" y="176"/>
                    <a:pt x="8372"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3" name="Google Shape;1743;p46"/>
            <p:cNvSpPr/>
            <p:nvPr/>
          </p:nvSpPr>
          <p:spPr>
            <a:xfrm>
              <a:off x="1437192" y="3257284"/>
              <a:ext cx="174247" cy="187014"/>
            </a:xfrm>
            <a:custGeom>
              <a:avLst/>
              <a:gdLst/>
              <a:ahLst/>
              <a:cxnLst/>
              <a:rect l="l" t="t" r="r" b="b"/>
              <a:pathLst>
                <a:path w="10277" h="11030" extrusionOk="0">
                  <a:moveTo>
                    <a:pt x="7469" y="0"/>
                  </a:moveTo>
                  <a:cubicBezTo>
                    <a:pt x="7469" y="0"/>
                    <a:pt x="1404" y="2180"/>
                    <a:pt x="702" y="3709"/>
                  </a:cubicBezTo>
                  <a:cubicBezTo>
                    <a:pt x="0" y="5213"/>
                    <a:pt x="2782" y="10125"/>
                    <a:pt x="2782" y="10125"/>
                  </a:cubicBezTo>
                  <a:cubicBezTo>
                    <a:pt x="3517" y="10776"/>
                    <a:pt x="4295" y="11030"/>
                    <a:pt x="5060" y="11030"/>
                  </a:cubicBezTo>
                  <a:cubicBezTo>
                    <a:pt x="7743" y="11030"/>
                    <a:pt x="10276" y="7920"/>
                    <a:pt x="10276" y="7920"/>
                  </a:cubicBezTo>
                  <a:cubicBezTo>
                    <a:pt x="10276" y="7920"/>
                    <a:pt x="9424" y="2807"/>
                    <a:pt x="8797" y="1454"/>
                  </a:cubicBezTo>
                  <a:cubicBezTo>
                    <a:pt x="8171" y="100"/>
                    <a:pt x="7469" y="0"/>
                    <a:pt x="7469" y="0"/>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64" name="Google Shape;1744;p46"/>
            <p:cNvSpPr/>
            <p:nvPr/>
          </p:nvSpPr>
          <p:spPr>
            <a:xfrm>
              <a:off x="1361981" y="3068256"/>
              <a:ext cx="209937" cy="284725"/>
            </a:xfrm>
            <a:custGeom>
              <a:avLst/>
              <a:gdLst/>
              <a:ahLst/>
              <a:cxnLst/>
              <a:rect l="l" t="t" r="r" b="b"/>
              <a:pathLst>
                <a:path w="12382" h="16793" extrusionOk="0">
                  <a:moveTo>
                    <a:pt x="7355" y="1"/>
                  </a:moveTo>
                  <a:cubicBezTo>
                    <a:pt x="5816" y="1"/>
                    <a:pt x="4943" y="1483"/>
                    <a:pt x="3133" y="3229"/>
                  </a:cubicBezTo>
                  <a:cubicBezTo>
                    <a:pt x="0" y="6237"/>
                    <a:pt x="2507" y="7339"/>
                    <a:pt x="2507" y="7339"/>
                  </a:cubicBezTo>
                  <a:cubicBezTo>
                    <a:pt x="2507" y="7339"/>
                    <a:pt x="1730" y="8016"/>
                    <a:pt x="3158" y="11149"/>
                  </a:cubicBezTo>
                  <a:cubicBezTo>
                    <a:pt x="3710" y="12352"/>
                    <a:pt x="4837" y="12502"/>
                    <a:pt x="4837" y="12502"/>
                  </a:cubicBezTo>
                  <a:cubicBezTo>
                    <a:pt x="4837" y="12502"/>
                    <a:pt x="4161" y="15485"/>
                    <a:pt x="7218" y="16588"/>
                  </a:cubicBezTo>
                  <a:cubicBezTo>
                    <a:pt x="7626" y="16730"/>
                    <a:pt x="8017" y="16792"/>
                    <a:pt x="8387" y="16792"/>
                  </a:cubicBezTo>
                  <a:cubicBezTo>
                    <a:pt x="10815" y="16792"/>
                    <a:pt x="12381" y="14132"/>
                    <a:pt x="12381" y="14132"/>
                  </a:cubicBezTo>
                  <a:cubicBezTo>
                    <a:pt x="12381" y="14132"/>
                    <a:pt x="10552" y="873"/>
                    <a:pt x="8321" y="172"/>
                  </a:cubicBezTo>
                  <a:cubicBezTo>
                    <a:pt x="7967" y="55"/>
                    <a:pt x="7649" y="1"/>
                    <a:pt x="7355" y="1"/>
                  </a:cubicBezTo>
                  <a:close/>
                </a:path>
              </a:pathLst>
            </a:custGeom>
            <a:solidFill>
              <a:srgbClr val="FDD8A8"/>
            </a:solidFill>
            <a:ln>
              <a:noFill/>
            </a:ln>
          </p:spPr>
          <p:txBody>
            <a:bodyPr spcFirstLastPara="1" wrap="square" lIns="121900" tIns="121900" rIns="121900" bIns="121900" anchor="ctr" anchorCtr="0">
              <a:noAutofit/>
            </a:bodyPr>
            <a:lstStyle/>
            <a:p>
              <a:endParaRPr sz="2400"/>
            </a:p>
          </p:txBody>
        </p:sp>
        <p:sp>
          <p:nvSpPr>
            <p:cNvPr id="65" name="Google Shape;1745;p46"/>
            <p:cNvSpPr/>
            <p:nvPr/>
          </p:nvSpPr>
          <p:spPr>
            <a:xfrm>
              <a:off x="1401095" y="3091552"/>
              <a:ext cx="87098" cy="101154"/>
            </a:xfrm>
            <a:custGeom>
              <a:avLst/>
              <a:gdLst/>
              <a:ahLst/>
              <a:cxnLst/>
              <a:rect l="l" t="t" r="r" b="b"/>
              <a:pathLst>
                <a:path w="5137" h="5966" extrusionOk="0">
                  <a:moveTo>
                    <a:pt x="4399" y="0"/>
                  </a:moveTo>
                  <a:cubicBezTo>
                    <a:pt x="3741" y="0"/>
                    <a:pt x="0" y="4371"/>
                    <a:pt x="200" y="5965"/>
                  </a:cubicBezTo>
                  <a:cubicBezTo>
                    <a:pt x="200" y="5965"/>
                    <a:pt x="2530" y="2432"/>
                    <a:pt x="3834" y="1454"/>
                  </a:cubicBezTo>
                  <a:cubicBezTo>
                    <a:pt x="5137" y="477"/>
                    <a:pt x="5037" y="51"/>
                    <a:pt x="4410" y="1"/>
                  </a:cubicBezTo>
                  <a:cubicBezTo>
                    <a:pt x="4407" y="0"/>
                    <a:pt x="4403" y="0"/>
                    <a:pt x="4399" y="0"/>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66" name="Google Shape;1746;p46"/>
            <p:cNvSpPr/>
            <p:nvPr/>
          </p:nvSpPr>
          <p:spPr>
            <a:xfrm>
              <a:off x="1398942" y="3151656"/>
              <a:ext cx="91082" cy="113717"/>
            </a:xfrm>
            <a:custGeom>
              <a:avLst/>
              <a:gdLst/>
              <a:ahLst/>
              <a:cxnLst/>
              <a:rect l="l" t="t" r="r" b="b"/>
              <a:pathLst>
                <a:path w="5372" h="6707" extrusionOk="0">
                  <a:moveTo>
                    <a:pt x="5257" y="0"/>
                  </a:moveTo>
                  <a:cubicBezTo>
                    <a:pt x="4822" y="0"/>
                    <a:pt x="3184" y="1183"/>
                    <a:pt x="2181" y="2420"/>
                  </a:cubicBezTo>
                  <a:cubicBezTo>
                    <a:pt x="978" y="3874"/>
                    <a:pt x="1" y="3498"/>
                    <a:pt x="1956" y="6706"/>
                  </a:cubicBezTo>
                  <a:cubicBezTo>
                    <a:pt x="1956" y="6706"/>
                    <a:pt x="728" y="4551"/>
                    <a:pt x="1304" y="3824"/>
                  </a:cubicBezTo>
                  <a:cubicBezTo>
                    <a:pt x="1880" y="3097"/>
                    <a:pt x="5314" y="641"/>
                    <a:pt x="5364" y="115"/>
                  </a:cubicBezTo>
                  <a:cubicBezTo>
                    <a:pt x="5372" y="36"/>
                    <a:pt x="5333" y="0"/>
                    <a:pt x="5257" y="0"/>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67" name="Google Shape;1747;p46"/>
            <p:cNvSpPr/>
            <p:nvPr/>
          </p:nvSpPr>
          <p:spPr>
            <a:xfrm>
              <a:off x="1440583" y="3207132"/>
              <a:ext cx="70567" cy="100068"/>
            </a:xfrm>
            <a:custGeom>
              <a:avLst/>
              <a:gdLst/>
              <a:ahLst/>
              <a:cxnLst/>
              <a:rect l="l" t="t" r="r" b="b"/>
              <a:pathLst>
                <a:path w="4162" h="5902" extrusionOk="0">
                  <a:moveTo>
                    <a:pt x="3435" y="1"/>
                  </a:moveTo>
                  <a:cubicBezTo>
                    <a:pt x="3434" y="1"/>
                    <a:pt x="402" y="2482"/>
                    <a:pt x="201" y="2808"/>
                  </a:cubicBezTo>
                  <a:cubicBezTo>
                    <a:pt x="1" y="3108"/>
                    <a:pt x="226" y="4487"/>
                    <a:pt x="653" y="5364"/>
                  </a:cubicBezTo>
                  <a:cubicBezTo>
                    <a:pt x="853" y="5777"/>
                    <a:pt x="1182" y="5901"/>
                    <a:pt x="1559" y="5901"/>
                  </a:cubicBezTo>
                  <a:cubicBezTo>
                    <a:pt x="1984" y="5901"/>
                    <a:pt x="2471" y="5744"/>
                    <a:pt x="2908" y="5665"/>
                  </a:cubicBezTo>
                  <a:cubicBezTo>
                    <a:pt x="3760" y="5514"/>
                    <a:pt x="4161" y="3434"/>
                    <a:pt x="4161" y="3434"/>
                  </a:cubicBezTo>
                  <a:lnTo>
                    <a:pt x="4161" y="3434"/>
                  </a:lnTo>
                  <a:cubicBezTo>
                    <a:pt x="4161" y="3434"/>
                    <a:pt x="3091" y="4141"/>
                    <a:pt x="2365" y="4141"/>
                  </a:cubicBezTo>
                  <a:cubicBezTo>
                    <a:pt x="2282" y="4141"/>
                    <a:pt x="2203" y="4131"/>
                    <a:pt x="2131" y="4111"/>
                  </a:cubicBezTo>
                  <a:lnTo>
                    <a:pt x="2131" y="4111"/>
                  </a:lnTo>
                  <a:cubicBezTo>
                    <a:pt x="2131" y="4111"/>
                    <a:pt x="2507" y="4637"/>
                    <a:pt x="2908" y="4838"/>
                  </a:cubicBezTo>
                  <a:cubicBezTo>
                    <a:pt x="2908" y="4838"/>
                    <a:pt x="2340" y="5232"/>
                    <a:pt x="1717" y="5232"/>
                  </a:cubicBezTo>
                  <a:cubicBezTo>
                    <a:pt x="1555" y="5232"/>
                    <a:pt x="1389" y="5206"/>
                    <a:pt x="1229" y="5138"/>
                  </a:cubicBezTo>
                  <a:cubicBezTo>
                    <a:pt x="427" y="4813"/>
                    <a:pt x="577" y="3334"/>
                    <a:pt x="653" y="2958"/>
                  </a:cubicBezTo>
                  <a:cubicBezTo>
                    <a:pt x="728" y="2582"/>
                    <a:pt x="3434" y="1"/>
                    <a:pt x="3435" y="1"/>
                  </a:cubicBez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68" name="Google Shape;1748;p46"/>
            <p:cNvSpPr/>
            <p:nvPr/>
          </p:nvSpPr>
          <p:spPr>
            <a:xfrm>
              <a:off x="1418491" y="3235175"/>
              <a:ext cx="30621" cy="57393"/>
            </a:xfrm>
            <a:custGeom>
              <a:avLst/>
              <a:gdLst/>
              <a:ahLst/>
              <a:cxnLst/>
              <a:rect l="l" t="t" r="r" b="b"/>
              <a:pathLst>
                <a:path w="1806" h="3385" extrusionOk="0">
                  <a:moveTo>
                    <a:pt x="76" y="1"/>
                  </a:moveTo>
                  <a:lnTo>
                    <a:pt x="1" y="302"/>
                  </a:lnTo>
                  <a:cubicBezTo>
                    <a:pt x="1" y="302"/>
                    <a:pt x="753" y="3284"/>
                    <a:pt x="1805" y="3384"/>
                  </a:cubicBezTo>
                  <a:lnTo>
                    <a:pt x="1805" y="2657"/>
                  </a:lnTo>
                  <a:cubicBezTo>
                    <a:pt x="1805" y="2657"/>
                    <a:pt x="903" y="2607"/>
                    <a:pt x="76" y="1"/>
                  </a:cubicBezTo>
                  <a:close/>
                </a:path>
              </a:pathLst>
            </a:custGeom>
            <a:solidFill>
              <a:srgbClr val="EABD88"/>
            </a:solidFill>
            <a:ln>
              <a:noFill/>
            </a:ln>
          </p:spPr>
          <p:txBody>
            <a:bodyPr spcFirstLastPara="1" wrap="square" lIns="121900" tIns="121900" rIns="121900" bIns="121900" anchor="ctr" anchorCtr="0">
              <a:noAutofit/>
            </a:bodyPr>
            <a:lstStyle/>
            <a:p>
              <a:endParaRPr sz="2400"/>
            </a:p>
          </p:txBody>
        </p:sp>
        <p:sp>
          <p:nvSpPr>
            <p:cNvPr id="69" name="Google Shape;1749;p46"/>
            <p:cNvSpPr/>
            <p:nvPr/>
          </p:nvSpPr>
          <p:spPr>
            <a:xfrm>
              <a:off x="1427409" y="3267050"/>
              <a:ext cx="41252" cy="74382"/>
            </a:xfrm>
            <a:custGeom>
              <a:avLst/>
              <a:gdLst/>
              <a:ahLst/>
              <a:cxnLst/>
              <a:rect l="l" t="t" r="r" b="b"/>
              <a:pathLst>
                <a:path w="2433" h="4387" extrusionOk="0">
                  <a:moveTo>
                    <a:pt x="1" y="0"/>
                  </a:moveTo>
                  <a:cubicBezTo>
                    <a:pt x="1" y="1"/>
                    <a:pt x="502" y="3334"/>
                    <a:pt x="2432" y="4386"/>
                  </a:cubicBezTo>
                  <a:cubicBezTo>
                    <a:pt x="2432" y="4386"/>
                    <a:pt x="1003" y="2833"/>
                    <a:pt x="2432" y="1955"/>
                  </a:cubicBezTo>
                  <a:cubicBezTo>
                    <a:pt x="2432" y="1955"/>
                    <a:pt x="1455" y="1304"/>
                    <a:pt x="1204" y="1028"/>
                  </a:cubicBezTo>
                  <a:lnTo>
                    <a:pt x="1" y="0"/>
                  </a:lnTo>
                  <a:close/>
                </a:path>
              </a:pathLst>
            </a:custGeom>
            <a:solidFill>
              <a:srgbClr val="000000">
                <a:alpha val="31250"/>
              </a:srgbClr>
            </a:solidFill>
            <a:ln>
              <a:noFill/>
            </a:ln>
          </p:spPr>
          <p:txBody>
            <a:bodyPr spcFirstLastPara="1" wrap="square" lIns="121900" tIns="121900" rIns="121900" bIns="121900" anchor="ctr" anchorCtr="0">
              <a:noAutofit/>
            </a:bodyPr>
            <a:lstStyle/>
            <a:p>
              <a:endParaRPr sz="2400"/>
            </a:p>
          </p:txBody>
        </p:sp>
        <p:sp>
          <p:nvSpPr>
            <p:cNvPr id="70" name="Google Shape;1750;p46"/>
            <p:cNvSpPr/>
            <p:nvPr/>
          </p:nvSpPr>
          <p:spPr>
            <a:xfrm>
              <a:off x="1765236" y="4043915"/>
              <a:ext cx="269432" cy="216837"/>
            </a:xfrm>
            <a:custGeom>
              <a:avLst/>
              <a:gdLst/>
              <a:ahLst/>
              <a:cxnLst/>
              <a:rect l="l" t="t" r="r" b="b"/>
              <a:pathLst>
                <a:path w="15891" h="12789" extrusionOk="0">
                  <a:moveTo>
                    <a:pt x="7956" y="0"/>
                  </a:moveTo>
                  <a:cubicBezTo>
                    <a:pt x="6786" y="0"/>
                    <a:pt x="5237" y="765"/>
                    <a:pt x="3760" y="1750"/>
                  </a:cubicBezTo>
                  <a:cubicBezTo>
                    <a:pt x="2833" y="2351"/>
                    <a:pt x="1" y="3203"/>
                    <a:pt x="1" y="3203"/>
                  </a:cubicBezTo>
                  <a:lnTo>
                    <a:pt x="1" y="12076"/>
                  </a:lnTo>
                  <a:cubicBezTo>
                    <a:pt x="1" y="12076"/>
                    <a:pt x="5565" y="12788"/>
                    <a:pt x="8439" y="12788"/>
                  </a:cubicBezTo>
                  <a:cubicBezTo>
                    <a:pt x="8798" y="12788"/>
                    <a:pt x="9115" y="12777"/>
                    <a:pt x="9374" y="12752"/>
                  </a:cubicBezTo>
                  <a:cubicBezTo>
                    <a:pt x="10577" y="12652"/>
                    <a:pt x="13384" y="11700"/>
                    <a:pt x="13660" y="10572"/>
                  </a:cubicBezTo>
                  <a:cubicBezTo>
                    <a:pt x="14061" y="8893"/>
                    <a:pt x="14462" y="8842"/>
                    <a:pt x="14838" y="8216"/>
                  </a:cubicBezTo>
                  <a:cubicBezTo>
                    <a:pt x="15214" y="7589"/>
                    <a:pt x="14638" y="6136"/>
                    <a:pt x="14638" y="6136"/>
                  </a:cubicBezTo>
                  <a:cubicBezTo>
                    <a:pt x="14638" y="6136"/>
                    <a:pt x="15565" y="5183"/>
                    <a:pt x="15715" y="4557"/>
                  </a:cubicBezTo>
                  <a:cubicBezTo>
                    <a:pt x="15891" y="3930"/>
                    <a:pt x="14337" y="2602"/>
                    <a:pt x="14337" y="2602"/>
                  </a:cubicBezTo>
                  <a:cubicBezTo>
                    <a:pt x="14074" y="4444"/>
                    <a:pt x="12007" y="4559"/>
                    <a:pt x="11091" y="4559"/>
                  </a:cubicBezTo>
                  <a:cubicBezTo>
                    <a:pt x="10960" y="4559"/>
                    <a:pt x="10853" y="4557"/>
                    <a:pt x="10778" y="4557"/>
                  </a:cubicBezTo>
                  <a:cubicBezTo>
                    <a:pt x="10151" y="4557"/>
                    <a:pt x="7871" y="3780"/>
                    <a:pt x="7871" y="3780"/>
                  </a:cubicBezTo>
                  <a:cubicBezTo>
                    <a:pt x="7871" y="3780"/>
                    <a:pt x="8347" y="2727"/>
                    <a:pt x="9374" y="2627"/>
                  </a:cubicBezTo>
                  <a:cubicBezTo>
                    <a:pt x="9465" y="2618"/>
                    <a:pt x="9559" y="2614"/>
                    <a:pt x="9655" y="2614"/>
                  </a:cubicBezTo>
                  <a:cubicBezTo>
                    <a:pt x="10207" y="2614"/>
                    <a:pt x="10836" y="2739"/>
                    <a:pt x="11431" y="2739"/>
                  </a:cubicBezTo>
                  <a:cubicBezTo>
                    <a:pt x="11906" y="2739"/>
                    <a:pt x="12358" y="2660"/>
                    <a:pt x="12733" y="2376"/>
                  </a:cubicBezTo>
                  <a:cubicBezTo>
                    <a:pt x="13660" y="1700"/>
                    <a:pt x="13059" y="1274"/>
                    <a:pt x="13059" y="1273"/>
                  </a:cubicBezTo>
                  <a:lnTo>
                    <a:pt x="13059" y="1273"/>
                  </a:lnTo>
                  <a:cubicBezTo>
                    <a:pt x="13006" y="1326"/>
                    <a:pt x="12910" y="1349"/>
                    <a:pt x="12779" y="1349"/>
                  </a:cubicBezTo>
                  <a:cubicBezTo>
                    <a:pt x="11917" y="1349"/>
                    <a:pt x="9567" y="332"/>
                    <a:pt x="8522" y="70"/>
                  </a:cubicBezTo>
                  <a:cubicBezTo>
                    <a:pt x="8346" y="23"/>
                    <a:pt x="8157" y="0"/>
                    <a:pt x="7956" y="0"/>
                  </a:cubicBezTo>
                  <a:close/>
                </a:path>
              </a:pathLst>
            </a:custGeom>
            <a:solidFill>
              <a:srgbClr val="FDD8A8"/>
            </a:solidFill>
            <a:ln>
              <a:noFill/>
            </a:ln>
          </p:spPr>
          <p:txBody>
            <a:bodyPr spcFirstLastPara="1" wrap="square" lIns="121900" tIns="121900" rIns="121900" bIns="121900" anchor="ctr" anchorCtr="0">
              <a:noAutofit/>
            </a:bodyPr>
            <a:lstStyle/>
            <a:p>
              <a:endParaRPr sz="2400"/>
            </a:p>
          </p:txBody>
        </p:sp>
        <p:sp>
          <p:nvSpPr>
            <p:cNvPr id="71" name="Google Shape;1751;p46"/>
            <p:cNvSpPr/>
            <p:nvPr/>
          </p:nvSpPr>
          <p:spPr>
            <a:xfrm>
              <a:off x="1647959" y="4086369"/>
              <a:ext cx="162717" cy="228587"/>
            </a:xfrm>
            <a:custGeom>
              <a:avLst/>
              <a:gdLst/>
              <a:ahLst/>
              <a:cxnLst/>
              <a:rect l="l" t="t" r="r" b="b"/>
              <a:pathLst>
                <a:path w="9597" h="13482" extrusionOk="0">
                  <a:moveTo>
                    <a:pt x="7438" y="1"/>
                  </a:moveTo>
                  <a:cubicBezTo>
                    <a:pt x="7276" y="1"/>
                    <a:pt x="7110" y="41"/>
                    <a:pt x="6943" y="123"/>
                  </a:cubicBezTo>
                  <a:cubicBezTo>
                    <a:pt x="6333" y="422"/>
                    <a:pt x="5448" y="506"/>
                    <a:pt x="4651" y="506"/>
                  </a:cubicBezTo>
                  <a:cubicBezTo>
                    <a:pt x="3647" y="506"/>
                    <a:pt x="2783" y="373"/>
                    <a:pt x="2783" y="373"/>
                  </a:cubicBezTo>
                  <a:lnTo>
                    <a:pt x="1" y="13481"/>
                  </a:lnTo>
                  <a:cubicBezTo>
                    <a:pt x="1" y="13481"/>
                    <a:pt x="4662" y="10925"/>
                    <a:pt x="6492" y="10900"/>
                  </a:cubicBezTo>
                  <a:cubicBezTo>
                    <a:pt x="8321" y="10875"/>
                    <a:pt x="9524" y="9546"/>
                    <a:pt x="9575" y="5587"/>
                  </a:cubicBezTo>
                  <a:cubicBezTo>
                    <a:pt x="9597" y="2107"/>
                    <a:pt x="8612" y="1"/>
                    <a:pt x="7438" y="1"/>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sp>
          <p:nvSpPr>
            <p:cNvPr id="72" name="Google Shape;1752;p46"/>
            <p:cNvSpPr/>
            <p:nvPr/>
          </p:nvSpPr>
          <p:spPr>
            <a:xfrm>
              <a:off x="713100" y="3423847"/>
              <a:ext cx="1044089" cy="968724"/>
            </a:xfrm>
            <a:custGeom>
              <a:avLst/>
              <a:gdLst/>
              <a:ahLst/>
              <a:cxnLst/>
              <a:rect l="l" t="t" r="r" b="b"/>
              <a:pathLst>
                <a:path w="61580" h="57135" extrusionOk="0">
                  <a:moveTo>
                    <a:pt x="9474" y="1"/>
                  </a:moveTo>
                  <a:cubicBezTo>
                    <a:pt x="9449" y="1"/>
                    <a:pt x="5539" y="4712"/>
                    <a:pt x="4286" y="9550"/>
                  </a:cubicBezTo>
                  <a:cubicBezTo>
                    <a:pt x="0" y="25916"/>
                    <a:pt x="5239" y="30853"/>
                    <a:pt x="6216" y="45114"/>
                  </a:cubicBezTo>
                  <a:cubicBezTo>
                    <a:pt x="6692" y="52181"/>
                    <a:pt x="14512" y="54612"/>
                    <a:pt x="16341" y="55364"/>
                  </a:cubicBezTo>
                  <a:cubicBezTo>
                    <a:pt x="18787" y="56365"/>
                    <a:pt x="24130" y="57134"/>
                    <a:pt x="30690" y="57134"/>
                  </a:cubicBezTo>
                  <a:cubicBezTo>
                    <a:pt x="35963" y="57134"/>
                    <a:pt x="42021" y="56637"/>
                    <a:pt x="47996" y="55364"/>
                  </a:cubicBezTo>
                  <a:cubicBezTo>
                    <a:pt x="56091" y="53660"/>
                    <a:pt x="61580" y="53785"/>
                    <a:pt x="61580" y="43635"/>
                  </a:cubicBezTo>
                  <a:cubicBezTo>
                    <a:pt x="61580" y="37763"/>
                    <a:pt x="55738" y="36046"/>
                    <a:pt x="49187" y="36046"/>
                  </a:cubicBezTo>
                  <a:cubicBezTo>
                    <a:pt x="44443" y="36046"/>
                    <a:pt x="39327" y="36947"/>
                    <a:pt x="35790" y="37820"/>
                  </a:cubicBezTo>
                  <a:cubicBezTo>
                    <a:pt x="34476" y="38148"/>
                    <a:pt x="33307" y="38286"/>
                    <a:pt x="32270" y="38286"/>
                  </a:cubicBezTo>
                  <a:cubicBezTo>
                    <a:pt x="26639" y="38286"/>
                    <a:pt x="24888" y="34211"/>
                    <a:pt x="24888" y="34211"/>
                  </a:cubicBezTo>
                  <a:cubicBezTo>
                    <a:pt x="20001" y="24186"/>
                    <a:pt x="23209" y="23760"/>
                    <a:pt x="20853" y="15414"/>
                  </a:cubicBezTo>
                  <a:cubicBezTo>
                    <a:pt x="18597" y="7469"/>
                    <a:pt x="13334" y="1204"/>
                    <a:pt x="9474"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3" name="Google Shape;1753;p46"/>
            <p:cNvSpPr/>
            <p:nvPr/>
          </p:nvSpPr>
          <p:spPr>
            <a:xfrm>
              <a:off x="1093839" y="3289142"/>
              <a:ext cx="252697" cy="143253"/>
            </a:xfrm>
            <a:custGeom>
              <a:avLst/>
              <a:gdLst/>
              <a:ahLst/>
              <a:cxnLst/>
              <a:rect l="l" t="t" r="r" b="b"/>
              <a:pathLst>
                <a:path w="14904" h="8449" extrusionOk="0">
                  <a:moveTo>
                    <a:pt x="2783" y="1"/>
                  </a:moveTo>
                  <a:cubicBezTo>
                    <a:pt x="2783" y="1"/>
                    <a:pt x="1680" y="226"/>
                    <a:pt x="1" y="753"/>
                  </a:cubicBezTo>
                  <a:cubicBezTo>
                    <a:pt x="51" y="2056"/>
                    <a:pt x="577" y="4763"/>
                    <a:pt x="3785" y="7068"/>
                  </a:cubicBezTo>
                  <a:cubicBezTo>
                    <a:pt x="5079" y="7996"/>
                    <a:pt x="6731" y="8448"/>
                    <a:pt x="8306" y="8448"/>
                  </a:cubicBezTo>
                  <a:cubicBezTo>
                    <a:pt x="11796" y="8448"/>
                    <a:pt x="14903" y="6227"/>
                    <a:pt x="12883" y="2031"/>
                  </a:cubicBezTo>
                  <a:cubicBezTo>
                    <a:pt x="11605" y="1479"/>
                    <a:pt x="10778" y="1254"/>
                    <a:pt x="10778" y="1254"/>
                  </a:cubicBezTo>
                  <a:lnTo>
                    <a:pt x="10778" y="1254"/>
                  </a:lnTo>
                  <a:cubicBezTo>
                    <a:pt x="11003" y="2708"/>
                    <a:pt x="9926" y="4738"/>
                    <a:pt x="8798" y="4788"/>
                  </a:cubicBezTo>
                  <a:cubicBezTo>
                    <a:pt x="8603" y="4799"/>
                    <a:pt x="8415" y="4805"/>
                    <a:pt x="8233" y="4805"/>
                  </a:cubicBezTo>
                  <a:cubicBezTo>
                    <a:pt x="2900" y="4805"/>
                    <a:pt x="2783" y="1"/>
                    <a:pt x="2783" y="1"/>
                  </a:cubicBezTo>
                  <a:close/>
                </a:path>
              </a:pathLst>
            </a:custGeom>
            <a:solidFill>
              <a:schemeClr val="tx1">
                <a:lumMod val="50000"/>
                <a:lumOff val="50000"/>
              </a:schemeClr>
            </a:solidFill>
            <a:ln>
              <a:noFill/>
            </a:ln>
          </p:spPr>
          <p:txBody>
            <a:bodyPr spcFirstLastPara="1" wrap="square" lIns="121900" tIns="121900" rIns="121900" bIns="121900" anchor="ctr" anchorCtr="0">
              <a:noAutofit/>
            </a:bodyPr>
            <a:lstStyle/>
            <a:p>
              <a:endParaRPr sz="2400"/>
            </a:p>
          </p:txBody>
        </p:sp>
      </p:grpSp>
    </p:spTree>
    <p:extLst>
      <p:ext uri="{BB962C8B-B14F-4D97-AF65-F5344CB8AC3E}">
        <p14:creationId xmlns:p14="http://schemas.microsoft.com/office/powerpoint/2010/main" val="1572008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childTnLst>
                          </p:cTn>
                        </p:par>
                        <p:par>
                          <p:cTn id="11" fill="hold">
                            <p:stCondLst>
                              <p:cond delay="1500"/>
                            </p:stCondLst>
                            <p:childTnLst>
                              <p:par>
                                <p:cTn id="12" presetID="22" presetClass="entr" presetSubtype="8"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childTnLst>
                          </p:cTn>
                        </p:par>
                        <p:par>
                          <p:cTn id="15" fill="hold">
                            <p:stCondLst>
                              <p:cond delay="2000"/>
                            </p:stCondLst>
                            <p:childTnLst>
                              <p:par>
                                <p:cTn id="16" presetID="22" presetClass="entr" presetSubtype="8"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2500"/>
                            </p:stCondLst>
                            <p:childTnLst>
                              <p:par>
                                <p:cTn id="20" presetID="22" presetClass="entr" presetSubtype="8"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par>
                          <p:cTn id="23" fill="hold">
                            <p:stCondLst>
                              <p:cond delay="3000"/>
                            </p:stCondLst>
                            <p:childTnLst>
                              <p:par>
                                <p:cTn id="24" presetID="22" presetClass="entr" presetSubtype="4"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down)">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25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0-#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25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0-#ppt_w/2"/>
                                          </p:val>
                                        </p:tav>
                                        <p:tav tm="100000">
                                          <p:val>
                                            <p:strVal val="#ppt_x"/>
                                          </p:val>
                                        </p:tav>
                                      </p:tavLst>
                                    </p:anim>
                                    <p:anim calcmode="lin" valueType="num">
                                      <p:cBhvr additive="base">
                                        <p:cTn id="36" dur="500" fill="hold"/>
                                        <p:tgtEl>
                                          <p:spTgt spid="6"/>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25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0-#ppt_w/2"/>
                                          </p:val>
                                        </p:tav>
                                        <p:tav tm="100000">
                                          <p:val>
                                            <p:strVal val="#ppt_x"/>
                                          </p:val>
                                        </p:tav>
                                      </p:tavLst>
                                    </p:anim>
                                    <p:anim calcmode="lin" valueType="num">
                                      <p:cBhvr additive="base">
                                        <p:cTn id="40" dur="500" fill="hold"/>
                                        <p:tgtEl>
                                          <p:spTgt spid="12"/>
                                        </p:tgtEl>
                                        <p:attrNameLst>
                                          <p:attrName>ppt_y</p:attrName>
                                        </p:attrNameLst>
                                      </p:cBhvr>
                                      <p:tavLst>
                                        <p:tav tm="0">
                                          <p:val>
                                            <p:strVal val="#ppt_y"/>
                                          </p:val>
                                        </p:tav>
                                        <p:tav tm="100000">
                                          <p:val>
                                            <p:strVal val="#ppt_y"/>
                                          </p:val>
                                        </p:tav>
                                      </p:tavLst>
                                    </p:anim>
                                  </p:childTnLst>
                                </p:cTn>
                              </p:par>
                            </p:childTnLst>
                          </p:cTn>
                        </p:par>
                        <p:par>
                          <p:cTn id="41" fill="hold">
                            <p:stCondLst>
                              <p:cond delay="750"/>
                            </p:stCondLst>
                            <p:childTnLst>
                              <p:par>
                                <p:cTn id="42" presetID="42"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anim calcmode="lin" valueType="num">
                                      <p:cBhvr>
                                        <p:cTn id="45" dur="1000" fill="hold"/>
                                        <p:tgtEl>
                                          <p:spTgt spid="14"/>
                                        </p:tgtEl>
                                        <p:attrNameLst>
                                          <p:attrName>ppt_x</p:attrName>
                                        </p:attrNameLst>
                                      </p:cBhvr>
                                      <p:tavLst>
                                        <p:tav tm="0">
                                          <p:val>
                                            <p:strVal val="#ppt_x"/>
                                          </p:val>
                                        </p:tav>
                                        <p:tav tm="100000">
                                          <p:val>
                                            <p:strVal val="#ppt_x"/>
                                          </p:val>
                                        </p:tav>
                                      </p:tavLst>
                                    </p:anim>
                                    <p:anim calcmode="lin" valueType="num">
                                      <p:cBhvr>
                                        <p:cTn id="4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par>
                                <p:cTn id="55" presetID="22" presetClass="entr" presetSubtype="8" fill="hold"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wipe(left)">
                                      <p:cBhvr>
                                        <p:cTn id="57" dur="500"/>
                                        <p:tgtEl>
                                          <p:spTgt spid="13"/>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left)">
                                      <p:cBhvr>
                                        <p:cTn id="6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4" grpId="0"/>
      <p:bldP spid="15"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8"/>
          </p:nvPr>
        </p:nvSpPr>
        <p:spPr>
          <a:xfrm>
            <a:off x="6109487" y="1030481"/>
            <a:ext cx="5339252" cy="431780"/>
          </a:xfrm>
        </p:spPr>
        <p:txBody>
          <a:bodyPr>
            <a:noAutofit/>
          </a:bodyPr>
          <a:lstStyle/>
          <a:p>
            <a:r>
              <a:rPr lang="en-US" sz="1600" dirty="0" err="1">
                <a:solidFill>
                  <a:prstClr val="black"/>
                </a:solidFill>
                <a:latin typeface="Book Antiqua" panose="02040602050305030304" pitchFamily="18" charset="0"/>
                <a:cs typeface="Times New Roman" panose="02020603050405020304" pitchFamily="18" charset="0"/>
              </a:rPr>
              <a:t>V.I.Lênin</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đã</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phân</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tích</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tình</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hình</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phức</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tạp</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đó</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và</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a:solidFill>
                  <a:prstClr val="black"/>
                </a:solidFill>
                <a:latin typeface="Book Antiqua" panose="02040602050305030304" pitchFamily="18" charset="0"/>
                <a:cs typeface="Times New Roman" panose="02020603050405020304" pitchFamily="18" charset="0"/>
              </a:rPr>
              <a:t>chỉ</a:t>
            </a:r>
            <a:r>
              <a:rPr lang="en-US" sz="1600" dirty="0">
                <a:solidFill>
                  <a:prstClr val="black"/>
                </a:solidFill>
                <a:latin typeface="Book Antiqua" panose="02040602050305030304" pitchFamily="18" charset="0"/>
                <a:cs typeface="Times New Roman" panose="02020603050405020304" pitchFamily="18" charset="0"/>
              </a:rPr>
              <a:t> </a:t>
            </a:r>
            <a:r>
              <a:rPr lang="en-US" sz="1600" dirty="0" err="1" smtClean="0">
                <a:solidFill>
                  <a:prstClr val="black"/>
                </a:solidFill>
                <a:latin typeface="Book Antiqua" panose="02040602050305030304" pitchFamily="18" charset="0"/>
                <a:cs typeface="Times New Roman" panose="02020603050405020304" pitchFamily="18" charset="0"/>
              </a:rPr>
              <a:t>rõ</a:t>
            </a:r>
            <a:r>
              <a:rPr lang="en-US" sz="1600" dirty="0" smtClean="0">
                <a:solidFill>
                  <a:prstClr val="black"/>
                </a:solidFill>
                <a:latin typeface="Book Antiqua" panose="02040602050305030304" pitchFamily="18" charset="0"/>
                <a:cs typeface="Times New Roman" panose="02020603050405020304" pitchFamily="18" charset="0"/>
              </a:rPr>
              <a:t> :</a:t>
            </a:r>
            <a:endParaRPr lang="en-US" sz="1600" dirty="0">
              <a:solidFill>
                <a:prstClr val="black"/>
              </a:solidFill>
              <a:latin typeface="Book Antiqua" panose="02040602050305030304" pitchFamily="18" charset="0"/>
              <a:cs typeface="Times New Roman" panose="02020603050405020304" pitchFamily="18" charset="0"/>
            </a:endParaRPr>
          </a:p>
        </p:txBody>
      </p:sp>
      <p:sp>
        <p:nvSpPr>
          <p:cNvPr id="5" name="Text Placeholder 4"/>
          <p:cNvSpPr>
            <a:spLocks noGrp="1"/>
          </p:cNvSpPr>
          <p:nvPr>
            <p:ph type="body" sz="quarter" idx="21"/>
          </p:nvPr>
        </p:nvSpPr>
        <p:spPr>
          <a:xfrm>
            <a:off x="6455994" y="2025940"/>
            <a:ext cx="4992929" cy="4241510"/>
          </a:xfrm>
        </p:spPr>
        <p:txBody>
          <a:bodyPr>
            <a:normAutofit/>
          </a:bodyPr>
          <a:lstStyle/>
          <a:p>
            <a:pPr marL="342900" indent="-342900">
              <a:lnSpc>
                <a:spcPct val="100000"/>
              </a:lnSpc>
              <a:buFont typeface="+mj-lt"/>
              <a:buAutoNum type="arabicPeriod"/>
            </a:pPr>
            <a:r>
              <a:rPr lang="en-US" sz="1400" dirty="0" err="1" smtClean="0">
                <a:solidFill>
                  <a:srgbClr val="000000"/>
                </a:solidFill>
                <a:latin typeface="Times New Roman" panose="02020603050405020304" pitchFamily="18" charset="0"/>
                <a:cs typeface="Times New Roman" panose="02020603050405020304" pitchFamily="18" charset="0"/>
              </a:rPr>
              <a:t>Vật</a:t>
            </a:r>
            <a:r>
              <a:rPr lang="en-US" sz="1400" dirty="0" smtClean="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lý</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học</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không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bị</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khủng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hoảng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mà</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đó</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chính</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là</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dấu</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hiệu</a:t>
            </a:r>
            <a:r>
              <a:rPr lang="en-US" sz="1400" dirty="0">
                <a:solidFill>
                  <a:srgbClr val="000000"/>
                </a:solidFill>
                <a:latin typeface="Times New Roman" pitchFamily="18" charset="0"/>
                <a:cs typeface="Times New Roman" panose="02020603050405020304" pitchFamily="18" charset="0"/>
              </a:rPr>
              <a:t> </a:t>
            </a:r>
            <a:r>
              <a:rPr lang="en-US" sz="1400" dirty="0" err="1" smtClean="0">
                <a:solidFill>
                  <a:srgbClr val="000000"/>
                </a:solidFill>
                <a:latin typeface="Times New Roman" pitchFamily="18" charset="0"/>
                <a:cs typeface="Times New Roman" panose="02020603050405020304" pitchFamily="18" charset="0"/>
              </a:rPr>
              <a:t>của</a:t>
            </a:r>
            <a:r>
              <a:rPr lang="en-US" sz="1400" dirty="0" smtClean="0">
                <a:solidFill>
                  <a:srgbClr val="000000"/>
                </a:solidFill>
                <a:latin typeface="Times New Roman" pitchFamily="18" charset="0"/>
                <a:cs typeface="Times New Roman" panose="02020603050405020304" pitchFamily="18" charset="0"/>
              </a:rPr>
              <a:t> </a:t>
            </a:r>
            <a:r>
              <a:rPr lang="en-US" sz="1400" dirty="0" err="1" smtClean="0">
                <a:solidFill>
                  <a:srgbClr val="000000"/>
                </a:solidFill>
                <a:latin typeface="Times New Roman" pitchFamily="18" charset="0"/>
                <a:cs typeface="Times New Roman" panose="02020603050405020304" pitchFamily="18" charset="0"/>
              </a:rPr>
              <a:t>một</a:t>
            </a:r>
            <a:r>
              <a:rPr lang="en-US" sz="1400" dirty="0" smtClean="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cuộc</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cách</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mạng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trong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khoa</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học</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tự</a:t>
            </a:r>
            <a:r>
              <a:rPr lang="en-US" sz="1400" dirty="0">
                <a:solidFill>
                  <a:srgbClr val="000000"/>
                </a:solidFill>
                <a:latin typeface="Times New Roman" pitchFamily="18" charset="0"/>
                <a:cs typeface="Times New Roman" panose="02020603050405020304" pitchFamily="18" charset="0"/>
              </a:rPr>
              <a:t> </a:t>
            </a:r>
            <a:r>
              <a:rPr lang="en-US" sz="1400" dirty="0" err="1" smtClean="0">
                <a:solidFill>
                  <a:srgbClr val="000000"/>
                </a:solidFill>
                <a:latin typeface="Times New Roman" pitchFamily="18" charset="0"/>
                <a:cs typeface="Times New Roman" panose="02020603050405020304" pitchFamily="18" charset="0"/>
              </a:rPr>
              <a:t>nhiên</a:t>
            </a:r>
            <a:r>
              <a:rPr lang="en-US" sz="1400" dirty="0" smtClean="0">
                <a:solidFill>
                  <a:srgbClr val="000000"/>
                </a:solidFill>
                <a:latin typeface="Times New Roman" pitchFamily="18" charset="0"/>
                <a:cs typeface="Times New Roman" panose="02020603050405020304" pitchFamily="18" charset="0"/>
              </a:rPr>
              <a:t/>
            </a:r>
            <a:br>
              <a:rPr lang="en-US" sz="1400" dirty="0" smtClean="0">
                <a:solidFill>
                  <a:srgbClr val="000000"/>
                </a:solidFill>
                <a:latin typeface="Times New Roman" pitchFamily="18" charset="0"/>
                <a:cs typeface="Times New Roman" panose="02020603050405020304" pitchFamily="18" charset="0"/>
              </a:rPr>
            </a:br>
            <a:endParaRPr lang="en-US" sz="1400" dirty="0" smtClean="0">
              <a:solidFill>
                <a:srgbClr val="000000"/>
              </a:solidFill>
              <a:latin typeface="Times New Roman" pitchFamily="18" charset="0"/>
              <a:cs typeface="Times New Roman" panose="02020603050405020304" pitchFamily="18" charset="0"/>
            </a:endParaRPr>
          </a:p>
          <a:p>
            <a:pPr marL="342900" indent="-342900">
              <a:lnSpc>
                <a:spcPct val="100000"/>
              </a:lnSpc>
              <a:buFont typeface="+mj-lt"/>
              <a:buAutoNum type="arabicPeriod"/>
            </a:pPr>
            <a:r>
              <a:rPr lang="en-US" sz="1400" dirty="0" err="1">
                <a:solidFill>
                  <a:srgbClr val="000000"/>
                </a:solidFill>
                <a:latin typeface="Times New Roman" pitchFamily="18" charset="0"/>
                <a:cs typeface="Times New Roman" panose="02020603050405020304" pitchFamily="18" charset="0"/>
              </a:rPr>
              <a:t>Những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phát</a:t>
            </a:r>
            <a:r>
              <a:rPr lang="en-US" sz="1400" dirty="0">
                <a:solidFill>
                  <a:srgbClr val="000000"/>
                </a:solidFill>
                <a:latin typeface="Times New Roman" pitchFamily="18" charset="0"/>
                <a:cs typeface="Times New Roman" panose="02020603050405020304" pitchFamily="18" charset="0"/>
              </a:rPr>
              <a:t> minh </a:t>
            </a:r>
            <a:r>
              <a:rPr lang="en-US" sz="1400" dirty="0" err="1">
                <a:solidFill>
                  <a:srgbClr val="000000"/>
                </a:solidFill>
                <a:latin typeface="Times New Roman" pitchFamily="18" charset="0"/>
                <a:cs typeface="Times New Roman" panose="02020603050405020304" pitchFamily="18" charset="0"/>
              </a:rPr>
              <a:t>có</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giá</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trị</a:t>
            </a:r>
            <a:r>
              <a:rPr lang="en-US" sz="1400" dirty="0">
                <a:solidFill>
                  <a:srgbClr val="000000"/>
                </a:solidFill>
                <a:latin typeface="Times New Roman" pitchFamily="18" charset="0"/>
                <a:cs typeface="Times New Roman" panose="02020603050405020304" pitchFamily="18" charset="0"/>
              </a:rPr>
              <a:t> to </a:t>
            </a:r>
            <a:r>
              <a:rPr lang="en-US" sz="1400" dirty="0" err="1">
                <a:solidFill>
                  <a:srgbClr val="000000"/>
                </a:solidFill>
                <a:latin typeface="Times New Roman" pitchFamily="18" charset="0"/>
                <a:cs typeface="Times New Roman" panose="02020603050405020304" pitchFamily="18" charset="0"/>
              </a:rPr>
              <a:t>lớn</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của</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vật</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lý</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học</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đương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thời</a:t>
            </a:r>
            <a:r>
              <a:rPr lang="en-US" sz="1400" dirty="0">
                <a:solidFill>
                  <a:srgbClr val="000000"/>
                </a:solidFill>
                <a:latin typeface="Times New Roman" pitchFamily="18" charset="0"/>
                <a:cs typeface="Times New Roman" panose="02020603050405020304" pitchFamily="18" charset="0"/>
              </a:rPr>
              <a:t> </a:t>
            </a:r>
            <a:r>
              <a:rPr lang="vi-VN" sz="1400" dirty="0">
                <a:solidFill>
                  <a:srgbClr val="000000"/>
                </a:solidFill>
                <a:latin typeface="Times New Roman" pitchFamily="18" charset="0"/>
                <a:cs typeface="Times New Roman" panose="02020603050405020304" pitchFamily="18" charset="0"/>
              </a:rPr>
              <a:t>không hề bác bỏ vật chất mà chỉ làm rõ hơn hiểu biết còn hạn chế của con người về vật </a:t>
            </a:r>
            <a:r>
              <a:rPr lang="vi-VN" sz="1400" dirty="0" smtClean="0">
                <a:solidFill>
                  <a:srgbClr val="000000"/>
                </a:solidFill>
                <a:latin typeface="Times New Roman" pitchFamily="18" charset="0"/>
                <a:cs typeface="Times New Roman" panose="02020603050405020304" pitchFamily="18" charset="0"/>
              </a:rPr>
              <a:t>chất</a:t>
            </a:r>
            <a:r>
              <a:rPr lang="en-US" sz="1400" dirty="0" smtClean="0">
                <a:solidFill>
                  <a:srgbClr val="000000"/>
                </a:solidFill>
                <a:latin typeface="Times New Roman" pitchFamily="18" charset="0"/>
                <a:cs typeface="Times New Roman" panose="02020603050405020304" pitchFamily="18" charset="0"/>
              </a:rPr>
              <a:t/>
            </a:r>
            <a:br>
              <a:rPr lang="en-US" sz="1400" dirty="0" smtClean="0">
                <a:solidFill>
                  <a:srgbClr val="000000"/>
                </a:solidFill>
                <a:latin typeface="Times New Roman" pitchFamily="18" charset="0"/>
                <a:cs typeface="Times New Roman" panose="02020603050405020304" pitchFamily="18" charset="0"/>
              </a:rPr>
            </a:br>
            <a:endParaRPr lang="en-US" sz="1400" dirty="0">
              <a:solidFill>
                <a:srgbClr val="000000"/>
              </a:solidFill>
              <a:latin typeface="Times New Roman" panose="02020603050405020304" pitchFamily="18" charset="0"/>
              <a:cs typeface="Times New Roman" panose="02020603050405020304" pitchFamily="18" charset="0"/>
            </a:endParaRPr>
          </a:p>
          <a:p>
            <a:pPr marL="342900" indent="-342900">
              <a:lnSpc>
                <a:spcPct val="100000"/>
              </a:lnSpc>
              <a:buFont typeface="+mj-lt"/>
              <a:buAutoNum type="arabicPeriod"/>
            </a:pPr>
            <a:r>
              <a:rPr lang="en-US" sz="1400" dirty="0" err="1">
                <a:solidFill>
                  <a:srgbClr val="000000"/>
                </a:solidFill>
                <a:latin typeface="Times New Roman" pitchFamily="18" charset="0"/>
                <a:cs typeface="Times New Roman" panose="02020603050405020304" pitchFamily="18" charset="0"/>
              </a:rPr>
              <a:t>Những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phát</a:t>
            </a:r>
            <a:r>
              <a:rPr lang="en-US" sz="1400" dirty="0">
                <a:solidFill>
                  <a:srgbClr val="000000"/>
                </a:solidFill>
                <a:latin typeface="Times New Roman" pitchFamily="18" charset="0"/>
                <a:cs typeface="Times New Roman" panose="02020603050405020304" pitchFamily="18" charset="0"/>
              </a:rPr>
              <a:t> minh </a:t>
            </a:r>
            <a:r>
              <a:rPr lang="en-US" sz="1400" dirty="0" err="1">
                <a:solidFill>
                  <a:srgbClr val="000000"/>
                </a:solidFill>
                <a:latin typeface="Times New Roman" pitchFamily="18" charset="0"/>
                <a:cs typeface="Times New Roman" panose="02020603050405020304" pitchFamily="18" charset="0"/>
              </a:rPr>
              <a:t>có</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giá</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trị</a:t>
            </a:r>
            <a:r>
              <a:rPr lang="en-US" sz="1400" dirty="0">
                <a:solidFill>
                  <a:srgbClr val="000000"/>
                </a:solidFill>
                <a:latin typeface="Times New Roman" pitchFamily="18" charset="0"/>
                <a:cs typeface="Times New Roman" panose="02020603050405020304" pitchFamily="18" charset="0"/>
              </a:rPr>
              <a:t> to </a:t>
            </a:r>
            <a:r>
              <a:rPr lang="en-US" sz="1400" dirty="0" err="1">
                <a:solidFill>
                  <a:srgbClr val="000000"/>
                </a:solidFill>
                <a:latin typeface="Times New Roman" pitchFamily="18" charset="0"/>
                <a:cs typeface="Times New Roman" panose="02020603050405020304" pitchFamily="18" charset="0"/>
              </a:rPr>
              <a:t>lớn</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của</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vật</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lý</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học</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đương</a:t>
            </a:r>
            <a:r>
              <a:rPr lang="en-US" sz="1400" dirty="0">
                <a:solidFill>
                  <a:srgbClr val="000000"/>
                </a:solidFill>
                <a:latin typeface="Times New Roman" pitchFamily="18" charset="0"/>
                <a:cs typeface="Times New Roman" panose="02020603050405020304" pitchFamily="18" charset="0"/>
              </a:rPr>
              <a:t> </a:t>
            </a:r>
            <a:r>
              <a:rPr lang="en-US" sz="1400" dirty="0" err="1">
                <a:solidFill>
                  <a:srgbClr val="000000"/>
                </a:solidFill>
                <a:latin typeface="Times New Roman" pitchFamily="18" charset="0"/>
                <a:cs typeface="Times New Roman" panose="02020603050405020304" pitchFamily="18" charset="0"/>
              </a:rPr>
              <a:t>thời</a:t>
            </a:r>
            <a:r>
              <a:rPr lang="en-US" sz="1400" dirty="0">
                <a:solidFill>
                  <a:srgbClr val="000000"/>
                </a:solidFill>
                <a:latin typeface="Times New Roman" pitchFamily="18" charset="0"/>
                <a:cs typeface="Times New Roman" panose="02020603050405020304" pitchFamily="18" charset="0"/>
              </a:rPr>
              <a:t> </a:t>
            </a:r>
            <a:r>
              <a:rPr lang="vi-VN" sz="1400" dirty="0">
                <a:solidFill>
                  <a:srgbClr val="000000"/>
                </a:solidFill>
                <a:latin typeface="Times New Roman" pitchFamily="18" charset="0"/>
                <a:cs typeface="Times New Roman" panose="02020603050405020304" pitchFamily="18" charset="0"/>
              </a:rPr>
              <a:t>không hề bác bỏ vật chất mà chỉ làm rõ hơn hiểu biết còn hạn chế của con người về vật </a:t>
            </a:r>
            <a:r>
              <a:rPr lang="vi-VN" sz="1400" dirty="0" smtClean="0">
                <a:solidFill>
                  <a:srgbClr val="000000"/>
                </a:solidFill>
                <a:latin typeface="Times New Roman" pitchFamily="18" charset="0"/>
                <a:cs typeface="Times New Roman" panose="02020603050405020304" pitchFamily="18" charset="0"/>
              </a:rPr>
              <a:t>chất</a:t>
            </a:r>
            <a:r>
              <a:rPr lang="en-US" sz="1400" dirty="0" smtClean="0">
                <a:solidFill>
                  <a:srgbClr val="000000"/>
                </a:solidFill>
                <a:latin typeface="Times New Roman" pitchFamily="18" charset="0"/>
                <a:cs typeface="Times New Roman" panose="02020603050405020304" pitchFamily="18" charset="0"/>
              </a:rPr>
              <a:t/>
            </a:r>
            <a:br>
              <a:rPr lang="en-US" sz="1400" dirty="0" smtClean="0">
                <a:solidFill>
                  <a:srgbClr val="000000"/>
                </a:solidFill>
                <a:latin typeface="Times New Roman" pitchFamily="18" charset="0"/>
                <a:cs typeface="Times New Roman" panose="02020603050405020304" pitchFamily="18" charset="0"/>
              </a:rPr>
            </a:br>
            <a:endParaRPr lang="en-US" sz="1400" dirty="0">
              <a:solidFill>
                <a:srgbClr val="000000"/>
              </a:solidFill>
              <a:latin typeface="Times New Roman" panose="02020603050405020304" pitchFamily="18" charset="0"/>
              <a:cs typeface="Times New Roman" panose="02020603050405020304" pitchFamily="18" charset="0"/>
            </a:endParaRPr>
          </a:p>
          <a:p>
            <a:pPr>
              <a:lnSpc>
                <a:spcPct val="100000"/>
              </a:lnSpc>
            </a:pPr>
            <a:endParaRPr lang="en-US" sz="1400" dirty="0" smtClean="0">
              <a:solidFill>
                <a:srgbClr val="000000"/>
              </a:solidFill>
              <a:latin typeface="Times New Roman" panose="02020603050405020304" pitchFamily="18" charset="0"/>
              <a:cs typeface="Times New Roman" panose="02020603050405020304" pitchFamily="18" charset="0"/>
            </a:endParaRPr>
          </a:p>
          <a:p>
            <a:pPr>
              <a:lnSpc>
                <a:spcPct val="100000"/>
              </a:lnSpc>
            </a:pPr>
            <a:endPar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 name="Picture Placeholder 9"/>
          <p:cNvPicPr>
            <a:picLocks noGrp="1" noChangeAspect="1"/>
          </p:cNvPicPr>
          <p:nvPr>
            <p:ph type="pic" sz="quarter" idx="22"/>
          </p:nvPr>
        </p:nvPicPr>
        <p:blipFill rotWithShape="1">
          <a:blip r:embed="rId2">
            <a:extLst>
              <a:ext uri="{28A0092B-C50C-407E-A947-70E740481C1C}">
                <a14:useLocalDpi xmlns:a14="http://schemas.microsoft.com/office/drawing/2010/main" val="0"/>
              </a:ext>
            </a:extLst>
          </a:blip>
          <a:srcRect l="-462" t="-150" r="462" b="22980"/>
          <a:stretch/>
        </p:blipFill>
        <p:spPr>
          <a:xfrm>
            <a:off x="1157160" y="1577497"/>
            <a:ext cx="4952327" cy="3887788"/>
          </a:xfrm>
        </p:spPr>
      </p:pic>
      <p:sp>
        <p:nvSpPr>
          <p:cNvPr id="12" name="Text Placeholder 6"/>
          <p:cNvSpPr>
            <a:spLocks noGrp="1"/>
          </p:cNvSpPr>
          <p:nvPr>
            <p:ph type="body" sz="quarter" idx="23"/>
          </p:nvPr>
        </p:nvSpPr>
        <p:spPr>
          <a:xfrm>
            <a:off x="603889" y="5580521"/>
            <a:ext cx="5678851" cy="456902"/>
          </a:xfrm>
        </p:spPr>
        <p:txBody>
          <a:bodyPr>
            <a:normAutofit/>
          </a:bodyPr>
          <a:lstStyle/>
          <a:p>
            <a:r>
              <a:rPr lang="en-US" sz="1400" dirty="0">
                <a:solidFill>
                  <a:schemeClr val="tx1">
                    <a:lumMod val="75000"/>
                    <a:lumOff val="25000"/>
                  </a:schemeClr>
                </a:solidFill>
                <a:latin typeface="Book Antiqua" panose="02040602050305030304" pitchFamily="18" charset="0"/>
              </a:rPr>
              <a:t>Vladimir </a:t>
            </a:r>
            <a:r>
              <a:rPr lang="en-US" sz="1400" dirty="0" err="1">
                <a:solidFill>
                  <a:schemeClr val="tx1">
                    <a:lumMod val="75000"/>
                    <a:lumOff val="25000"/>
                  </a:schemeClr>
                </a:solidFill>
                <a:latin typeface="Book Antiqua" panose="02040602050305030304" pitchFamily="18" charset="0"/>
              </a:rPr>
              <a:t>Ilyich</a:t>
            </a:r>
            <a:r>
              <a:rPr lang="en-US" sz="1400" dirty="0">
                <a:solidFill>
                  <a:schemeClr val="tx1">
                    <a:lumMod val="75000"/>
                    <a:lumOff val="25000"/>
                  </a:schemeClr>
                </a:solidFill>
                <a:latin typeface="Book Antiqua" panose="02040602050305030304" pitchFamily="18" charset="0"/>
              </a:rPr>
              <a:t> </a:t>
            </a:r>
            <a:r>
              <a:rPr lang="en-US" sz="1400" dirty="0" smtClean="0">
                <a:solidFill>
                  <a:schemeClr val="tx1">
                    <a:lumMod val="75000"/>
                    <a:lumOff val="25000"/>
                  </a:schemeClr>
                </a:solidFill>
                <a:latin typeface="Book Antiqua" panose="02040602050305030304" pitchFamily="18" charset="0"/>
              </a:rPr>
              <a:t>Lenin ( 1870 – 1924 )</a:t>
            </a:r>
            <a:endParaRPr lang="en-US" sz="1400" dirty="0">
              <a:solidFill>
                <a:schemeClr val="tx1">
                  <a:lumMod val="75000"/>
                  <a:lumOff val="25000"/>
                </a:schemeClr>
              </a:solidFill>
              <a:latin typeface="Book Antiqua" panose="02040602050305030304" pitchFamily="18" charset="0"/>
            </a:endParaRPr>
          </a:p>
        </p:txBody>
      </p:sp>
      <p:sp>
        <p:nvSpPr>
          <p:cNvPr id="13" name="Text Placeholder 4"/>
          <p:cNvSpPr>
            <a:spLocks noGrp="1"/>
          </p:cNvSpPr>
          <p:nvPr>
            <p:ph type="body" sz="quarter" idx="21"/>
          </p:nvPr>
        </p:nvSpPr>
        <p:spPr>
          <a:xfrm>
            <a:off x="6455994" y="4500249"/>
            <a:ext cx="4992929" cy="1767201"/>
          </a:xfrm>
        </p:spPr>
        <p:txBody>
          <a:bodyPr>
            <a:normAutofit/>
          </a:bodyPr>
          <a:lstStyle/>
          <a:p>
            <a:pPr>
              <a:lnSpc>
                <a:spcPct val="100000"/>
              </a:lnSpc>
            </a:pP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Ông</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còn</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khẳng</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định</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 </a:t>
            </a:r>
            <a:r>
              <a:rPr lang="vi-VN"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Đây</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l</a:t>
            </a:r>
            <a:r>
              <a:rPr lang="vi-VN"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à </a:t>
            </a:r>
            <a:r>
              <a:rPr lang="vi-VN"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sự đảo lộn của quy luật cũ và những nguyên lý cơ bản, ở sự thay thế chủ nghĩa duy vật bằng chủ nghĩa duy tâm, và chủ nghĩa bất khả tri</a:t>
            </a:r>
            <a:r>
              <a:rPr lang="vi-VN"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r>
            <a:b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b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r>
            <a:b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b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Và</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để</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khắc</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phục</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thì</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điều</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kiện</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tất</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yếu</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sz="14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vi-VN" sz="1400" b="1" dirty="0">
                <a:solidFill>
                  <a:schemeClr val="tx1">
                    <a:lumMod val="75000"/>
                    <a:lumOff val="25000"/>
                  </a:schemeClr>
                </a:solidFill>
                <a:latin typeface="+mj-lt"/>
              </a:rPr>
              <a:t>chủ nghĩa duy vật biện chứng phải thay thế chủ nghĩa duy vật siêu hình</a:t>
            </a:r>
            <a:r>
              <a:rPr lang="vi-VN" sz="1400" b="1" dirty="0" smtClean="0">
                <a:solidFill>
                  <a:schemeClr val="tx1">
                    <a:lumMod val="75000"/>
                    <a:lumOff val="25000"/>
                  </a:schemeClr>
                </a:solidFill>
                <a:latin typeface="+mj-lt"/>
              </a:rPr>
              <a:t>”.</a:t>
            </a:r>
            <a:endParaRPr lang="en-US" sz="1400" b="1" dirty="0">
              <a:solidFill>
                <a:schemeClr val="tx1">
                  <a:lumMod val="75000"/>
                  <a:lumOff val="25000"/>
                </a:schemeClr>
              </a:solidFill>
              <a:latin typeface="+mj-lt"/>
            </a:endParaRPr>
          </a:p>
        </p:txBody>
      </p:sp>
      <p:sp>
        <p:nvSpPr>
          <p:cNvPr id="7" name="Text Placeholder 4"/>
          <p:cNvSpPr>
            <a:spLocks noGrp="1"/>
          </p:cNvSpPr>
          <p:nvPr>
            <p:ph type="body" sz="quarter" idx="18"/>
          </p:nvPr>
        </p:nvSpPr>
        <p:spPr>
          <a:xfrm>
            <a:off x="765686" y="522557"/>
            <a:ext cx="10683053" cy="431780"/>
          </a:xfrm>
        </p:spPr>
        <p:txBody>
          <a:bodyPr>
            <a:normAutofit fontScale="92500" lnSpcReduction="20000"/>
          </a:bodyPr>
          <a:lstStyle/>
          <a:p>
            <a:r>
              <a:rPr lang="en-US" sz="1800" dirty="0" err="1" smtClean="0">
                <a:solidFill>
                  <a:schemeClr val="tx1"/>
                </a:solidFill>
                <a:latin typeface="Book Antiqua" panose="02040602050305030304" pitchFamily="18" charset="0"/>
              </a:rPr>
              <a:t>Nội</a:t>
            </a:r>
            <a:r>
              <a:rPr lang="en-US" sz="1800" dirty="0" smtClean="0">
                <a:solidFill>
                  <a:schemeClr val="tx1"/>
                </a:solidFill>
                <a:latin typeface="Book Antiqua" panose="02040602050305030304" pitchFamily="18" charset="0"/>
              </a:rPr>
              <a:t> dung b</a:t>
            </a:r>
            <a:endParaRPr lang="en-US" sz="1800" dirty="0">
              <a:solidFill>
                <a:schemeClr val="tx1"/>
              </a:solidFill>
              <a:latin typeface="Book Antiqua" panose="02040602050305030304" pitchFamily="18" charset="0"/>
            </a:endParaRPr>
          </a:p>
        </p:txBody>
      </p:sp>
      <p:cxnSp>
        <p:nvCxnSpPr>
          <p:cNvPr id="8" name="Straight Connector 7">
            <a:extLst>
              <a:ext uri="{FF2B5EF4-FFF2-40B4-BE49-F238E27FC236}">
                <a16:creationId xmlns:a16="http://schemas.microsoft.com/office/drawing/2014/main" xmlns="" id="{15E6C7CE-0DCB-4A82-B08E-519AC3270B85}"/>
              </a:ext>
            </a:extLst>
          </p:cNvPr>
          <p:cNvCxnSpPr>
            <a:cxnSpLocks/>
          </p:cNvCxnSpPr>
          <p:nvPr/>
        </p:nvCxnSpPr>
        <p:spPr>
          <a:xfrm>
            <a:off x="5132374" y="878192"/>
            <a:ext cx="1954226" cy="0"/>
          </a:xfrm>
          <a:prstGeom prst="line">
            <a:avLst/>
          </a:prstGeom>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6702733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9" name="Google Shape;1511;p44"/>
          <p:cNvCxnSpPr/>
          <p:nvPr/>
        </p:nvCxnSpPr>
        <p:spPr>
          <a:xfrm flipH="1">
            <a:off x="2789107" y="2419142"/>
            <a:ext cx="526148" cy="992223"/>
          </a:xfrm>
          <a:prstGeom prst="straightConnector1">
            <a:avLst/>
          </a:prstGeom>
          <a:noFill/>
          <a:ln w="9525" cap="flat" cmpd="sng">
            <a:solidFill>
              <a:schemeClr val="dk1"/>
            </a:solidFill>
            <a:prstDash val="solid"/>
            <a:round/>
            <a:headEnd type="none" w="med" len="med"/>
            <a:tailEnd type="oval" w="med" len="med"/>
          </a:ln>
        </p:spPr>
      </p:cxnSp>
      <p:cxnSp>
        <p:nvCxnSpPr>
          <p:cNvPr id="141" name="Google Shape;1513;p44"/>
          <p:cNvCxnSpPr/>
          <p:nvPr/>
        </p:nvCxnSpPr>
        <p:spPr>
          <a:xfrm flipH="1" flipV="1">
            <a:off x="2475726" y="4467663"/>
            <a:ext cx="1312849" cy="743190"/>
          </a:xfrm>
          <a:prstGeom prst="straightConnector1">
            <a:avLst/>
          </a:prstGeom>
          <a:noFill/>
          <a:ln w="9525" cap="flat" cmpd="sng">
            <a:solidFill>
              <a:schemeClr val="dk1"/>
            </a:solidFill>
            <a:prstDash val="solid"/>
            <a:round/>
            <a:headEnd type="none" w="med" len="med"/>
            <a:tailEnd type="oval" w="med" len="med"/>
          </a:ln>
        </p:spPr>
      </p:cxnSp>
      <p:grpSp>
        <p:nvGrpSpPr>
          <p:cNvPr id="142" name="Google Shape;1514;p44"/>
          <p:cNvGrpSpPr/>
          <p:nvPr/>
        </p:nvGrpSpPr>
        <p:grpSpPr>
          <a:xfrm flipH="1">
            <a:off x="619616" y="2003004"/>
            <a:ext cx="2266022" cy="3003513"/>
            <a:chOff x="6344188" y="1475619"/>
            <a:chExt cx="2086722" cy="2927313"/>
          </a:xfrm>
        </p:grpSpPr>
        <p:sp>
          <p:nvSpPr>
            <p:cNvPr id="143" name="Google Shape;1515;p44"/>
            <p:cNvSpPr/>
            <p:nvPr/>
          </p:nvSpPr>
          <p:spPr>
            <a:xfrm rot="-2191643" flipH="1">
              <a:off x="6891730" y="3882319"/>
              <a:ext cx="388534" cy="449094"/>
            </a:xfrm>
            <a:custGeom>
              <a:avLst/>
              <a:gdLst/>
              <a:ahLst/>
              <a:cxnLst/>
              <a:rect l="l" t="t" r="r" b="b"/>
              <a:pathLst>
                <a:path w="10277" h="11030" extrusionOk="0">
                  <a:moveTo>
                    <a:pt x="7469" y="0"/>
                  </a:moveTo>
                  <a:cubicBezTo>
                    <a:pt x="7469" y="0"/>
                    <a:pt x="1404" y="2180"/>
                    <a:pt x="702" y="3709"/>
                  </a:cubicBezTo>
                  <a:cubicBezTo>
                    <a:pt x="0" y="5213"/>
                    <a:pt x="2782" y="10125"/>
                    <a:pt x="2782" y="10125"/>
                  </a:cubicBezTo>
                  <a:cubicBezTo>
                    <a:pt x="3517" y="10776"/>
                    <a:pt x="4295" y="11030"/>
                    <a:pt x="5060" y="11030"/>
                  </a:cubicBezTo>
                  <a:cubicBezTo>
                    <a:pt x="7743" y="11030"/>
                    <a:pt x="10276" y="7920"/>
                    <a:pt x="10276" y="7920"/>
                  </a:cubicBezTo>
                  <a:cubicBezTo>
                    <a:pt x="10276" y="7920"/>
                    <a:pt x="9424" y="2807"/>
                    <a:pt x="8797" y="1454"/>
                  </a:cubicBezTo>
                  <a:cubicBezTo>
                    <a:pt x="8171" y="100"/>
                    <a:pt x="7469" y="0"/>
                    <a:pt x="7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516;p44"/>
            <p:cNvSpPr/>
            <p:nvPr/>
          </p:nvSpPr>
          <p:spPr>
            <a:xfrm flipH="1">
              <a:off x="7182789" y="4235407"/>
              <a:ext cx="69845" cy="72472"/>
            </a:xfrm>
            <a:custGeom>
              <a:avLst/>
              <a:gdLst/>
              <a:ahLst/>
              <a:cxnLst/>
              <a:rect l="l" t="t" r="r" b="b"/>
              <a:pathLst>
                <a:path w="1329" h="1379" extrusionOk="0">
                  <a:moveTo>
                    <a:pt x="702" y="0"/>
                  </a:moveTo>
                  <a:cubicBezTo>
                    <a:pt x="451" y="226"/>
                    <a:pt x="226" y="501"/>
                    <a:pt x="0" y="752"/>
                  </a:cubicBezTo>
                  <a:lnTo>
                    <a:pt x="1328" y="1379"/>
                  </a:lnTo>
                  <a:cubicBezTo>
                    <a:pt x="1178" y="902"/>
                    <a:pt x="952" y="426"/>
                    <a:pt x="702"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517;p44"/>
            <p:cNvSpPr/>
            <p:nvPr/>
          </p:nvSpPr>
          <p:spPr>
            <a:xfrm flipH="1">
              <a:off x="7182785" y="3940983"/>
              <a:ext cx="778172" cy="290031"/>
            </a:xfrm>
            <a:custGeom>
              <a:avLst/>
              <a:gdLst/>
              <a:ahLst/>
              <a:cxnLst/>
              <a:rect l="l" t="t" r="r" b="b"/>
              <a:pathLst>
                <a:path w="22908" h="8538" extrusionOk="0">
                  <a:moveTo>
                    <a:pt x="5591" y="0"/>
                  </a:moveTo>
                  <a:cubicBezTo>
                    <a:pt x="3727" y="0"/>
                    <a:pt x="1858" y="136"/>
                    <a:pt x="1" y="342"/>
                  </a:cubicBezTo>
                  <a:lnTo>
                    <a:pt x="6266" y="3199"/>
                  </a:lnTo>
                  <a:cubicBezTo>
                    <a:pt x="6657" y="3197"/>
                    <a:pt x="7054" y="3194"/>
                    <a:pt x="7454" y="3194"/>
                  </a:cubicBezTo>
                  <a:cubicBezTo>
                    <a:pt x="10852" y="3194"/>
                    <a:pt x="14542" y="3364"/>
                    <a:pt x="17770" y="4979"/>
                  </a:cubicBezTo>
                  <a:cubicBezTo>
                    <a:pt x="19299" y="5781"/>
                    <a:pt x="20728" y="7034"/>
                    <a:pt x="21705" y="8538"/>
                  </a:cubicBezTo>
                  <a:cubicBezTo>
                    <a:pt x="22081" y="8187"/>
                    <a:pt x="22482" y="7836"/>
                    <a:pt x="22908" y="7535"/>
                  </a:cubicBezTo>
                  <a:cubicBezTo>
                    <a:pt x="22256" y="6633"/>
                    <a:pt x="21530" y="5806"/>
                    <a:pt x="20753" y="5079"/>
                  </a:cubicBezTo>
                  <a:cubicBezTo>
                    <a:pt x="16893" y="1470"/>
                    <a:pt x="11755" y="367"/>
                    <a:pt x="8146" y="91"/>
                  </a:cubicBezTo>
                  <a:cubicBezTo>
                    <a:pt x="7296" y="28"/>
                    <a:pt x="6444" y="0"/>
                    <a:pt x="559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518;p44"/>
            <p:cNvSpPr/>
            <p:nvPr/>
          </p:nvSpPr>
          <p:spPr>
            <a:xfrm flipH="1">
              <a:off x="7122314" y="3684420"/>
              <a:ext cx="1025095" cy="504888"/>
            </a:xfrm>
            <a:custGeom>
              <a:avLst/>
              <a:gdLst/>
              <a:ahLst/>
              <a:cxnLst/>
              <a:rect l="l" t="t" r="r" b="b"/>
              <a:pathLst>
                <a:path w="30177" h="14863" extrusionOk="0">
                  <a:moveTo>
                    <a:pt x="6292" y="0"/>
                  </a:moveTo>
                  <a:cubicBezTo>
                    <a:pt x="6317" y="0"/>
                    <a:pt x="6342" y="25"/>
                    <a:pt x="6342" y="25"/>
                  </a:cubicBezTo>
                  <a:cubicBezTo>
                    <a:pt x="6868" y="376"/>
                    <a:pt x="7394" y="752"/>
                    <a:pt x="7871" y="1203"/>
                  </a:cubicBezTo>
                  <a:cubicBezTo>
                    <a:pt x="8873" y="2206"/>
                    <a:pt x="9450" y="3785"/>
                    <a:pt x="8673" y="4963"/>
                  </a:cubicBezTo>
                  <a:cubicBezTo>
                    <a:pt x="8221" y="5639"/>
                    <a:pt x="7319" y="6065"/>
                    <a:pt x="6292" y="6065"/>
                  </a:cubicBezTo>
                  <a:cubicBezTo>
                    <a:pt x="5615" y="6065"/>
                    <a:pt x="4938" y="5890"/>
                    <a:pt x="4312" y="5740"/>
                  </a:cubicBezTo>
                  <a:cubicBezTo>
                    <a:pt x="4111" y="5715"/>
                    <a:pt x="3911" y="5664"/>
                    <a:pt x="3735" y="5614"/>
                  </a:cubicBezTo>
                  <a:cubicBezTo>
                    <a:pt x="2808" y="5425"/>
                    <a:pt x="1867" y="5336"/>
                    <a:pt x="922" y="5336"/>
                  </a:cubicBezTo>
                  <a:cubicBezTo>
                    <a:pt x="615" y="5336"/>
                    <a:pt x="308" y="5345"/>
                    <a:pt x="1" y="5364"/>
                  </a:cubicBezTo>
                  <a:lnTo>
                    <a:pt x="4788" y="7569"/>
                  </a:lnTo>
                  <a:cubicBezTo>
                    <a:pt x="6863" y="7321"/>
                    <a:pt x="8963" y="7148"/>
                    <a:pt x="11062" y="7148"/>
                  </a:cubicBezTo>
                  <a:cubicBezTo>
                    <a:pt x="11929" y="7148"/>
                    <a:pt x="12795" y="7177"/>
                    <a:pt x="13660" y="7243"/>
                  </a:cubicBezTo>
                  <a:cubicBezTo>
                    <a:pt x="17344" y="7519"/>
                    <a:pt x="22582" y="8647"/>
                    <a:pt x="26517" y="12331"/>
                  </a:cubicBezTo>
                  <a:cubicBezTo>
                    <a:pt x="27319" y="13083"/>
                    <a:pt x="28046" y="13910"/>
                    <a:pt x="28723" y="14862"/>
                  </a:cubicBezTo>
                  <a:cubicBezTo>
                    <a:pt x="29174" y="14537"/>
                    <a:pt x="29675" y="14236"/>
                    <a:pt x="30176" y="13985"/>
                  </a:cubicBezTo>
                  <a:cubicBezTo>
                    <a:pt x="28948" y="11955"/>
                    <a:pt x="27595" y="10050"/>
                    <a:pt x="26041" y="8321"/>
                  </a:cubicBezTo>
                  <a:cubicBezTo>
                    <a:pt x="25690" y="8196"/>
                    <a:pt x="25339" y="8070"/>
                    <a:pt x="25014" y="7970"/>
                  </a:cubicBezTo>
                  <a:cubicBezTo>
                    <a:pt x="23560" y="7519"/>
                    <a:pt x="22056" y="7168"/>
                    <a:pt x="20628" y="6842"/>
                  </a:cubicBezTo>
                  <a:cubicBezTo>
                    <a:pt x="18773" y="6441"/>
                    <a:pt x="16868" y="6015"/>
                    <a:pt x="15089" y="5339"/>
                  </a:cubicBezTo>
                  <a:cubicBezTo>
                    <a:pt x="11956" y="4186"/>
                    <a:pt x="9575" y="2306"/>
                    <a:pt x="8347" y="75"/>
                  </a:cubicBezTo>
                  <a:cubicBezTo>
                    <a:pt x="7670" y="25"/>
                    <a:pt x="6993" y="0"/>
                    <a:pt x="6292"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519;p44"/>
            <p:cNvSpPr/>
            <p:nvPr/>
          </p:nvSpPr>
          <p:spPr>
            <a:xfrm flipH="1">
              <a:off x="7282386" y="3687816"/>
              <a:ext cx="564470" cy="257998"/>
            </a:xfrm>
            <a:custGeom>
              <a:avLst/>
              <a:gdLst/>
              <a:ahLst/>
              <a:cxnLst/>
              <a:rect l="l" t="t" r="r" b="b"/>
              <a:pathLst>
                <a:path w="16617" h="7595" extrusionOk="0">
                  <a:moveTo>
                    <a:pt x="0" y="0"/>
                  </a:moveTo>
                  <a:cubicBezTo>
                    <a:pt x="1203" y="2056"/>
                    <a:pt x="3434" y="3785"/>
                    <a:pt x="6366" y="4863"/>
                  </a:cubicBezTo>
                  <a:cubicBezTo>
                    <a:pt x="8145" y="5514"/>
                    <a:pt x="10025" y="5940"/>
                    <a:pt x="11855" y="6366"/>
                  </a:cubicBezTo>
                  <a:cubicBezTo>
                    <a:pt x="13308" y="6692"/>
                    <a:pt x="14812" y="7018"/>
                    <a:pt x="16266" y="7469"/>
                  </a:cubicBezTo>
                  <a:cubicBezTo>
                    <a:pt x="16391" y="7519"/>
                    <a:pt x="16516" y="7544"/>
                    <a:pt x="16617" y="7594"/>
                  </a:cubicBezTo>
                  <a:cubicBezTo>
                    <a:pt x="14937" y="5840"/>
                    <a:pt x="13058" y="4286"/>
                    <a:pt x="10927" y="3108"/>
                  </a:cubicBezTo>
                  <a:cubicBezTo>
                    <a:pt x="7594" y="1229"/>
                    <a:pt x="3810" y="301"/>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520;p44"/>
            <p:cNvSpPr/>
            <p:nvPr/>
          </p:nvSpPr>
          <p:spPr>
            <a:xfrm flipH="1">
              <a:off x="7000595" y="4170542"/>
              <a:ext cx="163495" cy="222228"/>
            </a:xfrm>
            <a:custGeom>
              <a:avLst/>
              <a:gdLst/>
              <a:ahLst/>
              <a:cxnLst/>
              <a:rect l="l" t="t" r="r" b="b"/>
              <a:pathLst>
                <a:path w="4813" h="6542" extrusionOk="0">
                  <a:moveTo>
                    <a:pt x="1429" y="0"/>
                  </a:moveTo>
                  <a:cubicBezTo>
                    <a:pt x="953" y="276"/>
                    <a:pt x="451" y="551"/>
                    <a:pt x="0" y="877"/>
                  </a:cubicBezTo>
                  <a:cubicBezTo>
                    <a:pt x="903" y="2206"/>
                    <a:pt x="1680" y="3709"/>
                    <a:pt x="2331" y="5414"/>
                  </a:cubicBezTo>
                  <a:lnTo>
                    <a:pt x="4812" y="6541"/>
                  </a:lnTo>
                  <a:cubicBezTo>
                    <a:pt x="3810" y="4336"/>
                    <a:pt x="2707" y="2130"/>
                    <a:pt x="142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521;p44"/>
            <p:cNvSpPr/>
            <p:nvPr/>
          </p:nvSpPr>
          <p:spPr>
            <a:xfrm flipH="1">
              <a:off x="7232998" y="4063270"/>
              <a:ext cx="485321" cy="209455"/>
            </a:xfrm>
            <a:custGeom>
              <a:avLst/>
              <a:gdLst/>
              <a:ahLst/>
              <a:cxnLst/>
              <a:rect l="l" t="t" r="r" b="b"/>
              <a:pathLst>
                <a:path w="14287" h="6166" extrusionOk="0">
                  <a:moveTo>
                    <a:pt x="0" y="0"/>
                  </a:moveTo>
                  <a:lnTo>
                    <a:pt x="13434" y="6166"/>
                  </a:lnTo>
                  <a:cubicBezTo>
                    <a:pt x="13710" y="5840"/>
                    <a:pt x="13986" y="5539"/>
                    <a:pt x="14286" y="5213"/>
                  </a:cubicBezTo>
                  <a:cubicBezTo>
                    <a:pt x="13334" y="3760"/>
                    <a:pt x="11955" y="2506"/>
                    <a:pt x="10427" y="1755"/>
                  </a:cubicBezTo>
                  <a:cubicBezTo>
                    <a:pt x="7219" y="125"/>
                    <a:pt x="3434" y="0"/>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22;p44"/>
            <p:cNvSpPr/>
            <p:nvPr/>
          </p:nvSpPr>
          <p:spPr>
            <a:xfrm flipH="1">
              <a:off x="8031566" y="3687816"/>
              <a:ext cx="399345" cy="97356"/>
            </a:xfrm>
            <a:custGeom>
              <a:avLst/>
              <a:gdLst/>
              <a:ahLst/>
              <a:cxnLst/>
              <a:rect l="l" t="t" r="r" b="b"/>
              <a:pathLst>
                <a:path w="11756" h="2866" extrusionOk="0">
                  <a:moveTo>
                    <a:pt x="10653" y="0"/>
                  </a:moveTo>
                  <a:cubicBezTo>
                    <a:pt x="7069" y="276"/>
                    <a:pt x="3535" y="853"/>
                    <a:pt x="1" y="1454"/>
                  </a:cubicBezTo>
                  <a:lnTo>
                    <a:pt x="2658" y="2682"/>
                  </a:lnTo>
                  <a:lnTo>
                    <a:pt x="8873" y="2858"/>
                  </a:lnTo>
                  <a:cubicBezTo>
                    <a:pt x="8982" y="2863"/>
                    <a:pt x="9093" y="2865"/>
                    <a:pt x="9205" y="2865"/>
                  </a:cubicBezTo>
                  <a:cubicBezTo>
                    <a:pt x="10228" y="2865"/>
                    <a:pt x="11331" y="2636"/>
                    <a:pt x="11580" y="1755"/>
                  </a:cubicBezTo>
                  <a:cubicBezTo>
                    <a:pt x="11755" y="1078"/>
                    <a:pt x="11254" y="376"/>
                    <a:pt x="1065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23;p44"/>
            <p:cNvSpPr/>
            <p:nvPr/>
          </p:nvSpPr>
          <p:spPr>
            <a:xfrm flipH="1">
              <a:off x="7102773" y="4207976"/>
              <a:ext cx="113254" cy="137950"/>
            </a:xfrm>
            <a:custGeom>
              <a:avLst/>
              <a:gdLst/>
              <a:ahLst/>
              <a:cxnLst/>
              <a:rect l="l" t="t" r="r" b="b"/>
              <a:pathLst>
                <a:path w="3334" h="4061" extrusionOk="0">
                  <a:moveTo>
                    <a:pt x="1204" y="1"/>
                  </a:moveTo>
                  <a:cubicBezTo>
                    <a:pt x="777" y="327"/>
                    <a:pt x="376" y="652"/>
                    <a:pt x="1" y="1028"/>
                  </a:cubicBezTo>
                  <a:cubicBezTo>
                    <a:pt x="351" y="1630"/>
                    <a:pt x="652" y="2256"/>
                    <a:pt x="853" y="2933"/>
                  </a:cubicBezTo>
                  <a:lnTo>
                    <a:pt x="3334" y="4061"/>
                  </a:lnTo>
                  <a:cubicBezTo>
                    <a:pt x="2732" y="2557"/>
                    <a:pt x="2031" y="1204"/>
                    <a:pt x="120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4;p44"/>
            <p:cNvSpPr/>
            <p:nvPr/>
          </p:nvSpPr>
          <p:spPr>
            <a:xfrm flipH="1">
              <a:off x="7841714" y="3683570"/>
              <a:ext cx="466604" cy="193286"/>
            </a:xfrm>
            <a:custGeom>
              <a:avLst/>
              <a:gdLst/>
              <a:ahLst/>
              <a:cxnLst/>
              <a:rect l="l" t="t" r="r" b="b"/>
              <a:pathLst>
                <a:path w="13736" h="5690" extrusionOk="0">
                  <a:moveTo>
                    <a:pt x="10327" y="0"/>
                  </a:moveTo>
                  <a:cubicBezTo>
                    <a:pt x="9450" y="25"/>
                    <a:pt x="8547" y="50"/>
                    <a:pt x="7645" y="100"/>
                  </a:cubicBezTo>
                  <a:cubicBezTo>
                    <a:pt x="8171" y="577"/>
                    <a:pt x="8547" y="1278"/>
                    <a:pt x="8372" y="2005"/>
                  </a:cubicBezTo>
                  <a:cubicBezTo>
                    <a:pt x="8114" y="2895"/>
                    <a:pt x="7157" y="3391"/>
                    <a:pt x="5601" y="3391"/>
                  </a:cubicBezTo>
                  <a:cubicBezTo>
                    <a:pt x="5492" y="3391"/>
                    <a:pt x="5379" y="3389"/>
                    <a:pt x="5264" y="3384"/>
                  </a:cubicBezTo>
                  <a:lnTo>
                    <a:pt x="1" y="3233"/>
                  </a:lnTo>
                  <a:lnTo>
                    <a:pt x="4011" y="5063"/>
                  </a:lnTo>
                  <a:cubicBezTo>
                    <a:pt x="4573" y="4997"/>
                    <a:pt x="5141" y="4963"/>
                    <a:pt x="5710" y="4963"/>
                  </a:cubicBezTo>
                  <a:cubicBezTo>
                    <a:pt x="6665" y="4963"/>
                    <a:pt x="7621" y="5059"/>
                    <a:pt x="8547" y="5263"/>
                  </a:cubicBezTo>
                  <a:cubicBezTo>
                    <a:pt x="8748" y="5288"/>
                    <a:pt x="8948" y="5339"/>
                    <a:pt x="9124" y="5389"/>
                  </a:cubicBezTo>
                  <a:cubicBezTo>
                    <a:pt x="9750" y="5539"/>
                    <a:pt x="10377" y="5664"/>
                    <a:pt x="11029" y="5689"/>
                  </a:cubicBezTo>
                  <a:cubicBezTo>
                    <a:pt x="11931" y="5689"/>
                    <a:pt x="12708" y="5339"/>
                    <a:pt x="13084" y="4762"/>
                  </a:cubicBezTo>
                  <a:cubicBezTo>
                    <a:pt x="13735" y="3785"/>
                    <a:pt x="13184" y="2381"/>
                    <a:pt x="12307" y="1529"/>
                  </a:cubicBezTo>
                  <a:cubicBezTo>
                    <a:pt x="11881" y="1103"/>
                    <a:pt x="11354" y="727"/>
                    <a:pt x="10853" y="376"/>
                  </a:cubicBezTo>
                  <a:cubicBezTo>
                    <a:pt x="10678" y="251"/>
                    <a:pt x="10502" y="125"/>
                    <a:pt x="1032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25;p44"/>
            <p:cNvSpPr/>
            <p:nvPr/>
          </p:nvSpPr>
          <p:spPr>
            <a:xfrm flipH="1">
              <a:off x="7223656" y="4049479"/>
              <a:ext cx="524454" cy="190908"/>
            </a:xfrm>
            <a:custGeom>
              <a:avLst/>
              <a:gdLst/>
              <a:ahLst/>
              <a:cxnLst/>
              <a:rect l="l" t="t" r="r" b="b"/>
              <a:pathLst>
                <a:path w="15439" h="5620" extrusionOk="0">
                  <a:moveTo>
                    <a:pt x="1188" y="0"/>
                  </a:moveTo>
                  <a:cubicBezTo>
                    <a:pt x="788" y="0"/>
                    <a:pt x="391" y="3"/>
                    <a:pt x="0" y="5"/>
                  </a:cubicBezTo>
                  <a:lnTo>
                    <a:pt x="877" y="406"/>
                  </a:lnTo>
                  <a:cubicBezTo>
                    <a:pt x="4311" y="406"/>
                    <a:pt x="8096" y="531"/>
                    <a:pt x="11304" y="2161"/>
                  </a:cubicBezTo>
                  <a:cubicBezTo>
                    <a:pt x="12832" y="2912"/>
                    <a:pt x="14211" y="4166"/>
                    <a:pt x="15163" y="5619"/>
                  </a:cubicBezTo>
                  <a:cubicBezTo>
                    <a:pt x="15264" y="5544"/>
                    <a:pt x="15339" y="5444"/>
                    <a:pt x="15439" y="5344"/>
                  </a:cubicBezTo>
                  <a:cubicBezTo>
                    <a:pt x="14462" y="3840"/>
                    <a:pt x="13033" y="2587"/>
                    <a:pt x="11504" y="1785"/>
                  </a:cubicBezTo>
                  <a:cubicBezTo>
                    <a:pt x="8276" y="170"/>
                    <a:pt x="4586" y="0"/>
                    <a:pt x="11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26;p44"/>
            <p:cNvSpPr/>
            <p:nvPr/>
          </p:nvSpPr>
          <p:spPr>
            <a:xfrm flipH="1">
              <a:off x="7084873" y="4200333"/>
              <a:ext cx="90291" cy="154119"/>
            </a:xfrm>
            <a:custGeom>
              <a:avLst/>
              <a:gdLst/>
              <a:ahLst/>
              <a:cxnLst/>
              <a:rect l="l" t="t" r="r" b="b"/>
              <a:pathLst>
                <a:path w="2658" h="4537" extrusionOk="0">
                  <a:moveTo>
                    <a:pt x="326" y="0"/>
                  </a:moveTo>
                  <a:cubicBezTo>
                    <a:pt x="226" y="75"/>
                    <a:pt x="101" y="151"/>
                    <a:pt x="1" y="226"/>
                  </a:cubicBezTo>
                  <a:cubicBezTo>
                    <a:pt x="828" y="1429"/>
                    <a:pt x="1529" y="2782"/>
                    <a:pt x="2131" y="4286"/>
                  </a:cubicBezTo>
                  <a:lnTo>
                    <a:pt x="2657" y="4537"/>
                  </a:lnTo>
                  <a:cubicBezTo>
                    <a:pt x="2006" y="2832"/>
                    <a:pt x="1229" y="1329"/>
                    <a:pt x="32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27;p44"/>
            <p:cNvSpPr/>
            <p:nvPr/>
          </p:nvSpPr>
          <p:spPr>
            <a:xfrm flipH="1">
              <a:off x="7171710" y="3927192"/>
              <a:ext cx="813092" cy="269751"/>
            </a:xfrm>
            <a:custGeom>
              <a:avLst/>
              <a:gdLst/>
              <a:ahLst/>
              <a:cxnLst/>
              <a:rect l="l" t="t" r="r" b="b"/>
              <a:pathLst>
                <a:path w="23936" h="7941" extrusionOk="0">
                  <a:moveTo>
                    <a:pt x="6275" y="1"/>
                  </a:moveTo>
                  <a:cubicBezTo>
                    <a:pt x="4176" y="1"/>
                    <a:pt x="2076" y="174"/>
                    <a:pt x="1" y="422"/>
                  </a:cubicBezTo>
                  <a:lnTo>
                    <a:pt x="703" y="748"/>
                  </a:lnTo>
                  <a:cubicBezTo>
                    <a:pt x="2560" y="542"/>
                    <a:pt x="4429" y="406"/>
                    <a:pt x="6293" y="406"/>
                  </a:cubicBezTo>
                  <a:cubicBezTo>
                    <a:pt x="7146" y="406"/>
                    <a:pt x="7998" y="434"/>
                    <a:pt x="8848" y="497"/>
                  </a:cubicBezTo>
                  <a:cubicBezTo>
                    <a:pt x="12457" y="773"/>
                    <a:pt x="17595" y="1876"/>
                    <a:pt x="21455" y="5485"/>
                  </a:cubicBezTo>
                  <a:cubicBezTo>
                    <a:pt x="22232" y="6212"/>
                    <a:pt x="22958" y="7039"/>
                    <a:pt x="23610" y="7941"/>
                  </a:cubicBezTo>
                  <a:cubicBezTo>
                    <a:pt x="23710" y="7866"/>
                    <a:pt x="23810" y="7791"/>
                    <a:pt x="23936" y="7715"/>
                  </a:cubicBezTo>
                  <a:cubicBezTo>
                    <a:pt x="23259" y="6763"/>
                    <a:pt x="22532" y="5936"/>
                    <a:pt x="21730" y="5184"/>
                  </a:cubicBezTo>
                  <a:cubicBezTo>
                    <a:pt x="17795" y="1500"/>
                    <a:pt x="12557" y="372"/>
                    <a:pt x="8873" y="96"/>
                  </a:cubicBezTo>
                  <a:cubicBezTo>
                    <a:pt x="8008" y="30"/>
                    <a:pt x="7142" y="1"/>
                    <a:pt x="627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28;p44"/>
            <p:cNvSpPr/>
            <p:nvPr/>
          </p:nvSpPr>
          <p:spPr>
            <a:xfrm flipH="1">
              <a:off x="7262785" y="3686967"/>
              <a:ext cx="601123" cy="280146"/>
            </a:xfrm>
            <a:custGeom>
              <a:avLst/>
              <a:gdLst/>
              <a:ahLst/>
              <a:cxnLst/>
              <a:rect l="l" t="t" r="r" b="b"/>
              <a:pathLst>
                <a:path w="17696" h="8247" extrusionOk="0">
                  <a:moveTo>
                    <a:pt x="1" y="0"/>
                  </a:moveTo>
                  <a:cubicBezTo>
                    <a:pt x="1229" y="2231"/>
                    <a:pt x="3610" y="4111"/>
                    <a:pt x="6743" y="5264"/>
                  </a:cubicBezTo>
                  <a:cubicBezTo>
                    <a:pt x="8522" y="5940"/>
                    <a:pt x="10427" y="6366"/>
                    <a:pt x="12282" y="6767"/>
                  </a:cubicBezTo>
                  <a:cubicBezTo>
                    <a:pt x="13710" y="7093"/>
                    <a:pt x="15214" y="7444"/>
                    <a:pt x="16668" y="7895"/>
                  </a:cubicBezTo>
                  <a:cubicBezTo>
                    <a:pt x="16993" y="7995"/>
                    <a:pt x="17344" y="8121"/>
                    <a:pt x="17695" y="8246"/>
                  </a:cubicBezTo>
                  <a:cubicBezTo>
                    <a:pt x="17520" y="8046"/>
                    <a:pt x="17319" y="7820"/>
                    <a:pt x="17119" y="7619"/>
                  </a:cubicBezTo>
                  <a:cubicBezTo>
                    <a:pt x="17018" y="7569"/>
                    <a:pt x="16893" y="7544"/>
                    <a:pt x="16768" y="7494"/>
                  </a:cubicBezTo>
                  <a:cubicBezTo>
                    <a:pt x="15314" y="7043"/>
                    <a:pt x="13810" y="6717"/>
                    <a:pt x="12357" y="6391"/>
                  </a:cubicBezTo>
                  <a:cubicBezTo>
                    <a:pt x="10527" y="5965"/>
                    <a:pt x="8647" y="5564"/>
                    <a:pt x="6868" y="4888"/>
                  </a:cubicBezTo>
                  <a:cubicBezTo>
                    <a:pt x="3936" y="3810"/>
                    <a:pt x="1705" y="2081"/>
                    <a:pt x="502" y="25"/>
                  </a:cubicBezTo>
                  <a:cubicBezTo>
                    <a:pt x="327" y="25"/>
                    <a:pt x="176" y="0"/>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29;p44"/>
            <p:cNvSpPr/>
            <p:nvPr/>
          </p:nvSpPr>
          <p:spPr>
            <a:xfrm flipH="1">
              <a:off x="7826397" y="3683570"/>
              <a:ext cx="345673" cy="206908"/>
            </a:xfrm>
            <a:custGeom>
              <a:avLst/>
              <a:gdLst/>
              <a:ahLst/>
              <a:cxnLst/>
              <a:rect l="l" t="t" r="r" b="b"/>
              <a:pathLst>
                <a:path w="10176" h="6091" extrusionOk="0">
                  <a:moveTo>
                    <a:pt x="6316" y="0"/>
                  </a:moveTo>
                  <a:cubicBezTo>
                    <a:pt x="6491" y="125"/>
                    <a:pt x="6667" y="251"/>
                    <a:pt x="6842" y="376"/>
                  </a:cubicBezTo>
                  <a:cubicBezTo>
                    <a:pt x="7343" y="727"/>
                    <a:pt x="7870" y="1103"/>
                    <a:pt x="8296" y="1529"/>
                  </a:cubicBezTo>
                  <a:cubicBezTo>
                    <a:pt x="9173" y="2381"/>
                    <a:pt x="9724" y="3785"/>
                    <a:pt x="9073" y="4762"/>
                  </a:cubicBezTo>
                  <a:cubicBezTo>
                    <a:pt x="8697" y="5339"/>
                    <a:pt x="7920" y="5689"/>
                    <a:pt x="7018" y="5689"/>
                  </a:cubicBezTo>
                  <a:cubicBezTo>
                    <a:pt x="6366" y="5664"/>
                    <a:pt x="5739" y="5539"/>
                    <a:pt x="5113" y="5389"/>
                  </a:cubicBezTo>
                  <a:cubicBezTo>
                    <a:pt x="4937" y="5339"/>
                    <a:pt x="4737" y="5288"/>
                    <a:pt x="4536" y="5263"/>
                  </a:cubicBezTo>
                  <a:cubicBezTo>
                    <a:pt x="3610" y="5059"/>
                    <a:pt x="2654" y="4963"/>
                    <a:pt x="1699" y="4963"/>
                  </a:cubicBezTo>
                  <a:cubicBezTo>
                    <a:pt x="1130" y="4963"/>
                    <a:pt x="562" y="4997"/>
                    <a:pt x="0" y="5063"/>
                  </a:cubicBezTo>
                  <a:lnTo>
                    <a:pt x="727" y="5389"/>
                  </a:lnTo>
                  <a:cubicBezTo>
                    <a:pt x="1034" y="5370"/>
                    <a:pt x="1341" y="5361"/>
                    <a:pt x="1648" y="5361"/>
                  </a:cubicBezTo>
                  <a:cubicBezTo>
                    <a:pt x="2593" y="5361"/>
                    <a:pt x="3534" y="5450"/>
                    <a:pt x="4461" y="5639"/>
                  </a:cubicBezTo>
                  <a:cubicBezTo>
                    <a:pt x="4637" y="5689"/>
                    <a:pt x="4837" y="5740"/>
                    <a:pt x="5038" y="5765"/>
                  </a:cubicBezTo>
                  <a:cubicBezTo>
                    <a:pt x="5664" y="5915"/>
                    <a:pt x="6341" y="6090"/>
                    <a:pt x="7018" y="6090"/>
                  </a:cubicBezTo>
                  <a:cubicBezTo>
                    <a:pt x="8045" y="6090"/>
                    <a:pt x="8947" y="5664"/>
                    <a:pt x="9399" y="4988"/>
                  </a:cubicBezTo>
                  <a:cubicBezTo>
                    <a:pt x="10176" y="3810"/>
                    <a:pt x="9599" y="2231"/>
                    <a:pt x="8597" y="1228"/>
                  </a:cubicBezTo>
                  <a:cubicBezTo>
                    <a:pt x="8120" y="777"/>
                    <a:pt x="7594" y="401"/>
                    <a:pt x="7068" y="50"/>
                  </a:cubicBezTo>
                  <a:cubicBezTo>
                    <a:pt x="7068" y="50"/>
                    <a:pt x="7043" y="25"/>
                    <a:pt x="7018" y="25"/>
                  </a:cubicBezTo>
                  <a:cubicBezTo>
                    <a:pt x="6892" y="0"/>
                    <a:pt x="6767" y="0"/>
                    <a:pt x="6642"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30;p44"/>
            <p:cNvSpPr/>
            <p:nvPr/>
          </p:nvSpPr>
          <p:spPr>
            <a:xfrm flipH="1">
              <a:off x="8017946" y="3686967"/>
              <a:ext cx="322710" cy="111827"/>
            </a:xfrm>
            <a:custGeom>
              <a:avLst/>
              <a:gdLst/>
              <a:ahLst/>
              <a:cxnLst/>
              <a:rect l="l" t="t" r="r" b="b"/>
              <a:pathLst>
                <a:path w="9500" h="3292" extrusionOk="0">
                  <a:moveTo>
                    <a:pt x="8597" y="0"/>
                  </a:moveTo>
                  <a:cubicBezTo>
                    <a:pt x="8397" y="0"/>
                    <a:pt x="8196" y="25"/>
                    <a:pt x="7996" y="25"/>
                  </a:cubicBezTo>
                  <a:cubicBezTo>
                    <a:pt x="8597" y="401"/>
                    <a:pt x="9098" y="1103"/>
                    <a:pt x="8923" y="1780"/>
                  </a:cubicBezTo>
                  <a:cubicBezTo>
                    <a:pt x="8674" y="2661"/>
                    <a:pt x="7571" y="2890"/>
                    <a:pt x="6548" y="2890"/>
                  </a:cubicBezTo>
                  <a:cubicBezTo>
                    <a:pt x="6436" y="2890"/>
                    <a:pt x="6325" y="2888"/>
                    <a:pt x="6216" y="2883"/>
                  </a:cubicBezTo>
                  <a:lnTo>
                    <a:pt x="1" y="2707"/>
                  </a:lnTo>
                  <a:lnTo>
                    <a:pt x="953" y="3133"/>
                  </a:lnTo>
                  <a:lnTo>
                    <a:pt x="6216" y="3284"/>
                  </a:lnTo>
                  <a:cubicBezTo>
                    <a:pt x="6331" y="3289"/>
                    <a:pt x="6444" y="3291"/>
                    <a:pt x="6553" y="3291"/>
                  </a:cubicBezTo>
                  <a:cubicBezTo>
                    <a:pt x="8109" y="3291"/>
                    <a:pt x="9066" y="2795"/>
                    <a:pt x="9324" y="1905"/>
                  </a:cubicBezTo>
                  <a:cubicBezTo>
                    <a:pt x="9499" y="1178"/>
                    <a:pt x="9123" y="477"/>
                    <a:pt x="859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31;p44"/>
            <p:cNvSpPr/>
            <p:nvPr/>
          </p:nvSpPr>
          <p:spPr>
            <a:xfrm flipH="1">
              <a:off x="7115545" y="4159469"/>
              <a:ext cx="146442" cy="119233"/>
            </a:xfrm>
            <a:custGeom>
              <a:avLst/>
              <a:gdLst/>
              <a:ahLst/>
              <a:cxnLst/>
              <a:rect l="l" t="t" r="r" b="b"/>
              <a:pathLst>
                <a:path w="4311" h="3510" extrusionOk="0">
                  <a:moveTo>
                    <a:pt x="4110" y="0"/>
                  </a:moveTo>
                  <a:cubicBezTo>
                    <a:pt x="3609" y="251"/>
                    <a:pt x="3108" y="552"/>
                    <a:pt x="2657" y="877"/>
                  </a:cubicBezTo>
                  <a:cubicBezTo>
                    <a:pt x="2531" y="953"/>
                    <a:pt x="2431" y="1028"/>
                    <a:pt x="2331" y="1103"/>
                  </a:cubicBezTo>
                  <a:cubicBezTo>
                    <a:pt x="1905" y="1404"/>
                    <a:pt x="1504" y="1755"/>
                    <a:pt x="1128" y="2106"/>
                  </a:cubicBezTo>
                  <a:cubicBezTo>
                    <a:pt x="1028" y="2206"/>
                    <a:pt x="953" y="2306"/>
                    <a:pt x="852" y="2381"/>
                  </a:cubicBezTo>
                  <a:cubicBezTo>
                    <a:pt x="552" y="2707"/>
                    <a:pt x="276" y="3008"/>
                    <a:pt x="0" y="3334"/>
                  </a:cubicBezTo>
                  <a:lnTo>
                    <a:pt x="376" y="3509"/>
                  </a:lnTo>
                  <a:cubicBezTo>
                    <a:pt x="602" y="3258"/>
                    <a:pt x="827" y="2983"/>
                    <a:pt x="1078" y="2757"/>
                  </a:cubicBezTo>
                  <a:cubicBezTo>
                    <a:pt x="1153" y="2657"/>
                    <a:pt x="1253" y="2557"/>
                    <a:pt x="1354" y="2456"/>
                  </a:cubicBezTo>
                  <a:cubicBezTo>
                    <a:pt x="1729" y="2080"/>
                    <a:pt x="2130" y="1755"/>
                    <a:pt x="2557" y="1429"/>
                  </a:cubicBezTo>
                  <a:cubicBezTo>
                    <a:pt x="2657" y="1354"/>
                    <a:pt x="2782" y="1278"/>
                    <a:pt x="2882" y="1203"/>
                  </a:cubicBezTo>
                  <a:cubicBezTo>
                    <a:pt x="3333" y="877"/>
                    <a:pt x="3835" y="602"/>
                    <a:pt x="4311" y="326"/>
                  </a:cubicBezTo>
                  <a:cubicBezTo>
                    <a:pt x="4261" y="226"/>
                    <a:pt x="4186" y="101"/>
                    <a:pt x="411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532;p44"/>
            <p:cNvSpPr/>
            <p:nvPr/>
          </p:nvSpPr>
          <p:spPr>
            <a:xfrm flipH="1">
              <a:off x="6939314" y="1938610"/>
              <a:ext cx="236699" cy="623780"/>
            </a:xfrm>
            <a:custGeom>
              <a:avLst/>
              <a:gdLst/>
              <a:ahLst/>
              <a:cxnLst/>
              <a:rect l="l" t="t" r="r" b="b"/>
              <a:pathLst>
                <a:path w="6968" h="18363" extrusionOk="0">
                  <a:moveTo>
                    <a:pt x="3703" y="1"/>
                  </a:moveTo>
                  <a:cubicBezTo>
                    <a:pt x="2429" y="1"/>
                    <a:pt x="1175" y="931"/>
                    <a:pt x="652" y="2122"/>
                  </a:cubicBezTo>
                  <a:cubicBezTo>
                    <a:pt x="0" y="3550"/>
                    <a:pt x="176" y="5255"/>
                    <a:pt x="702" y="6733"/>
                  </a:cubicBezTo>
                  <a:cubicBezTo>
                    <a:pt x="1229" y="8237"/>
                    <a:pt x="2056" y="9590"/>
                    <a:pt x="2682" y="11019"/>
                  </a:cubicBezTo>
                  <a:cubicBezTo>
                    <a:pt x="3735" y="13375"/>
                    <a:pt x="4111" y="15831"/>
                    <a:pt x="4236" y="18362"/>
                  </a:cubicBezTo>
                  <a:cubicBezTo>
                    <a:pt x="5163" y="17210"/>
                    <a:pt x="5138" y="14528"/>
                    <a:pt x="5389" y="13074"/>
                  </a:cubicBezTo>
                  <a:lnTo>
                    <a:pt x="6517" y="6783"/>
                  </a:lnTo>
                  <a:cubicBezTo>
                    <a:pt x="6742" y="5530"/>
                    <a:pt x="6968" y="4227"/>
                    <a:pt x="6742" y="2974"/>
                  </a:cubicBezTo>
                  <a:cubicBezTo>
                    <a:pt x="6492" y="1721"/>
                    <a:pt x="5690" y="493"/>
                    <a:pt x="4462" y="117"/>
                  </a:cubicBezTo>
                  <a:cubicBezTo>
                    <a:pt x="4212" y="38"/>
                    <a:pt x="3957" y="1"/>
                    <a:pt x="3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533;p44"/>
            <p:cNvSpPr/>
            <p:nvPr/>
          </p:nvSpPr>
          <p:spPr>
            <a:xfrm flipH="1">
              <a:off x="7161842" y="2200676"/>
              <a:ext cx="223587" cy="286090"/>
            </a:xfrm>
            <a:custGeom>
              <a:avLst/>
              <a:gdLst/>
              <a:ahLst/>
              <a:cxnLst/>
              <a:rect l="l" t="t" r="r" b="b"/>
              <a:pathLst>
                <a:path w="6582" h="8422" extrusionOk="0">
                  <a:moveTo>
                    <a:pt x="2218" y="1"/>
                  </a:moveTo>
                  <a:cubicBezTo>
                    <a:pt x="2047" y="1"/>
                    <a:pt x="1875" y="23"/>
                    <a:pt x="1704" y="71"/>
                  </a:cubicBezTo>
                  <a:cubicBezTo>
                    <a:pt x="727" y="372"/>
                    <a:pt x="150" y="1424"/>
                    <a:pt x="75" y="2427"/>
                  </a:cubicBezTo>
                  <a:cubicBezTo>
                    <a:pt x="0" y="3555"/>
                    <a:pt x="426" y="4683"/>
                    <a:pt x="1078" y="5610"/>
                  </a:cubicBezTo>
                  <a:cubicBezTo>
                    <a:pt x="1754" y="6537"/>
                    <a:pt x="2632" y="7289"/>
                    <a:pt x="3559" y="7941"/>
                  </a:cubicBezTo>
                  <a:cubicBezTo>
                    <a:pt x="4046" y="8273"/>
                    <a:pt x="4502" y="8421"/>
                    <a:pt x="4902" y="8421"/>
                  </a:cubicBezTo>
                  <a:cubicBezTo>
                    <a:pt x="5921" y="8421"/>
                    <a:pt x="6581" y="7454"/>
                    <a:pt x="6491" y="6086"/>
                  </a:cubicBezTo>
                  <a:cubicBezTo>
                    <a:pt x="6416" y="4432"/>
                    <a:pt x="5564" y="2302"/>
                    <a:pt x="4411" y="1099"/>
                  </a:cubicBezTo>
                  <a:cubicBezTo>
                    <a:pt x="3832" y="498"/>
                    <a:pt x="3030" y="1"/>
                    <a:pt x="2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534;p44"/>
            <p:cNvSpPr/>
            <p:nvPr/>
          </p:nvSpPr>
          <p:spPr>
            <a:xfrm flipH="1">
              <a:off x="6974194" y="1523956"/>
              <a:ext cx="419760" cy="592766"/>
            </a:xfrm>
            <a:custGeom>
              <a:avLst/>
              <a:gdLst/>
              <a:ahLst/>
              <a:cxnLst/>
              <a:rect l="l" t="t" r="r" b="b"/>
              <a:pathLst>
                <a:path w="12357" h="17450" extrusionOk="0">
                  <a:moveTo>
                    <a:pt x="6914" y="1"/>
                  </a:moveTo>
                  <a:cubicBezTo>
                    <a:pt x="5289" y="1"/>
                    <a:pt x="3640" y="722"/>
                    <a:pt x="2482" y="1898"/>
                  </a:cubicBezTo>
                  <a:cubicBezTo>
                    <a:pt x="827" y="3552"/>
                    <a:pt x="76" y="5958"/>
                    <a:pt x="25" y="8314"/>
                  </a:cubicBezTo>
                  <a:cubicBezTo>
                    <a:pt x="0" y="10670"/>
                    <a:pt x="602" y="12975"/>
                    <a:pt x="1329" y="15206"/>
                  </a:cubicBezTo>
                  <a:cubicBezTo>
                    <a:pt x="1554" y="15833"/>
                    <a:pt x="1780" y="16509"/>
                    <a:pt x="2306" y="16960"/>
                  </a:cubicBezTo>
                  <a:cubicBezTo>
                    <a:pt x="2699" y="17307"/>
                    <a:pt x="2983" y="17449"/>
                    <a:pt x="3188" y="17449"/>
                  </a:cubicBezTo>
                  <a:cubicBezTo>
                    <a:pt x="3992" y="17449"/>
                    <a:pt x="3575" y="15263"/>
                    <a:pt x="3635" y="14604"/>
                  </a:cubicBezTo>
                  <a:cubicBezTo>
                    <a:pt x="3760" y="13151"/>
                    <a:pt x="4411" y="11747"/>
                    <a:pt x="5464" y="10745"/>
                  </a:cubicBezTo>
                  <a:cubicBezTo>
                    <a:pt x="7269" y="9041"/>
                    <a:pt x="10151" y="8464"/>
                    <a:pt x="11279" y="6259"/>
                  </a:cubicBezTo>
                  <a:cubicBezTo>
                    <a:pt x="12356" y="4153"/>
                    <a:pt x="11103" y="1346"/>
                    <a:pt x="8948" y="419"/>
                  </a:cubicBezTo>
                  <a:cubicBezTo>
                    <a:pt x="8301" y="133"/>
                    <a:pt x="7610"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535;p44"/>
            <p:cNvSpPr/>
            <p:nvPr/>
          </p:nvSpPr>
          <p:spPr>
            <a:xfrm flipH="1">
              <a:off x="7401588" y="1823049"/>
              <a:ext cx="340577" cy="308544"/>
            </a:xfrm>
            <a:custGeom>
              <a:avLst/>
              <a:gdLst/>
              <a:ahLst/>
              <a:cxnLst/>
              <a:rect l="l" t="t" r="r" b="b"/>
              <a:pathLst>
                <a:path w="10026" h="9083" extrusionOk="0">
                  <a:moveTo>
                    <a:pt x="4831" y="0"/>
                  </a:moveTo>
                  <a:cubicBezTo>
                    <a:pt x="4644" y="0"/>
                    <a:pt x="4459" y="34"/>
                    <a:pt x="4286" y="110"/>
                  </a:cubicBezTo>
                  <a:cubicBezTo>
                    <a:pt x="3560" y="411"/>
                    <a:pt x="3234" y="1288"/>
                    <a:pt x="3309" y="2065"/>
                  </a:cubicBezTo>
                  <a:cubicBezTo>
                    <a:pt x="3409" y="2842"/>
                    <a:pt x="3835" y="3544"/>
                    <a:pt x="4261" y="4195"/>
                  </a:cubicBezTo>
                  <a:cubicBezTo>
                    <a:pt x="3710" y="3669"/>
                    <a:pt x="3033" y="3218"/>
                    <a:pt x="2281" y="3118"/>
                  </a:cubicBezTo>
                  <a:cubicBezTo>
                    <a:pt x="2189" y="3106"/>
                    <a:pt x="2096" y="3100"/>
                    <a:pt x="2002" y="3100"/>
                  </a:cubicBezTo>
                  <a:cubicBezTo>
                    <a:pt x="1309" y="3100"/>
                    <a:pt x="614" y="3424"/>
                    <a:pt x="327" y="4020"/>
                  </a:cubicBezTo>
                  <a:cubicBezTo>
                    <a:pt x="1" y="4697"/>
                    <a:pt x="251" y="5524"/>
                    <a:pt x="753" y="6050"/>
                  </a:cubicBezTo>
                  <a:cubicBezTo>
                    <a:pt x="1254" y="6601"/>
                    <a:pt x="1981" y="6877"/>
                    <a:pt x="2682" y="7053"/>
                  </a:cubicBezTo>
                  <a:cubicBezTo>
                    <a:pt x="4086" y="7403"/>
                    <a:pt x="5565" y="7403"/>
                    <a:pt x="6968" y="7804"/>
                  </a:cubicBezTo>
                  <a:cubicBezTo>
                    <a:pt x="7896" y="8055"/>
                    <a:pt x="8647" y="8632"/>
                    <a:pt x="9424" y="9083"/>
                  </a:cubicBezTo>
                  <a:cubicBezTo>
                    <a:pt x="10026" y="7353"/>
                    <a:pt x="8021" y="3870"/>
                    <a:pt x="7294" y="2291"/>
                  </a:cubicBezTo>
                  <a:cubicBezTo>
                    <a:pt x="7018" y="1664"/>
                    <a:pt x="6692" y="1038"/>
                    <a:pt x="6191" y="561"/>
                  </a:cubicBezTo>
                  <a:cubicBezTo>
                    <a:pt x="5828" y="235"/>
                    <a:pt x="5321" y="0"/>
                    <a:pt x="4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536;p44"/>
            <p:cNvSpPr/>
            <p:nvPr/>
          </p:nvSpPr>
          <p:spPr>
            <a:xfrm flipH="1">
              <a:off x="7331779" y="2242831"/>
              <a:ext cx="456345" cy="369893"/>
            </a:xfrm>
            <a:custGeom>
              <a:avLst/>
              <a:gdLst/>
              <a:ahLst/>
              <a:cxnLst/>
              <a:rect l="l" t="t" r="r" b="b"/>
              <a:pathLst>
                <a:path w="13434" h="10889" extrusionOk="0">
                  <a:moveTo>
                    <a:pt x="8266" y="0"/>
                  </a:moveTo>
                  <a:cubicBezTo>
                    <a:pt x="7546" y="0"/>
                    <a:pt x="6866" y="479"/>
                    <a:pt x="6492" y="1111"/>
                  </a:cubicBezTo>
                  <a:cubicBezTo>
                    <a:pt x="6066" y="1787"/>
                    <a:pt x="5965" y="2614"/>
                    <a:pt x="5990" y="3391"/>
                  </a:cubicBezTo>
                  <a:cubicBezTo>
                    <a:pt x="5990" y="3817"/>
                    <a:pt x="6040" y="4269"/>
                    <a:pt x="5840" y="4670"/>
                  </a:cubicBezTo>
                  <a:cubicBezTo>
                    <a:pt x="5414" y="5497"/>
                    <a:pt x="4261" y="5472"/>
                    <a:pt x="3309" y="5497"/>
                  </a:cubicBezTo>
                  <a:cubicBezTo>
                    <a:pt x="2131" y="5547"/>
                    <a:pt x="777" y="6023"/>
                    <a:pt x="426" y="7151"/>
                  </a:cubicBezTo>
                  <a:cubicBezTo>
                    <a:pt x="0" y="8454"/>
                    <a:pt x="1203" y="9757"/>
                    <a:pt x="2482" y="10309"/>
                  </a:cubicBezTo>
                  <a:cubicBezTo>
                    <a:pt x="3479" y="10729"/>
                    <a:pt x="4544" y="10889"/>
                    <a:pt x="5610" y="10889"/>
                  </a:cubicBezTo>
                  <a:cubicBezTo>
                    <a:pt x="6259" y="10889"/>
                    <a:pt x="6909" y="10830"/>
                    <a:pt x="7544" y="10735"/>
                  </a:cubicBezTo>
                  <a:cubicBezTo>
                    <a:pt x="8497" y="10609"/>
                    <a:pt x="12406" y="10234"/>
                    <a:pt x="12883" y="9482"/>
                  </a:cubicBezTo>
                  <a:cubicBezTo>
                    <a:pt x="13434" y="8655"/>
                    <a:pt x="11730" y="7176"/>
                    <a:pt x="11379" y="6274"/>
                  </a:cubicBezTo>
                  <a:cubicBezTo>
                    <a:pt x="10752" y="4745"/>
                    <a:pt x="10953" y="2990"/>
                    <a:pt x="10276" y="1487"/>
                  </a:cubicBezTo>
                  <a:cubicBezTo>
                    <a:pt x="9925" y="735"/>
                    <a:pt x="9249" y="83"/>
                    <a:pt x="8421" y="8"/>
                  </a:cubicBezTo>
                  <a:cubicBezTo>
                    <a:pt x="8370" y="3"/>
                    <a:pt x="8318" y="0"/>
                    <a:pt x="8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537;p44"/>
            <p:cNvSpPr/>
            <p:nvPr/>
          </p:nvSpPr>
          <p:spPr>
            <a:xfrm flipH="1">
              <a:off x="7612699" y="1989087"/>
              <a:ext cx="450401" cy="329503"/>
            </a:xfrm>
            <a:custGeom>
              <a:avLst/>
              <a:gdLst/>
              <a:ahLst/>
              <a:cxnLst/>
              <a:rect l="l" t="t" r="r" b="b"/>
              <a:pathLst>
                <a:path w="13259" h="9700" extrusionOk="0">
                  <a:moveTo>
                    <a:pt x="2585" y="0"/>
                  </a:moveTo>
                  <a:cubicBezTo>
                    <a:pt x="1751" y="0"/>
                    <a:pt x="923" y="525"/>
                    <a:pt x="501" y="1262"/>
                  </a:cubicBezTo>
                  <a:cubicBezTo>
                    <a:pt x="0" y="2165"/>
                    <a:pt x="25" y="3267"/>
                    <a:pt x="401" y="4220"/>
                  </a:cubicBezTo>
                  <a:cubicBezTo>
                    <a:pt x="752" y="5172"/>
                    <a:pt x="1429" y="5974"/>
                    <a:pt x="2206" y="6651"/>
                  </a:cubicBezTo>
                  <a:cubicBezTo>
                    <a:pt x="3604" y="7932"/>
                    <a:pt x="6646" y="9700"/>
                    <a:pt x="9167" y="9700"/>
                  </a:cubicBezTo>
                  <a:cubicBezTo>
                    <a:pt x="10395" y="9700"/>
                    <a:pt x="11500" y="9280"/>
                    <a:pt x="12231" y="8180"/>
                  </a:cubicBezTo>
                  <a:cubicBezTo>
                    <a:pt x="13258" y="6676"/>
                    <a:pt x="12557" y="4445"/>
                    <a:pt x="11203" y="3393"/>
                  </a:cubicBezTo>
                  <a:cubicBezTo>
                    <a:pt x="9474" y="1989"/>
                    <a:pt x="6993" y="2465"/>
                    <a:pt x="5138" y="1338"/>
                  </a:cubicBezTo>
                  <a:cubicBezTo>
                    <a:pt x="4436" y="886"/>
                    <a:pt x="3860" y="260"/>
                    <a:pt x="3058" y="59"/>
                  </a:cubicBezTo>
                  <a:cubicBezTo>
                    <a:pt x="2902" y="19"/>
                    <a:pt x="2743" y="0"/>
                    <a:pt x="2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538;p44"/>
            <p:cNvSpPr/>
            <p:nvPr/>
          </p:nvSpPr>
          <p:spPr>
            <a:xfrm flipH="1">
              <a:off x="6740939" y="1868057"/>
              <a:ext cx="200114" cy="680713"/>
            </a:xfrm>
            <a:custGeom>
              <a:avLst/>
              <a:gdLst/>
              <a:ahLst/>
              <a:cxnLst/>
              <a:rect l="l" t="t" r="r" b="b"/>
              <a:pathLst>
                <a:path w="5891" h="20039" extrusionOk="0">
                  <a:moveTo>
                    <a:pt x="1742" y="1"/>
                  </a:moveTo>
                  <a:cubicBezTo>
                    <a:pt x="995" y="1"/>
                    <a:pt x="310" y="739"/>
                    <a:pt x="176" y="1517"/>
                  </a:cubicBezTo>
                  <a:cubicBezTo>
                    <a:pt x="1" y="2369"/>
                    <a:pt x="327" y="3271"/>
                    <a:pt x="602" y="4124"/>
                  </a:cubicBezTo>
                  <a:cubicBezTo>
                    <a:pt x="2231" y="9236"/>
                    <a:pt x="2582" y="14750"/>
                    <a:pt x="1605" y="20038"/>
                  </a:cubicBezTo>
                  <a:lnTo>
                    <a:pt x="2231" y="18159"/>
                  </a:lnTo>
                  <a:cubicBezTo>
                    <a:pt x="2056" y="12946"/>
                    <a:pt x="5790" y="8284"/>
                    <a:pt x="5891" y="3071"/>
                  </a:cubicBezTo>
                  <a:cubicBezTo>
                    <a:pt x="5891" y="2494"/>
                    <a:pt x="5840" y="1893"/>
                    <a:pt x="5565" y="1367"/>
                  </a:cubicBezTo>
                  <a:cubicBezTo>
                    <a:pt x="5312" y="906"/>
                    <a:pt x="4826" y="530"/>
                    <a:pt x="4302" y="530"/>
                  </a:cubicBezTo>
                  <a:cubicBezTo>
                    <a:pt x="4255" y="530"/>
                    <a:pt x="4208" y="533"/>
                    <a:pt x="4161" y="540"/>
                  </a:cubicBezTo>
                  <a:cubicBezTo>
                    <a:pt x="3659" y="627"/>
                    <a:pt x="3251" y="1153"/>
                    <a:pt x="3338" y="1635"/>
                  </a:cubicBezTo>
                  <a:lnTo>
                    <a:pt x="3338" y="1635"/>
                  </a:lnTo>
                  <a:cubicBezTo>
                    <a:pt x="3091" y="941"/>
                    <a:pt x="2737" y="221"/>
                    <a:pt x="2031" y="38"/>
                  </a:cubicBezTo>
                  <a:cubicBezTo>
                    <a:pt x="1934" y="13"/>
                    <a:pt x="1838" y="1"/>
                    <a:pt x="1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539;p44"/>
            <p:cNvSpPr/>
            <p:nvPr/>
          </p:nvSpPr>
          <p:spPr>
            <a:xfrm flipH="1">
              <a:off x="6729014" y="1555479"/>
              <a:ext cx="268223" cy="298048"/>
            </a:xfrm>
            <a:custGeom>
              <a:avLst/>
              <a:gdLst/>
              <a:ahLst/>
              <a:cxnLst/>
              <a:rect l="l" t="t" r="r" b="b"/>
              <a:pathLst>
                <a:path w="7896" h="8774" extrusionOk="0">
                  <a:moveTo>
                    <a:pt x="5989" y="0"/>
                  </a:moveTo>
                  <a:cubicBezTo>
                    <a:pt x="5726" y="0"/>
                    <a:pt x="5459" y="50"/>
                    <a:pt x="5214" y="143"/>
                  </a:cubicBezTo>
                  <a:cubicBezTo>
                    <a:pt x="4612" y="343"/>
                    <a:pt x="4111" y="794"/>
                    <a:pt x="3710" y="1295"/>
                  </a:cubicBezTo>
                  <a:cubicBezTo>
                    <a:pt x="3033" y="2148"/>
                    <a:pt x="1" y="7636"/>
                    <a:pt x="527" y="8438"/>
                  </a:cubicBezTo>
                  <a:cubicBezTo>
                    <a:pt x="682" y="8674"/>
                    <a:pt x="961" y="8774"/>
                    <a:pt x="1317" y="8774"/>
                  </a:cubicBezTo>
                  <a:cubicBezTo>
                    <a:pt x="2970" y="8774"/>
                    <a:pt x="6298" y="6620"/>
                    <a:pt x="6793" y="5857"/>
                  </a:cubicBezTo>
                  <a:cubicBezTo>
                    <a:pt x="7294" y="5130"/>
                    <a:pt x="7444" y="4228"/>
                    <a:pt x="7595" y="3376"/>
                  </a:cubicBezTo>
                  <a:cubicBezTo>
                    <a:pt x="7795" y="2298"/>
                    <a:pt x="7895" y="1020"/>
                    <a:pt x="7043" y="343"/>
                  </a:cubicBezTo>
                  <a:cubicBezTo>
                    <a:pt x="6747" y="106"/>
                    <a:pt x="6371" y="0"/>
                    <a:pt x="5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540;p44"/>
            <p:cNvSpPr/>
            <p:nvPr/>
          </p:nvSpPr>
          <p:spPr>
            <a:xfrm flipH="1">
              <a:off x="7448401" y="1475619"/>
              <a:ext cx="158399" cy="278413"/>
            </a:xfrm>
            <a:custGeom>
              <a:avLst/>
              <a:gdLst/>
              <a:ahLst/>
              <a:cxnLst/>
              <a:rect l="l" t="t" r="r" b="b"/>
              <a:pathLst>
                <a:path w="4663" h="8196" extrusionOk="0">
                  <a:moveTo>
                    <a:pt x="1871" y="0"/>
                  </a:moveTo>
                  <a:cubicBezTo>
                    <a:pt x="1335" y="0"/>
                    <a:pt x="822" y="191"/>
                    <a:pt x="477" y="614"/>
                  </a:cubicBezTo>
                  <a:cubicBezTo>
                    <a:pt x="51" y="1165"/>
                    <a:pt x="1" y="1917"/>
                    <a:pt x="126" y="2619"/>
                  </a:cubicBezTo>
                  <a:cubicBezTo>
                    <a:pt x="327" y="3847"/>
                    <a:pt x="1003" y="4950"/>
                    <a:pt x="1630" y="6027"/>
                  </a:cubicBezTo>
                  <a:cubicBezTo>
                    <a:pt x="2100" y="6804"/>
                    <a:pt x="2519" y="8196"/>
                    <a:pt x="3229" y="8196"/>
                  </a:cubicBezTo>
                  <a:cubicBezTo>
                    <a:pt x="3390" y="8196"/>
                    <a:pt x="3565" y="8124"/>
                    <a:pt x="3760" y="7957"/>
                  </a:cubicBezTo>
                  <a:cubicBezTo>
                    <a:pt x="4437" y="7381"/>
                    <a:pt x="4512" y="5125"/>
                    <a:pt x="4562" y="4298"/>
                  </a:cubicBezTo>
                  <a:cubicBezTo>
                    <a:pt x="4662" y="3070"/>
                    <a:pt x="4512" y="1742"/>
                    <a:pt x="3710" y="814"/>
                  </a:cubicBezTo>
                  <a:cubicBezTo>
                    <a:pt x="3250" y="299"/>
                    <a:pt x="2543" y="0"/>
                    <a:pt x="1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541;p44"/>
            <p:cNvSpPr/>
            <p:nvPr/>
          </p:nvSpPr>
          <p:spPr>
            <a:xfrm flipH="1">
              <a:off x="7714026" y="1537204"/>
              <a:ext cx="495512" cy="330930"/>
            </a:xfrm>
            <a:custGeom>
              <a:avLst/>
              <a:gdLst/>
              <a:ahLst/>
              <a:cxnLst/>
              <a:rect l="l" t="t" r="r" b="b"/>
              <a:pathLst>
                <a:path w="14587" h="9742" extrusionOk="0">
                  <a:moveTo>
                    <a:pt x="3464" y="1"/>
                  </a:moveTo>
                  <a:cubicBezTo>
                    <a:pt x="3136" y="1"/>
                    <a:pt x="2806" y="49"/>
                    <a:pt x="2481" y="154"/>
                  </a:cubicBezTo>
                  <a:cubicBezTo>
                    <a:pt x="953" y="630"/>
                    <a:pt x="0" y="2310"/>
                    <a:pt x="75" y="3914"/>
                  </a:cubicBezTo>
                  <a:cubicBezTo>
                    <a:pt x="176" y="5518"/>
                    <a:pt x="1153" y="6971"/>
                    <a:pt x="2456" y="7899"/>
                  </a:cubicBezTo>
                  <a:cubicBezTo>
                    <a:pt x="3760" y="8826"/>
                    <a:pt x="5339" y="9277"/>
                    <a:pt x="6918" y="9528"/>
                  </a:cubicBezTo>
                  <a:cubicBezTo>
                    <a:pt x="7869" y="9662"/>
                    <a:pt x="8868" y="9741"/>
                    <a:pt x="9873" y="9741"/>
                  </a:cubicBezTo>
                  <a:cubicBezTo>
                    <a:pt x="11488" y="9741"/>
                    <a:pt x="13119" y="9536"/>
                    <a:pt x="14587" y="9026"/>
                  </a:cubicBezTo>
                  <a:cubicBezTo>
                    <a:pt x="12933" y="8651"/>
                    <a:pt x="11604" y="8149"/>
                    <a:pt x="10476" y="6796"/>
                  </a:cubicBezTo>
                  <a:cubicBezTo>
                    <a:pt x="9299" y="5367"/>
                    <a:pt x="8547" y="3588"/>
                    <a:pt x="7369" y="2159"/>
                  </a:cubicBezTo>
                  <a:cubicBezTo>
                    <a:pt x="6385" y="971"/>
                    <a:pt x="4933" y="1"/>
                    <a:pt x="34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542;p44"/>
            <p:cNvSpPr/>
            <p:nvPr/>
          </p:nvSpPr>
          <p:spPr>
            <a:xfrm flipH="1">
              <a:off x="7674189" y="1484417"/>
              <a:ext cx="184182" cy="210984"/>
            </a:xfrm>
            <a:custGeom>
              <a:avLst/>
              <a:gdLst/>
              <a:ahLst/>
              <a:cxnLst/>
              <a:rect l="l" t="t" r="r" b="b"/>
              <a:pathLst>
                <a:path w="5422" h="6211" extrusionOk="0">
                  <a:moveTo>
                    <a:pt x="2057" y="1"/>
                  </a:moveTo>
                  <a:cubicBezTo>
                    <a:pt x="1439" y="1"/>
                    <a:pt x="871" y="437"/>
                    <a:pt x="540" y="1533"/>
                  </a:cubicBezTo>
                  <a:cubicBezTo>
                    <a:pt x="0" y="3349"/>
                    <a:pt x="1641" y="6210"/>
                    <a:pt x="3148" y="6210"/>
                  </a:cubicBezTo>
                  <a:cubicBezTo>
                    <a:pt x="3742" y="6210"/>
                    <a:pt x="4314" y="5766"/>
                    <a:pt x="4725" y="4641"/>
                  </a:cubicBezTo>
                  <a:cubicBezTo>
                    <a:pt x="5421" y="2677"/>
                    <a:pt x="3587"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543;p44"/>
            <p:cNvSpPr/>
            <p:nvPr/>
          </p:nvSpPr>
          <p:spPr>
            <a:xfrm flipH="1">
              <a:off x="6344188" y="2530850"/>
              <a:ext cx="1384356" cy="1387753"/>
            </a:xfrm>
            <a:custGeom>
              <a:avLst/>
              <a:gdLst/>
              <a:ahLst/>
              <a:cxnLst/>
              <a:rect l="l" t="t" r="r" b="b"/>
              <a:pathLst>
                <a:path w="40753" h="40853" extrusionOk="0">
                  <a:moveTo>
                    <a:pt x="30477" y="0"/>
                  </a:moveTo>
                  <a:lnTo>
                    <a:pt x="1" y="3860"/>
                  </a:lnTo>
                  <a:lnTo>
                    <a:pt x="4687" y="40852"/>
                  </a:lnTo>
                  <a:lnTo>
                    <a:pt x="32056" y="37394"/>
                  </a:lnTo>
                  <a:cubicBezTo>
                    <a:pt x="32056" y="35289"/>
                    <a:pt x="31981" y="33183"/>
                    <a:pt x="31805" y="31078"/>
                  </a:cubicBezTo>
                  <a:lnTo>
                    <a:pt x="31805" y="31078"/>
                  </a:lnTo>
                  <a:cubicBezTo>
                    <a:pt x="33334" y="32732"/>
                    <a:pt x="33710" y="35238"/>
                    <a:pt x="35013" y="37018"/>
                  </a:cubicBezTo>
                  <a:lnTo>
                    <a:pt x="40753" y="36291"/>
                  </a:lnTo>
                  <a:lnTo>
                    <a:pt x="3047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544;p44"/>
            <p:cNvSpPr/>
            <p:nvPr/>
          </p:nvSpPr>
          <p:spPr>
            <a:xfrm flipH="1">
              <a:off x="6845641" y="2784527"/>
              <a:ext cx="999516" cy="1277114"/>
            </a:xfrm>
            <a:custGeom>
              <a:avLst/>
              <a:gdLst/>
              <a:ahLst/>
              <a:cxnLst/>
              <a:rect l="l" t="t" r="r" b="b"/>
              <a:pathLst>
                <a:path w="29424" h="37596" extrusionOk="0">
                  <a:moveTo>
                    <a:pt x="15990" y="1"/>
                  </a:moveTo>
                  <a:lnTo>
                    <a:pt x="0" y="28322"/>
                  </a:lnTo>
                  <a:lnTo>
                    <a:pt x="14060" y="37595"/>
                  </a:lnTo>
                  <a:lnTo>
                    <a:pt x="16943" y="31806"/>
                  </a:lnTo>
                  <a:lnTo>
                    <a:pt x="21654" y="22307"/>
                  </a:lnTo>
                  <a:lnTo>
                    <a:pt x="29424" y="6642"/>
                  </a:lnTo>
                  <a:lnTo>
                    <a:pt x="15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545;p44"/>
            <p:cNvSpPr/>
            <p:nvPr/>
          </p:nvSpPr>
          <p:spPr>
            <a:xfrm flipH="1">
              <a:off x="7109564" y="3341304"/>
              <a:ext cx="240979" cy="523639"/>
            </a:xfrm>
            <a:custGeom>
              <a:avLst/>
              <a:gdLst/>
              <a:ahLst/>
              <a:cxnLst/>
              <a:rect l="l" t="t" r="r" b="b"/>
              <a:pathLst>
                <a:path w="7094" h="15415" extrusionOk="0">
                  <a:moveTo>
                    <a:pt x="1" y="1"/>
                  </a:moveTo>
                  <a:lnTo>
                    <a:pt x="1" y="1"/>
                  </a:lnTo>
                  <a:cubicBezTo>
                    <a:pt x="727" y="4738"/>
                    <a:pt x="1705" y="10978"/>
                    <a:pt x="2382" y="15415"/>
                  </a:cubicBezTo>
                  <a:lnTo>
                    <a:pt x="7093" y="5916"/>
                  </a:lnTo>
                  <a:cubicBezTo>
                    <a:pt x="5915" y="5490"/>
                    <a:pt x="4838" y="4813"/>
                    <a:pt x="3935" y="3936"/>
                  </a:cubicBezTo>
                  <a:lnTo>
                    <a:pt x="1" y="1"/>
                  </a:ln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546;p44"/>
            <p:cNvSpPr/>
            <p:nvPr/>
          </p:nvSpPr>
          <p:spPr>
            <a:xfrm flipH="1">
              <a:off x="6554458" y="2337569"/>
              <a:ext cx="1188556" cy="1238933"/>
            </a:xfrm>
            <a:custGeom>
              <a:avLst/>
              <a:gdLst/>
              <a:ahLst/>
              <a:cxnLst/>
              <a:rect l="l" t="t" r="r" b="b"/>
              <a:pathLst>
                <a:path w="34989" h="36472" extrusionOk="0">
                  <a:moveTo>
                    <a:pt x="26467" y="1"/>
                  </a:moveTo>
                  <a:lnTo>
                    <a:pt x="17444" y="3284"/>
                  </a:lnTo>
                  <a:lnTo>
                    <a:pt x="452" y="9475"/>
                  </a:lnTo>
                  <a:cubicBezTo>
                    <a:pt x="452" y="9500"/>
                    <a:pt x="427" y="9525"/>
                    <a:pt x="427" y="9550"/>
                  </a:cubicBezTo>
                  <a:cubicBezTo>
                    <a:pt x="126" y="10878"/>
                    <a:pt x="1" y="12282"/>
                    <a:pt x="76" y="13710"/>
                  </a:cubicBezTo>
                  <a:cubicBezTo>
                    <a:pt x="76" y="14186"/>
                    <a:pt x="126" y="14638"/>
                    <a:pt x="176" y="15114"/>
                  </a:cubicBezTo>
                  <a:cubicBezTo>
                    <a:pt x="427" y="17044"/>
                    <a:pt x="1003" y="18823"/>
                    <a:pt x="1805" y="20477"/>
                  </a:cubicBezTo>
                  <a:cubicBezTo>
                    <a:pt x="2833" y="22482"/>
                    <a:pt x="4236" y="24237"/>
                    <a:pt x="5941" y="25640"/>
                  </a:cubicBezTo>
                  <a:cubicBezTo>
                    <a:pt x="6241" y="25891"/>
                    <a:pt x="6542" y="26141"/>
                    <a:pt x="6868" y="26367"/>
                  </a:cubicBezTo>
                  <a:cubicBezTo>
                    <a:pt x="7018" y="26492"/>
                    <a:pt x="7169" y="26592"/>
                    <a:pt x="7344" y="26718"/>
                  </a:cubicBezTo>
                  <a:lnTo>
                    <a:pt x="9224" y="28322"/>
                  </a:lnTo>
                  <a:lnTo>
                    <a:pt x="11680" y="30377"/>
                  </a:lnTo>
                  <a:lnTo>
                    <a:pt x="16617" y="34562"/>
                  </a:lnTo>
                  <a:cubicBezTo>
                    <a:pt x="17194" y="35039"/>
                    <a:pt x="17820" y="35415"/>
                    <a:pt x="18522" y="35715"/>
                  </a:cubicBezTo>
                  <a:cubicBezTo>
                    <a:pt x="19708" y="36229"/>
                    <a:pt x="21033" y="36472"/>
                    <a:pt x="22374" y="36472"/>
                  </a:cubicBezTo>
                  <a:cubicBezTo>
                    <a:pt x="25087" y="36472"/>
                    <a:pt x="27864" y="35480"/>
                    <a:pt x="29675" y="33735"/>
                  </a:cubicBezTo>
                  <a:cubicBezTo>
                    <a:pt x="31279" y="32181"/>
                    <a:pt x="32006" y="30302"/>
                    <a:pt x="32307" y="28272"/>
                  </a:cubicBezTo>
                  <a:cubicBezTo>
                    <a:pt x="32432" y="27420"/>
                    <a:pt x="32507" y="26517"/>
                    <a:pt x="32532" y="25640"/>
                  </a:cubicBezTo>
                  <a:lnTo>
                    <a:pt x="33635" y="24888"/>
                  </a:lnTo>
                  <a:cubicBezTo>
                    <a:pt x="34713" y="24186"/>
                    <a:pt x="34988" y="22783"/>
                    <a:pt x="34312" y="21705"/>
                  </a:cubicBezTo>
                  <a:lnTo>
                    <a:pt x="32657" y="19174"/>
                  </a:lnTo>
                  <a:cubicBezTo>
                    <a:pt x="32683" y="18848"/>
                    <a:pt x="32683" y="18497"/>
                    <a:pt x="32708" y="18146"/>
                  </a:cubicBezTo>
                  <a:cubicBezTo>
                    <a:pt x="32758" y="16843"/>
                    <a:pt x="32833" y="15515"/>
                    <a:pt x="32883" y="14186"/>
                  </a:cubicBezTo>
                  <a:lnTo>
                    <a:pt x="32883" y="14036"/>
                  </a:lnTo>
                  <a:lnTo>
                    <a:pt x="32908" y="13510"/>
                  </a:lnTo>
                  <a:lnTo>
                    <a:pt x="32908" y="13384"/>
                  </a:lnTo>
                  <a:cubicBezTo>
                    <a:pt x="32908" y="13184"/>
                    <a:pt x="32908" y="12983"/>
                    <a:pt x="32908" y="12758"/>
                  </a:cubicBezTo>
                  <a:cubicBezTo>
                    <a:pt x="32908" y="12181"/>
                    <a:pt x="32858" y="11580"/>
                    <a:pt x="32783" y="11003"/>
                  </a:cubicBezTo>
                  <a:cubicBezTo>
                    <a:pt x="32758" y="10878"/>
                    <a:pt x="32758" y="10753"/>
                    <a:pt x="32733" y="10627"/>
                  </a:cubicBezTo>
                  <a:cubicBezTo>
                    <a:pt x="32607" y="9725"/>
                    <a:pt x="32382" y="8823"/>
                    <a:pt x="32106" y="7971"/>
                  </a:cubicBezTo>
                  <a:cubicBezTo>
                    <a:pt x="32031" y="7720"/>
                    <a:pt x="31931" y="7470"/>
                    <a:pt x="31830" y="7219"/>
                  </a:cubicBezTo>
                  <a:lnTo>
                    <a:pt x="31830" y="7194"/>
                  </a:lnTo>
                  <a:cubicBezTo>
                    <a:pt x="30728" y="4312"/>
                    <a:pt x="28848" y="1830"/>
                    <a:pt x="26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547;p44"/>
            <p:cNvSpPr/>
            <p:nvPr/>
          </p:nvSpPr>
          <p:spPr>
            <a:xfrm flipH="1">
              <a:off x="7089146" y="3318002"/>
              <a:ext cx="326106" cy="249811"/>
            </a:xfrm>
            <a:custGeom>
              <a:avLst/>
              <a:gdLst/>
              <a:ahLst/>
              <a:cxnLst/>
              <a:rect l="l" t="t" r="r" b="b"/>
              <a:pathLst>
                <a:path w="9600" h="7354" extrusionOk="0">
                  <a:moveTo>
                    <a:pt x="229" y="0"/>
                  </a:moveTo>
                  <a:cubicBezTo>
                    <a:pt x="174" y="0"/>
                    <a:pt x="117" y="19"/>
                    <a:pt x="76" y="60"/>
                  </a:cubicBezTo>
                  <a:cubicBezTo>
                    <a:pt x="1" y="161"/>
                    <a:pt x="26" y="286"/>
                    <a:pt x="101" y="361"/>
                  </a:cubicBezTo>
                  <a:lnTo>
                    <a:pt x="6642" y="5875"/>
                  </a:lnTo>
                  <a:cubicBezTo>
                    <a:pt x="6693" y="5925"/>
                    <a:pt x="8246" y="7078"/>
                    <a:pt x="9324" y="7354"/>
                  </a:cubicBezTo>
                  <a:lnTo>
                    <a:pt x="9374" y="7354"/>
                  </a:lnTo>
                  <a:cubicBezTo>
                    <a:pt x="9475" y="7354"/>
                    <a:pt x="9550" y="7303"/>
                    <a:pt x="9575" y="7203"/>
                  </a:cubicBezTo>
                  <a:cubicBezTo>
                    <a:pt x="9600" y="7103"/>
                    <a:pt x="9550" y="7003"/>
                    <a:pt x="9424" y="6953"/>
                  </a:cubicBezTo>
                  <a:cubicBezTo>
                    <a:pt x="8422" y="6702"/>
                    <a:pt x="6893" y="5574"/>
                    <a:pt x="6893" y="5574"/>
                  </a:cubicBezTo>
                  <a:lnTo>
                    <a:pt x="352" y="35"/>
                  </a:lnTo>
                  <a:cubicBezTo>
                    <a:pt x="318" y="13"/>
                    <a:pt x="274" y="0"/>
                    <a:pt x="229"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548;p44"/>
            <p:cNvSpPr/>
            <p:nvPr/>
          </p:nvSpPr>
          <p:spPr>
            <a:xfrm flipH="1">
              <a:off x="6836285" y="3109945"/>
              <a:ext cx="314183" cy="220529"/>
            </a:xfrm>
            <a:custGeom>
              <a:avLst/>
              <a:gdLst/>
              <a:ahLst/>
              <a:cxnLst/>
              <a:rect l="l" t="t" r="r" b="b"/>
              <a:pathLst>
                <a:path w="9249" h="6492" extrusionOk="0">
                  <a:moveTo>
                    <a:pt x="5458" y="0"/>
                  </a:moveTo>
                  <a:cubicBezTo>
                    <a:pt x="4848" y="0"/>
                    <a:pt x="4230" y="131"/>
                    <a:pt x="3660" y="371"/>
                  </a:cubicBezTo>
                  <a:cubicBezTo>
                    <a:pt x="2832" y="697"/>
                    <a:pt x="2106" y="1273"/>
                    <a:pt x="1655" y="2025"/>
                  </a:cubicBezTo>
                  <a:cubicBezTo>
                    <a:pt x="0" y="4822"/>
                    <a:pt x="2280" y="6491"/>
                    <a:pt x="4731" y="6491"/>
                  </a:cubicBezTo>
                  <a:cubicBezTo>
                    <a:pt x="6365" y="6491"/>
                    <a:pt x="8076" y="5749"/>
                    <a:pt x="8747" y="4105"/>
                  </a:cubicBezTo>
                  <a:cubicBezTo>
                    <a:pt x="9249" y="2852"/>
                    <a:pt x="8647" y="1323"/>
                    <a:pt x="7519" y="596"/>
                  </a:cubicBezTo>
                  <a:cubicBezTo>
                    <a:pt x="6905" y="187"/>
                    <a:pt x="6187" y="0"/>
                    <a:pt x="5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549;p44"/>
            <p:cNvSpPr/>
            <p:nvPr/>
          </p:nvSpPr>
          <p:spPr>
            <a:xfrm flipH="1">
              <a:off x="6784352" y="2914354"/>
              <a:ext cx="159249" cy="109246"/>
            </a:xfrm>
            <a:custGeom>
              <a:avLst/>
              <a:gdLst/>
              <a:ahLst/>
              <a:cxnLst/>
              <a:rect l="l" t="t" r="r" b="b"/>
              <a:pathLst>
                <a:path w="4688" h="3216" extrusionOk="0">
                  <a:moveTo>
                    <a:pt x="3704" y="0"/>
                  </a:moveTo>
                  <a:cubicBezTo>
                    <a:pt x="3554" y="0"/>
                    <a:pt x="3401" y="32"/>
                    <a:pt x="3259" y="64"/>
                  </a:cubicBezTo>
                  <a:cubicBezTo>
                    <a:pt x="2457" y="264"/>
                    <a:pt x="1680" y="590"/>
                    <a:pt x="1003" y="1041"/>
                  </a:cubicBezTo>
                  <a:cubicBezTo>
                    <a:pt x="778" y="1191"/>
                    <a:pt x="151" y="1492"/>
                    <a:pt x="76" y="1768"/>
                  </a:cubicBezTo>
                  <a:cubicBezTo>
                    <a:pt x="1" y="2119"/>
                    <a:pt x="527" y="2319"/>
                    <a:pt x="778" y="2394"/>
                  </a:cubicBezTo>
                  <a:cubicBezTo>
                    <a:pt x="1429" y="2620"/>
                    <a:pt x="2081" y="2846"/>
                    <a:pt x="2732" y="3046"/>
                  </a:cubicBezTo>
                  <a:cubicBezTo>
                    <a:pt x="3003" y="3131"/>
                    <a:pt x="3285" y="3215"/>
                    <a:pt x="3555" y="3215"/>
                  </a:cubicBezTo>
                  <a:cubicBezTo>
                    <a:pt x="3685" y="3215"/>
                    <a:pt x="3813" y="3195"/>
                    <a:pt x="3935" y="3146"/>
                  </a:cubicBezTo>
                  <a:cubicBezTo>
                    <a:pt x="4286" y="3021"/>
                    <a:pt x="4512" y="2670"/>
                    <a:pt x="4612" y="2319"/>
                  </a:cubicBezTo>
                  <a:cubicBezTo>
                    <a:pt x="4687" y="1968"/>
                    <a:pt x="4662" y="1592"/>
                    <a:pt x="4612" y="1216"/>
                  </a:cubicBezTo>
                  <a:cubicBezTo>
                    <a:pt x="4562" y="740"/>
                    <a:pt x="4412" y="189"/>
                    <a:pt x="3961" y="39"/>
                  </a:cubicBezTo>
                  <a:cubicBezTo>
                    <a:pt x="3878" y="11"/>
                    <a:pt x="3791" y="0"/>
                    <a:pt x="3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550;p44"/>
            <p:cNvSpPr/>
            <p:nvPr/>
          </p:nvSpPr>
          <p:spPr>
            <a:xfrm flipH="1">
              <a:off x="6775862" y="2906270"/>
              <a:ext cx="66410" cy="118383"/>
            </a:xfrm>
            <a:custGeom>
              <a:avLst/>
              <a:gdLst/>
              <a:ahLst/>
              <a:cxnLst/>
              <a:rect l="l" t="t" r="r" b="b"/>
              <a:pathLst>
                <a:path w="1955" h="3485" extrusionOk="0">
                  <a:moveTo>
                    <a:pt x="1278" y="1"/>
                  </a:moveTo>
                  <a:cubicBezTo>
                    <a:pt x="927" y="176"/>
                    <a:pt x="526" y="302"/>
                    <a:pt x="150" y="427"/>
                  </a:cubicBezTo>
                  <a:cubicBezTo>
                    <a:pt x="0" y="978"/>
                    <a:pt x="0" y="1580"/>
                    <a:pt x="201" y="2131"/>
                  </a:cubicBezTo>
                  <a:cubicBezTo>
                    <a:pt x="401" y="2657"/>
                    <a:pt x="752" y="3134"/>
                    <a:pt x="1228" y="3485"/>
                  </a:cubicBezTo>
                  <a:lnTo>
                    <a:pt x="1328" y="3485"/>
                  </a:lnTo>
                  <a:cubicBezTo>
                    <a:pt x="1955" y="2432"/>
                    <a:pt x="1930" y="1028"/>
                    <a:pt x="1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51;p44"/>
            <p:cNvSpPr/>
            <p:nvPr/>
          </p:nvSpPr>
          <p:spPr>
            <a:xfrm flipH="1">
              <a:off x="6619200" y="3178595"/>
              <a:ext cx="52822" cy="19736"/>
            </a:xfrm>
            <a:custGeom>
              <a:avLst/>
              <a:gdLst/>
              <a:ahLst/>
              <a:cxnLst/>
              <a:rect l="l" t="t" r="r" b="b"/>
              <a:pathLst>
                <a:path w="1555" h="581" extrusionOk="0">
                  <a:moveTo>
                    <a:pt x="892" y="0"/>
                  </a:moveTo>
                  <a:cubicBezTo>
                    <a:pt x="624" y="0"/>
                    <a:pt x="352" y="79"/>
                    <a:pt x="126" y="229"/>
                  </a:cubicBezTo>
                  <a:cubicBezTo>
                    <a:pt x="26" y="280"/>
                    <a:pt x="1" y="405"/>
                    <a:pt x="76" y="505"/>
                  </a:cubicBezTo>
                  <a:cubicBezTo>
                    <a:pt x="101" y="555"/>
                    <a:pt x="176" y="580"/>
                    <a:pt x="251" y="580"/>
                  </a:cubicBezTo>
                  <a:cubicBezTo>
                    <a:pt x="276" y="580"/>
                    <a:pt x="326" y="580"/>
                    <a:pt x="352" y="555"/>
                  </a:cubicBezTo>
                  <a:cubicBezTo>
                    <a:pt x="498" y="453"/>
                    <a:pt x="678" y="402"/>
                    <a:pt x="863" y="402"/>
                  </a:cubicBezTo>
                  <a:cubicBezTo>
                    <a:pt x="994" y="402"/>
                    <a:pt x="1128" y="428"/>
                    <a:pt x="1254" y="480"/>
                  </a:cubicBezTo>
                  <a:cubicBezTo>
                    <a:pt x="1281" y="494"/>
                    <a:pt x="1308" y="500"/>
                    <a:pt x="1333" y="500"/>
                  </a:cubicBezTo>
                  <a:cubicBezTo>
                    <a:pt x="1404" y="500"/>
                    <a:pt x="1468" y="453"/>
                    <a:pt x="1504" y="380"/>
                  </a:cubicBezTo>
                  <a:cubicBezTo>
                    <a:pt x="1555" y="280"/>
                    <a:pt x="1504" y="154"/>
                    <a:pt x="1404" y="104"/>
                  </a:cubicBezTo>
                  <a:cubicBezTo>
                    <a:pt x="1245" y="34"/>
                    <a:pt x="1069" y="0"/>
                    <a:pt x="892"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52;p44"/>
            <p:cNvSpPr/>
            <p:nvPr/>
          </p:nvSpPr>
          <p:spPr>
            <a:xfrm flipH="1">
              <a:off x="6651536" y="3324931"/>
              <a:ext cx="122630" cy="41952"/>
            </a:xfrm>
            <a:custGeom>
              <a:avLst/>
              <a:gdLst/>
              <a:ahLst/>
              <a:cxnLst/>
              <a:rect l="l" t="t" r="r" b="b"/>
              <a:pathLst>
                <a:path w="3610" h="1235" extrusionOk="0">
                  <a:moveTo>
                    <a:pt x="213" y="0"/>
                  </a:moveTo>
                  <a:cubicBezTo>
                    <a:pt x="163" y="0"/>
                    <a:pt x="113" y="19"/>
                    <a:pt x="75" y="57"/>
                  </a:cubicBezTo>
                  <a:cubicBezTo>
                    <a:pt x="0" y="157"/>
                    <a:pt x="0" y="282"/>
                    <a:pt x="75" y="358"/>
                  </a:cubicBezTo>
                  <a:cubicBezTo>
                    <a:pt x="727" y="934"/>
                    <a:pt x="1604" y="1235"/>
                    <a:pt x="2481" y="1235"/>
                  </a:cubicBezTo>
                  <a:cubicBezTo>
                    <a:pt x="2807" y="1235"/>
                    <a:pt x="3133" y="1185"/>
                    <a:pt x="3434" y="1109"/>
                  </a:cubicBezTo>
                  <a:cubicBezTo>
                    <a:pt x="3559" y="1084"/>
                    <a:pt x="3609" y="959"/>
                    <a:pt x="3584" y="859"/>
                  </a:cubicBezTo>
                  <a:cubicBezTo>
                    <a:pt x="3562" y="772"/>
                    <a:pt x="3465" y="704"/>
                    <a:pt x="3374" y="704"/>
                  </a:cubicBezTo>
                  <a:cubicBezTo>
                    <a:pt x="3360" y="704"/>
                    <a:pt x="3347" y="705"/>
                    <a:pt x="3333" y="708"/>
                  </a:cubicBezTo>
                  <a:cubicBezTo>
                    <a:pt x="3046" y="793"/>
                    <a:pt x="2749" y="834"/>
                    <a:pt x="2452" y="834"/>
                  </a:cubicBezTo>
                  <a:cubicBezTo>
                    <a:pt x="1688" y="834"/>
                    <a:pt x="929" y="562"/>
                    <a:pt x="351" y="57"/>
                  </a:cubicBezTo>
                  <a:cubicBezTo>
                    <a:pt x="313" y="19"/>
                    <a:pt x="263" y="0"/>
                    <a:pt x="213"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53;p44"/>
            <p:cNvSpPr/>
            <p:nvPr/>
          </p:nvSpPr>
          <p:spPr>
            <a:xfrm flipH="1">
              <a:off x="6725623" y="3308524"/>
              <a:ext cx="71540" cy="44738"/>
            </a:xfrm>
            <a:custGeom>
              <a:avLst/>
              <a:gdLst/>
              <a:ahLst/>
              <a:cxnLst/>
              <a:rect l="l" t="t" r="r" b="b"/>
              <a:pathLst>
                <a:path w="2106" h="1317" extrusionOk="0">
                  <a:moveTo>
                    <a:pt x="1597" y="1"/>
                  </a:moveTo>
                  <a:cubicBezTo>
                    <a:pt x="941" y="1"/>
                    <a:pt x="282" y="420"/>
                    <a:pt x="25" y="1041"/>
                  </a:cubicBezTo>
                  <a:cubicBezTo>
                    <a:pt x="0" y="1141"/>
                    <a:pt x="51" y="1267"/>
                    <a:pt x="151" y="1292"/>
                  </a:cubicBezTo>
                  <a:cubicBezTo>
                    <a:pt x="176" y="1317"/>
                    <a:pt x="201" y="1317"/>
                    <a:pt x="226" y="1317"/>
                  </a:cubicBezTo>
                  <a:cubicBezTo>
                    <a:pt x="301" y="1317"/>
                    <a:pt x="376" y="1267"/>
                    <a:pt x="401" y="1191"/>
                  </a:cubicBezTo>
                  <a:cubicBezTo>
                    <a:pt x="594" y="720"/>
                    <a:pt x="1100" y="413"/>
                    <a:pt x="1603" y="413"/>
                  </a:cubicBezTo>
                  <a:cubicBezTo>
                    <a:pt x="1687" y="413"/>
                    <a:pt x="1772" y="422"/>
                    <a:pt x="1855" y="440"/>
                  </a:cubicBezTo>
                  <a:cubicBezTo>
                    <a:pt x="1868" y="443"/>
                    <a:pt x="1882" y="444"/>
                    <a:pt x="1896" y="444"/>
                  </a:cubicBezTo>
                  <a:cubicBezTo>
                    <a:pt x="1987" y="444"/>
                    <a:pt x="2084" y="376"/>
                    <a:pt x="2106" y="289"/>
                  </a:cubicBezTo>
                  <a:cubicBezTo>
                    <a:pt x="2106" y="189"/>
                    <a:pt x="2056" y="64"/>
                    <a:pt x="1930" y="39"/>
                  </a:cubicBezTo>
                  <a:cubicBezTo>
                    <a:pt x="1821" y="13"/>
                    <a:pt x="1709" y="1"/>
                    <a:pt x="1597"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54;p44"/>
            <p:cNvSpPr/>
            <p:nvPr/>
          </p:nvSpPr>
          <p:spPr>
            <a:xfrm flipH="1">
              <a:off x="6789479" y="2776782"/>
              <a:ext cx="239247" cy="90800"/>
            </a:xfrm>
            <a:custGeom>
              <a:avLst/>
              <a:gdLst/>
              <a:ahLst/>
              <a:cxnLst/>
              <a:rect l="l" t="t" r="r" b="b"/>
              <a:pathLst>
                <a:path w="7043" h="2673" extrusionOk="0">
                  <a:moveTo>
                    <a:pt x="5851" y="1"/>
                  </a:moveTo>
                  <a:cubicBezTo>
                    <a:pt x="5564" y="1"/>
                    <a:pt x="5276" y="83"/>
                    <a:pt x="5013" y="154"/>
                  </a:cubicBezTo>
                  <a:cubicBezTo>
                    <a:pt x="4261" y="354"/>
                    <a:pt x="3509" y="580"/>
                    <a:pt x="2757" y="780"/>
                  </a:cubicBezTo>
                  <a:cubicBezTo>
                    <a:pt x="2181" y="931"/>
                    <a:pt x="1579" y="1106"/>
                    <a:pt x="1003" y="1307"/>
                  </a:cubicBezTo>
                  <a:cubicBezTo>
                    <a:pt x="752" y="1407"/>
                    <a:pt x="502" y="1507"/>
                    <a:pt x="326" y="1682"/>
                  </a:cubicBezTo>
                  <a:cubicBezTo>
                    <a:pt x="25" y="1983"/>
                    <a:pt x="0" y="2510"/>
                    <a:pt x="451" y="2660"/>
                  </a:cubicBezTo>
                  <a:cubicBezTo>
                    <a:pt x="481" y="2669"/>
                    <a:pt x="518" y="2673"/>
                    <a:pt x="561" y="2673"/>
                  </a:cubicBezTo>
                  <a:cubicBezTo>
                    <a:pt x="875" y="2673"/>
                    <a:pt x="1487" y="2456"/>
                    <a:pt x="1730" y="2434"/>
                  </a:cubicBezTo>
                  <a:cubicBezTo>
                    <a:pt x="3033" y="2334"/>
                    <a:pt x="4311" y="2259"/>
                    <a:pt x="5589" y="2159"/>
                  </a:cubicBezTo>
                  <a:cubicBezTo>
                    <a:pt x="5890" y="2159"/>
                    <a:pt x="6216" y="2134"/>
                    <a:pt x="6492" y="1958"/>
                  </a:cubicBezTo>
                  <a:cubicBezTo>
                    <a:pt x="6842" y="1758"/>
                    <a:pt x="7043" y="1332"/>
                    <a:pt x="6993" y="906"/>
                  </a:cubicBezTo>
                  <a:cubicBezTo>
                    <a:pt x="6918" y="505"/>
                    <a:pt x="6617" y="154"/>
                    <a:pt x="6216" y="53"/>
                  </a:cubicBezTo>
                  <a:cubicBezTo>
                    <a:pt x="6096" y="16"/>
                    <a:pt x="5974" y="1"/>
                    <a:pt x="5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55;p44"/>
            <p:cNvSpPr/>
            <p:nvPr/>
          </p:nvSpPr>
          <p:spPr>
            <a:xfrm flipH="1">
              <a:off x="6652358" y="2337569"/>
              <a:ext cx="1090656" cy="895672"/>
            </a:xfrm>
            <a:custGeom>
              <a:avLst/>
              <a:gdLst/>
              <a:ahLst/>
              <a:cxnLst/>
              <a:rect l="l" t="t" r="r" b="b"/>
              <a:pathLst>
                <a:path w="32107" h="26367" extrusionOk="0">
                  <a:moveTo>
                    <a:pt x="26467" y="1"/>
                  </a:moveTo>
                  <a:lnTo>
                    <a:pt x="17444" y="3284"/>
                  </a:lnTo>
                  <a:lnTo>
                    <a:pt x="452" y="9475"/>
                  </a:lnTo>
                  <a:cubicBezTo>
                    <a:pt x="452" y="9500"/>
                    <a:pt x="427" y="9525"/>
                    <a:pt x="427" y="9550"/>
                  </a:cubicBezTo>
                  <a:cubicBezTo>
                    <a:pt x="126" y="10878"/>
                    <a:pt x="1" y="12282"/>
                    <a:pt x="76" y="13710"/>
                  </a:cubicBezTo>
                  <a:cubicBezTo>
                    <a:pt x="76" y="14186"/>
                    <a:pt x="126" y="14638"/>
                    <a:pt x="176" y="15114"/>
                  </a:cubicBezTo>
                  <a:cubicBezTo>
                    <a:pt x="427" y="17044"/>
                    <a:pt x="1003" y="18823"/>
                    <a:pt x="1805" y="20452"/>
                  </a:cubicBezTo>
                  <a:lnTo>
                    <a:pt x="1805" y="20477"/>
                  </a:lnTo>
                  <a:cubicBezTo>
                    <a:pt x="2833" y="22482"/>
                    <a:pt x="4236" y="24237"/>
                    <a:pt x="5941" y="25640"/>
                  </a:cubicBezTo>
                  <a:cubicBezTo>
                    <a:pt x="6241" y="25891"/>
                    <a:pt x="6542" y="26141"/>
                    <a:pt x="6843" y="26367"/>
                  </a:cubicBezTo>
                  <a:cubicBezTo>
                    <a:pt x="7144" y="26292"/>
                    <a:pt x="7419" y="26191"/>
                    <a:pt x="7670" y="26041"/>
                  </a:cubicBezTo>
                  <a:cubicBezTo>
                    <a:pt x="8121" y="25816"/>
                    <a:pt x="8522" y="25490"/>
                    <a:pt x="8823" y="25114"/>
                  </a:cubicBezTo>
                  <a:cubicBezTo>
                    <a:pt x="8898" y="25039"/>
                    <a:pt x="8948" y="24963"/>
                    <a:pt x="8998" y="24888"/>
                  </a:cubicBezTo>
                  <a:cubicBezTo>
                    <a:pt x="9474" y="24287"/>
                    <a:pt x="9800" y="23535"/>
                    <a:pt x="9976" y="22758"/>
                  </a:cubicBezTo>
                  <a:cubicBezTo>
                    <a:pt x="10051" y="22507"/>
                    <a:pt x="10051" y="22156"/>
                    <a:pt x="10026" y="21806"/>
                  </a:cubicBezTo>
                  <a:cubicBezTo>
                    <a:pt x="9926" y="20552"/>
                    <a:pt x="9525" y="18898"/>
                    <a:pt x="10201" y="18297"/>
                  </a:cubicBezTo>
                  <a:cubicBezTo>
                    <a:pt x="10486" y="18046"/>
                    <a:pt x="10746" y="17940"/>
                    <a:pt x="10990" y="17940"/>
                  </a:cubicBezTo>
                  <a:cubicBezTo>
                    <a:pt x="12360" y="17940"/>
                    <a:pt x="13226" y="21303"/>
                    <a:pt x="15013" y="21580"/>
                  </a:cubicBezTo>
                  <a:cubicBezTo>
                    <a:pt x="15086" y="21592"/>
                    <a:pt x="15162" y="21598"/>
                    <a:pt x="15241" y="21598"/>
                  </a:cubicBezTo>
                  <a:cubicBezTo>
                    <a:pt x="15486" y="21598"/>
                    <a:pt x="15756" y="21537"/>
                    <a:pt x="16041" y="21404"/>
                  </a:cubicBezTo>
                  <a:cubicBezTo>
                    <a:pt x="17093" y="20903"/>
                    <a:pt x="17394" y="19500"/>
                    <a:pt x="17219" y="18347"/>
                  </a:cubicBezTo>
                  <a:cubicBezTo>
                    <a:pt x="17018" y="17169"/>
                    <a:pt x="16517" y="16066"/>
                    <a:pt x="16467" y="14888"/>
                  </a:cubicBezTo>
                  <a:cubicBezTo>
                    <a:pt x="16442" y="13334"/>
                    <a:pt x="17244" y="11981"/>
                    <a:pt x="18422" y="10978"/>
                  </a:cubicBezTo>
                  <a:cubicBezTo>
                    <a:pt x="19249" y="10277"/>
                    <a:pt x="20226" y="9750"/>
                    <a:pt x="21254" y="9450"/>
                  </a:cubicBezTo>
                  <a:cubicBezTo>
                    <a:pt x="23735" y="8723"/>
                    <a:pt x="26392" y="8973"/>
                    <a:pt x="28998" y="8873"/>
                  </a:cubicBezTo>
                  <a:cubicBezTo>
                    <a:pt x="29901" y="8848"/>
                    <a:pt x="30853" y="8748"/>
                    <a:pt x="31655" y="8297"/>
                  </a:cubicBezTo>
                  <a:cubicBezTo>
                    <a:pt x="31730" y="8247"/>
                    <a:pt x="31830" y="8196"/>
                    <a:pt x="31906" y="8121"/>
                  </a:cubicBezTo>
                  <a:cubicBezTo>
                    <a:pt x="31981" y="8071"/>
                    <a:pt x="32031" y="8021"/>
                    <a:pt x="32106" y="7971"/>
                  </a:cubicBezTo>
                  <a:cubicBezTo>
                    <a:pt x="32031" y="7720"/>
                    <a:pt x="31931" y="7470"/>
                    <a:pt x="31830" y="7219"/>
                  </a:cubicBezTo>
                  <a:lnTo>
                    <a:pt x="31830" y="7194"/>
                  </a:lnTo>
                  <a:cubicBezTo>
                    <a:pt x="30728" y="4312"/>
                    <a:pt x="28848" y="1830"/>
                    <a:pt x="264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56;p44"/>
            <p:cNvSpPr/>
            <p:nvPr/>
          </p:nvSpPr>
          <p:spPr>
            <a:xfrm flipH="1">
              <a:off x="6565549" y="2312908"/>
              <a:ext cx="584919" cy="446120"/>
            </a:xfrm>
            <a:custGeom>
              <a:avLst/>
              <a:gdLst/>
              <a:ahLst/>
              <a:cxnLst/>
              <a:rect l="l" t="t" r="r" b="b"/>
              <a:pathLst>
                <a:path w="17219" h="13133" extrusionOk="0">
                  <a:moveTo>
                    <a:pt x="11028" y="0"/>
                  </a:moveTo>
                  <a:lnTo>
                    <a:pt x="9023" y="727"/>
                  </a:lnTo>
                  <a:lnTo>
                    <a:pt x="0" y="4010"/>
                  </a:lnTo>
                  <a:lnTo>
                    <a:pt x="527" y="8045"/>
                  </a:lnTo>
                  <a:lnTo>
                    <a:pt x="978" y="11704"/>
                  </a:lnTo>
                  <a:lnTo>
                    <a:pt x="1178" y="13133"/>
                  </a:lnTo>
                  <a:lnTo>
                    <a:pt x="14888" y="11404"/>
                  </a:lnTo>
                  <a:lnTo>
                    <a:pt x="15289" y="11353"/>
                  </a:lnTo>
                  <a:lnTo>
                    <a:pt x="17219" y="11103"/>
                  </a:lnTo>
                  <a:lnTo>
                    <a:pt x="16592" y="6065"/>
                  </a:lnTo>
                  <a:cubicBezTo>
                    <a:pt x="16191" y="2983"/>
                    <a:pt x="13885" y="627"/>
                    <a:pt x="110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57;p44"/>
            <p:cNvSpPr/>
            <p:nvPr/>
          </p:nvSpPr>
          <p:spPr>
            <a:xfrm flipH="1">
              <a:off x="7425394" y="2661934"/>
              <a:ext cx="550882" cy="1309453"/>
            </a:xfrm>
            <a:custGeom>
              <a:avLst/>
              <a:gdLst/>
              <a:ahLst/>
              <a:cxnLst/>
              <a:rect l="l" t="t" r="r" b="b"/>
              <a:pathLst>
                <a:path w="16217" h="38548" extrusionOk="0">
                  <a:moveTo>
                    <a:pt x="7294" y="1"/>
                  </a:moveTo>
                  <a:lnTo>
                    <a:pt x="0" y="29876"/>
                  </a:lnTo>
                  <a:lnTo>
                    <a:pt x="10051" y="35239"/>
                  </a:lnTo>
                  <a:cubicBezTo>
                    <a:pt x="10752" y="33811"/>
                    <a:pt x="11454" y="32382"/>
                    <a:pt x="12106" y="30903"/>
                  </a:cubicBezTo>
                  <a:cubicBezTo>
                    <a:pt x="12381" y="32883"/>
                    <a:pt x="12657" y="34838"/>
                    <a:pt x="12958" y="36793"/>
                  </a:cubicBezTo>
                  <a:lnTo>
                    <a:pt x="16216" y="38547"/>
                  </a:lnTo>
                  <a:lnTo>
                    <a:pt x="14136" y="3234"/>
                  </a:lnTo>
                  <a:lnTo>
                    <a:pt x="729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58;p44"/>
            <p:cNvSpPr/>
            <p:nvPr/>
          </p:nvSpPr>
          <p:spPr>
            <a:xfrm flipH="1">
              <a:off x="7226209" y="2848387"/>
              <a:ext cx="333750" cy="357154"/>
            </a:xfrm>
            <a:custGeom>
              <a:avLst/>
              <a:gdLst/>
              <a:ahLst/>
              <a:cxnLst/>
              <a:rect l="l" t="t" r="r" b="b"/>
              <a:pathLst>
                <a:path w="9825" h="10514" extrusionOk="0">
                  <a:moveTo>
                    <a:pt x="3334" y="1"/>
                  </a:moveTo>
                  <a:cubicBezTo>
                    <a:pt x="3283" y="26"/>
                    <a:pt x="3208" y="51"/>
                    <a:pt x="3158" y="51"/>
                  </a:cubicBezTo>
                  <a:cubicBezTo>
                    <a:pt x="1905" y="477"/>
                    <a:pt x="927" y="1554"/>
                    <a:pt x="577" y="2833"/>
                  </a:cubicBezTo>
                  <a:cubicBezTo>
                    <a:pt x="0" y="4988"/>
                    <a:pt x="1053" y="7670"/>
                    <a:pt x="2657" y="9148"/>
                  </a:cubicBezTo>
                  <a:cubicBezTo>
                    <a:pt x="3590" y="10024"/>
                    <a:pt x="4785" y="10513"/>
                    <a:pt x="5926" y="10513"/>
                  </a:cubicBezTo>
                  <a:cubicBezTo>
                    <a:pt x="7236" y="10513"/>
                    <a:pt x="8477" y="9868"/>
                    <a:pt x="9173" y="8422"/>
                  </a:cubicBezTo>
                  <a:cubicBezTo>
                    <a:pt x="9248" y="8246"/>
                    <a:pt x="9825" y="6241"/>
                    <a:pt x="9524" y="6216"/>
                  </a:cubicBezTo>
                  <a:cubicBezTo>
                    <a:pt x="9023" y="6166"/>
                    <a:pt x="8547" y="5915"/>
                    <a:pt x="8171" y="5539"/>
                  </a:cubicBezTo>
                  <a:cubicBezTo>
                    <a:pt x="7644" y="4988"/>
                    <a:pt x="7344" y="4286"/>
                    <a:pt x="6968" y="3635"/>
                  </a:cubicBezTo>
                  <a:cubicBezTo>
                    <a:pt x="6115" y="2131"/>
                    <a:pt x="4837" y="878"/>
                    <a:pt x="3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59;p44"/>
            <p:cNvSpPr/>
            <p:nvPr/>
          </p:nvSpPr>
          <p:spPr>
            <a:xfrm flipH="1">
              <a:off x="7386275" y="2925632"/>
              <a:ext cx="91955" cy="200352"/>
            </a:xfrm>
            <a:custGeom>
              <a:avLst/>
              <a:gdLst/>
              <a:ahLst/>
              <a:cxnLst/>
              <a:rect l="l" t="t" r="r" b="b"/>
              <a:pathLst>
                <a:path w="2707" h="5898" extrusionOk="0">
                  <a:moveTo>
                    <a:pt x="1266" y="1"/>
                  </a:moveTo>
                  <a:cubicBezTo>
                    <a:pt x="1216" y="1"/>
                    <a:pt x="1166" y="20"/>
                    <a:pt x="1128" y="57"/>
                  </a:cubicBezTo>
                  <a:cubicBezTo>
                    <a:pt x="351" y="935"/>
                    <a:pt x="0" y="2163"/>
                    <a:pt x="251" y="3290"/>
                  </a:cubicBezTo>
                  <a:cubicBezTo>
                    <a:pt x="501" y="4443"/>
                    <a:pt x="1329" y="5421"/>
                    <a:pt x="2406" y="5872"/>
                  </a:cubicBezTo>
                  <a:cubicBezTo>
                    <a:pt x="2431" y="5897"/>
                    <a:pt x="2456" y="5897"/>
                    <a:pt x="2481" y="5897"/>
                  </a:cubicBezTo>
                  <a:cubicBezTo>
                    <a:pt x="2557" y="5897"/>
                    <a:pt x="2632" y="5847"/>
                    <a:pt x="2657" y="5772"/>
                  </a:cubicBezTo>
                  <a:cubicBezTo>
                    <a:pt x="2707" y="5671"/>
                    <a:pt x="2657" y="5546"/>
                    <a:pt x="2557" y="5496"/>
                  </a:cubicBezTo>
                  <a:cubicBezTo>
                    <a:pt x="1604" y="5095"/>
                    <a:pt x="877" y="4218"/>
                    <a:pt x="652" y="3215"/>
                  </a:cubicBezTo>
                  <a:cubicBezTo>
                    <a:pt x="426" y="2213"/>
                    <a:pt x="727" y="1110"/>
                    <a:pt x="1429" y="333"/>
                  </a:cubicBezTo>
                  <a:cubicBezTo>
                    <a:pt x="1504" y="258"/>
                    <a:pt x="1504" y="133"/>
                    <a:pt x="1404" y="57"/>
                  </a:cubicBezTo>
                  <a:cubicBezTo>
                    <a:pt x="1366" y="20"/>
                    <a:pt x="1316" y="1"/>
                    <a:pt x="1266"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60;p44"/>
            <p:cNvSpPr/>
            <p:nvPr/>
          </p:nvSpPr>
          <p:spPr>
            <a:xfrm flipH="1">
              <a:off x="7320714" y="2991021"/>
              <a:ext cx="149024" cy="106834"/>
            </a:xfrm>
            <a:custGeom>
              <a:avLst/>
              <a:gdLst/>
              <a:ahLst/>
              <a:cxnLst/>
              <a:rect l="l" t="t" r="r" b="b"/>
              <a:pathLst>
                <a:path w="4387" h="3145" extrusionOk="0">
                  <a:moveTo>
                    <a:pt x="491" y="0"/>
                  </a:moveTo>
                  <a:cubicBezTo>
                    <a:pt x="395" y="0"/>
                    <a:pt x="298" y="4"/>
                    <a:pt x="201" y="12"/>
                  </a:cubicBezTo>
                  <a:cubicBezTo>
                    <a:pt x="101" y="12"/>
                    <a:pt x="1" y="112"/>
                    <a:pt x="26" y="213"/>
                  </a:cubicBezTo>
                  <a:cubicBezTo>
                    <a:pt x="26" y="338"/>
                    <a:pt x="126" y="413"/>
                    <a:pt x="226" y="413"/>
                  </a:cubicBezTo>
                  <a:cubicBezTo>
                    <a:pt x="308" y="407"/>
                    <a:pt x="389" y="404"/>
                    <a:pt x="470" y="404"/>
                  </a:cubicBezTo>
                  <a:cubicBezTo>
                    <a:pt x="2017" y="404"/>
                    <a:pt x="3532" y="1518"/>
                    <a:pt x="3961" y="2995"/>
                  </a:cubicBezTo>
                  <a:cubicBezTo>
                    <a:pt x="3986" y="3095"/>
                    <a:pt x="4086" y="3145"/>
                    <a:pt x="4161" y="3145"/>
                  </a:cubicBezTo>
                  <a:lnTo>
                    <a:pt x="4211" y="3145"/>
                  </a:lnTo>
                  <a:cubicBezTo>
                    <a:pt x="4337" y="3120"/>
                    <a:pt x="4387" y="2995"/>
                    <a:pt x="4362" y="2894"/>
                  </a:cubicBezTo>
                  <a:cubicBezTo>
                    <a:pt x="3864" y="1234"/>
                    <a:pt x="2198" y="0"/>
                    <a:pt x="491"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61;p44"/>
            <p:cNvSpPr/>
            <p:nvPr/>
          </p:nvSpPr>
          <p:spPr>
            <a:xfrm flipH="1">
              <a:off x="6740067" y="2292459"/>
              <a:ext cx="1010590" cy="389969"/>
            </a:xfrm>
            <a:custGeom>
              <a:avLst/>
              <a:gdLst/>
              <a:ahLst/>
              <a:cxnLst/>
              <a:rect l="l" t="t" r="r" b="b"/>
              <a:pathLst>
                <a:path w="29750" h="11480" extrusionOk="0">
                  <a:moveTo>
                    <a:pt x="29299" y="1"/>
                  </a:moveTo>
                  <a:cubicBezTo>
                    <a:pt x="29250" y="1"/>
                    <a:pt x="29199" y="9"/>
                    <a:pt x="29148" y="26"/>
                  </a:cubicBezTo>
                  <a:lnTo>
                    <a:pt x="326" y="10702"/>
                  </a:lnTo>
                  <a:cubicBezTo>
                    <a:pt x="100" y="10778"/>
                    <a:pt x="0" y="11003"/>
                    <a:pt x="75" y="11204"/>
                  </a:cubicBezTo>
                  <a:cubicBezTo>
                    <a:pt x="125" y="11379"/>
                    <a:pt x="301" y="11479"/>
                    <a:pt x="451" y="11479"/>
                  </a:cubicBezTo>
                  <a:cubicBezTo>
                    <a:pt x="501" y="11479"/>
                    <a:pt x="551" y="11479"/>
                    <a:pt x="602" y="11454"/>
                  </a:cubicBezTo>
                  <a:lnTo>
                    <a:pt x="29449" y="777"/>
                  </a:lnTo>
                  <a:cubicBezTo>
                    <a:pt x="29649" y="702"/>
                    <a:pt x="29750" y="477"/>
                    <a:pt x="29674" y="251"/>
                  </a:cubicBezTo>
                  <a:cubicBezTo>
                    <a:pt x="29616" y="96"/>
                    <a:pt x="29468" y="1"/>
                    <a:pt x="292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62;p44"/>
            <p:cNvSpPr/>
            <p:nvPr/>
          </p:nvSpPr>
          <p:spPr>
            <a:xfrm rot="1289572">
              <a:off x="6889086" y="3538307"/>
              <a:ext cx="105329" cy="129405"/>
            </a:xfrm>
            <a:custGeom>
              <a:avLst/>
              <a:gdLst/>
              <a:ahLst/>
              <a:cxnLst/>
              <a:rect l="l" t="t" r="r" b="b"/>
              <a:pathLst>
                <a:path w="4213" h="5176" extrusionOk="0">
                  <a:moveTo>
                    <a:pt x="218" y="5110"/>
                  </a:moveTo>
                  <a:cubicBezTo>
                    <a:pt x="-167" y="4882"/>
                    <a:pt x="61" y="3398"/>
                    <a:pt x="218" y="2627"/>
                  </a:cubicBezTo>
                  <a:cubicBezTo>
                    <a:pt x="375" y="1857"/>
                    <a:pt x="504" y="872"/>
                    <a:pt x="1160" y="487"/>
                  </a:cubicBezTo>
                  <a:cubicBezTo>
                    <a:pt x="1816" y="102"/>
                    <a:pt x="3928" y="-269"/>
                    <a:pt x="4156" y="316"/>
                  </a:cubicBezTo>
                  <a:cubicBezTo>
                    <a:pt x="4384" y="901"/>
                    <a:pt x="3185" y="3198"/>
                    <a:pt x="2529" y="3997"/>
                  </a:cubicBezTo>
                  <a:cubicBezTo>
                    <a:pt x="1873" y="4796"/>
                    <a:pt x="603" y="5338"/>
                    <a:pt x="218" y="5110"/>
                  </a:cubicBezTo>
                  <a:close/>
                </a:path>
              </a:pathLst>
            </a:custGeom>
            <a:solidFill>
              <a:srgbClr val="000000">
                <a:alpha val="31250"/>
              </a:srgbClr>
            </a:solidFill>
            <a:ln>
              <a:noFill/>
            </a:ln>
          </p:spPr>
        </p:sp>
        <p:sp>
          <p:nvSpPr>
            <p:cNvPr id="191" name="Google Shape;1563;p44"/>
            <p:cNvSpPr/>
            <p:nvPr/>
          </p:nvSpPr>
          <p:spPr>
            <a:xfrm rot="-2551915" flipH="1">
              <a:off x="6725324" y="3459700"/>
              <a:ext cx="468134" cy="634963"/>
            </a:xfrm>
            <a:custGeom>
              <a:avLst/>
              <a:gdLst/>
              <a:ahLst/>
              <a:cxnLst/>
              <a:rect l="l" t="t" r="r" b="b"/>
              <a:pathLst>
                <a:path w="12382" h="16793" extrusionOk="0">
                  <a:moveTo>
                    <a:pt x="7355" y="1"/>
                  </a:moveTo>
                  <a:cubicBezTo>
                    <a:pt x="5816" y="1"/>
                    <a:pt x="4943" y="1483"/>
                    <a:pt x="3133" y="3229"/>
                  </a:cubicBezTo>
                  <a:cubicBezTo>
                    <a:pt x="0" y="6237"/>
                    <a:pt x="2507" y="7339"/>
                    <a:pt x="2507" y="7339"/>
                  </a:cubicBezTo>
                  <a:cubicBezTo>
                    <a:pt x="2507" y="7339"/>
                    <a:pt x="1730" y="8016"/>
                    <a:pt x="3158" y="11149"/>
                  </a:cubicBezTo>
                  <a:cubicBezTo>
                    <a:pt x="3710" y="12352"/>
                    <a:pt x="4837" y="12502"/>
                    <a:pt x="4837" y="12502"/>
                  </a:cubicBezTo>
                  <a:cubicBezTo>
                    <a:pt x="4837" y="12502"/>
                    <a:pt x="4161" y="15485"/>
                    <a:pt x="7218" y="16588"/>
                  </a:cubicBezTo>
                  <a:cubicBezTo>
                    <a:pt x="7626" y="16730"/>
                    <a:pt x="8017" y="16792"/>
                    <a:pt x="8387" y="16792"/>
                  </a:cubicBezTo>
                  <a:cubicBezTo>
                    <a:pt x="10815" y="16792"/>
                    <a:pt x="12381" y="14132"/>
                    <a:pt x="12381" y="14132"/>
                  </a:cubicBezTo>
                  <a:cubicBezTo>
                    <a:pt x="12381" y="14132"/>
                    <a:pt x="10552" y="873"/>
                    <a:pt x="8321" y="172"/>
                  </a:cubicBezTo>
                  <a:cubicBezTo>
                    <a:pt x="7967" y="55"/>
                    <a:pt x="7649" y="1"/>
                    <a:pt x="7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64;p44"/>
            <p:cNvSpPr/>
            <p:nvPr/>
          </p:nvSpPr>
          <p:spPr>
            <a:xfrm rot="-2551915" flipH="1">
              <a:off x="6891584" y="3613060"/>
              <a:ext cx="203102" cy="253599"/>
            </a:xfrm>
            <a:custGeom>
              <a:avLst/>
              <a:gdLst/>
              <a:ahLst/>
              <a:cxnLst/>
              <a:rect l="l" t="t" r="r" b="b"/>
              <a:pathLst>
                <a:path w="5372" h="6707" extrusionOk="0">
                  <a:moveTo>
                    <a:pt x="5257" y="0"/>
                  </a:moveTo>
                  <a:cubicBezTo>
                    <a:pt x="4822" y="0"/>
                    <a:pt x="3184" y="1183"/>
                    <a:pt x="2181" y="2420"/>
                  </a:cubicBezTo>
                  <a:cubicBezTo>
                    <a:pt x="978" y="3874"/>
                    <a:pt x="1" y="3498"/>
                    <a:pt x="1956" y="6706"/>
                  </a:cubicBezTo>
                  <a:cubicBezTo>
                    <a:pt x="1956" y="6706"/>
                    <a:pt x="728" y="4551"/>
                    <a:pt x="1304" y="3824"/>
                  </a:cubicBezTo>
                  <a:cubicBezTo>
                    <a:pt x="1880" y="3097"/>
                    <a:pt x="5314" y="641"/>
                    <a:pt x="5364" y="115"/>
                  </a:cubicBezTo>
                  <a:cubicBezTo>
                    <a:pt x="5372" y="36"/>
                    <a:pt x="5333" y="0"/>
                    <a:pt x="5257"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65;p44"/>
            <p:cNvSpPr/>
            <p:nvPr/>
          </p:nvSpPr>
          <p:spPr>
            <a:xfrm rot="-2551915" flipH="1">
              <a:off x="6936235" y="3755535"/>
              <a:ext cx="157355" cy="223161"/>
            </a:xfrm>
            <a:custGeom>
              <a:avLst/>
              <a:gdLst/>
              <a:ahLst/>
              <a:cxnLst/>
              <a:rect l="l" t="t" r="r" b="b"/>
              <a:pathLst>
                <a:path w="4162" h="5902" extrusionOk="0">
                  <a:moveTo>
                    <a:pt x="3435" y="1"/>
                  </a:moveTo>
                  <a:cubicBezTo>
                    <a:pt x="3434" y="1"/>
                    <a:pt x="402" y="2482"/>
                    <a:pt x="201" y="2808"/>
                  </a:cubicBezTo>
                  <a:cubicBezTo>
                    <a:pt x="1" y="3108"/>
                    <a:pt x="226" y="4487"/>
                    <a:pt x="653" y="5364"/>
                  </a:cubicBezTo>
                  <a:cubicBezTo>
                    <a:pt x="853" y="5777"/>
                    <a:pt x="1182" y="5901"/>
                    <a:pt x="1559" y="5901"/>
                  </a:cubicBezTo>
                  <a:cubicBezTo>
                    <a:pt x="1984" y="5901"/>
                    <a:pt x="2471" y="5744"/>
                    <a:pt x="2908" y="5665"/>
                  </a:cubicBezTo>
                  <a:cubicBezTo>
                    <a:pt x="3760" y="5514"/>
                    <a:pt x="4161" y="3434"/>
                    <a:pt x="4161" y="3434"/>
                  </a:cubicBezTo>
                  <a:lnTo>
                    <a:pt x="4161" y="3434"/>
                  </a:lnTo>
                  <a:cubicBezTo>
                    <a:pt x="4161" y="3434"/>
                    <a:pt x="3091" y="4141"/>
                    <a:pt x="2365" y="4141"/>
                  </a:cubicBezTo>
                  <a:cubicBezTo>
                    <a:pt x="2282" y="4141"/>
                    <a:pt x="2203" y="4131"/>
                    <a:pt x="2131" y="4111"/>
                  </a:cubicBezTo>
                  <a:lnTo>
                    <a:pt x="2131" y="4111"/>
                  </a:lnTo>
                  <a:cubicBezTo>
                    <a:pt x="2131" y="4111"/>
                    <a:pt x="2507" y="4637"/>
                    <a:pt x="2908" y="4838"/>
                  </a:cubicBezTo>
                  <a:cubicBezTo>
                    <a:pt x="2908" y="4838"/>
                    <a:pt x="2340" y="5232"/>
                    <a:pt x="1717" y="5232"/>
                  </a:cubicBezTo>
                  <a:cubicBezTo>
                    <a:pt x="1555" y="5232"/>
                    <a:pt x="1389" y="5206"/>
                    <a:pt x="1229" y="5138"/>
                  </a:cubicBezTo>
                  <a:cubicBezTo>
                    <a:pt x="427" y="4813"/>
                    <a:pt x="577" y="3334"/>
                    <a:pt x="653" y="2958"/>
                  </a:cubicBezTo>
                  <a:cubicBezTo>
                    <a:pt x="728" y="2582"/>
                    <a:pt x="3434" y="1"/>
                    <a:pt x="3435"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66;p44"/>
            <p:cNvSpPr/>
            <p:nvPr/>
          </p:nvSpPr>
          <p:spPr>
            <a:xfrm rot="-2551912" flipH="1">
              <a:off x="6877866" y="3547806"/>
              <a:ext cx="203099" cy="253606"/>
            </a:xfrm>
            <a:custGeom>
              <a:avLst/>
              <a:gdLst/>
              <a:ahLst/>
              <a:cxnLst/>
              <a:rect l="l" t="t" r="r" b="b"/>
              <a:pathLst>
                <a:path w="5372" h="6707" extrusionOk="0">
                  <a:moveTo>
                    <a:pt x="5257" y="0"/>
                  </a:moveTo>
                  <a:cubicBezTo>
                    <a:pt x="4822" y="0"/>
                    <a:pt x="3184" y="1183"/>
                    <a:pt x="2181" y="2420"/>
                  </a:cubicBezTo>
                  <a:cubicBezTo>
                    <a:pt x="978" y="3874"/>
                    <a:pt x="1" y="3498"/>
                    <a:pt x="1956" y="6706"/>
                  </a:cubicBezTo>
                  <a:cubicBezTo>
                    <a:pt x="1956" y="6706"/>
                    <a:pt x="728" y="4551"/>
                    <a:pt x="1304" y="3824"/>
                  </a:cubicBezTo>
                  <a:cubicBezTo>
                    <a:pt x="1880" y="3097"/>
                    <a:pt x="5314" y="641"/>
                    <a:pt x="5364" y="115"/>
                  </a:cubicBezTo>
                  <a:cubicBezTo>
                    <a:pt x="5372" y="36"/>
                    <a:pt x="5333" y="0"/>
                    <a:pt x="5257"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67;p44"/>
            <p:cNvSpPr/>
            <p:nvPr/>
          </p:nvSpPr>
          <p:spPr>
            <a:xfrm>
              <a:off x="6955263" y="4231991"/>
              <a:ext cx="142425" cy="165625"/>
            </a:xfrm>
            <a:custGeom>
              <a:avLst/>
              <a:gdLst/>
              <a:ahLst/>
              <a:cxnLst/>
              <a:rect l="l" t="t" r="r" b="b"/>
              <a:pathLst>
                <a:path w="5697" h="6625" extrusionOk="0">
                  <a:moveTo>
                    <a:pt x="126" y="56"/>
                  </a:moveTo>
                  <a:cubicBezTo>
                    <a:pt x="-498" y="282"/>
                    <a:pt x="1466" y="2551"/>
                    <a:pt x="1718" y="3639"/>
                  </a:cubicBezTo>
                  <a:cubicBezTo>
                    <a:pt x="1970" y="4727"/>
                    <a:pt x="1187" y="6426"/>
                    <a:pt x="1638" y="6585"/>
                  </a:cubicBezTo>
                  <a:cubicBezTo>
                    <a:pt x="2089" y="6744"/>
                    <a:pt x="3788" y="5312"/>
                    <a:pt x="4425" y="4595"/>
                  </a:cubicBezTo>
                  <a:cubicBezTo>
                    <a:pt x="5062" y="3879"/>
                    <a:pt x="6177" y="3043"/>
                    <a:pt x="5460" y="2286"/>
                  </a:cubicBezTo>
                  <a:cubicBezTo>
                    <a:pt x="4744" y="1530"/>
                    <a:pt x="750" y="-169"/>
                    <a:pt x="126" y="56"/>
                  </a:cubicBezTo>
                  <a:close/>
                </a:path>
              </a:pathLst>
            </a:custGeom>
            <a:solidFill>
              <a:schemeClr val="accent2"/>
            </a:solidFill>
            <a:ln>
              <a:noFill/>
            </a:ln>
          </p:spPr>
        </p:sp>
      </p:grpSp>
      <p:sp>
        <p:nvSpPr>
          <p:cNvPr id="210" name="Google Shape;1497;p44"/>
          <p:cNvSpPr txBox="1"/>
          <p:nvPr/>
        </p:nvSpPr>
        <p:spPr>
          <a:xfrm flipH="1">
            <a:off x="2865217" y="1934823"/>
            <a:ext cx="1805700" cy="45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200" b="1" dirty="0" smtClean="0">
                <a:solidFill>
                  <a:schemeClr val="dk1"/>
                </a:solidFill>
                <a:latin typeface="Roboto"/>
                <a:ea typeface="Roboto"/>
                <a:cs typeface="Roboto"/>
                <a:sym typeface="Roboto"/>
              </a:rPr>
              <a:t>Vật chất và ý thức cái nào có trước ?</a:t>
            </a:r>
            <a:endParaRPr sz="1200" b="1" dirty="0">
              <a:solidFill>
                <a:schemeClr val="dk1"/>
              </a:solidFill>
              <a:latin typeface="Book Antiqua" panose="02040602050305030304" pitchFamily="18" charset="0"/>
              <a:ea typeface="Roboto"/>
              <a:cs typeface="Roboto"/>
              <a:sym typeface="Roboto"/>
            </a:endParaRPr>
          </a:p>
        </p:txBody>
      </p:sp>
      <p:sp>
        <p:nvSpPr>
          <p:cNvPr id="211" name="Google Shape;1497;p44"/>
          <p:cNvSpPr txBox="1"/>
          <p:nvPr/>
        </p:nvSpPr>
        <p:spPr>
          <a:xfrm flipH="1">
            <a:off x="3218073" y="5187637"/>
            <a:ext cx="1805700" cy="45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200" b="1" dirty="0" smtClean="0">
                <a:solidFill>
                  <a:schemeClr val="dk1"/>
                </a:solidFill>
                <a:latin typeface="Roboto"/>
                <a:ea typeface="Roboto"/>
                <a:cs typeface="Roboto"/>
                <a:sym typeface="Roboto"/>
              </a:rPr>
              <a:t>Cái nào quyết định cái nào?</a:t>
            </a:r>
            <a:endParaRPr sz="1200" b="1" dirty="0">
              <a:solidFill>
                <a:schemeClr val="dk1"/>
              </a:solidFill>
              <a:latin typeface="Book Antiqua" panose="02040602050305030304" pitchFamily="18" charset="0"/>
              <a:ea typeface="Roboto"/>
              <a:cs typeface="Roboto"/>
              <a:sym typeface="Roboto"/>
            </a:endParaRPr>
          </a:p>
        </p:txBody>
      </p:sp>
      <p:pic>
        <p:nvPicPr>
          <p:cNvPr id="254" name="Picture 253"/>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4824767" y="2152649"/>
            <a:ext cx="1252183" cy="1261661"/>
          </a:xfrm>
          <a:prstGeom prst="rect">
            <a:avLst/>
          </a:prstGeom>
        </p:spPr>
      </p:pic>
      <p:pic>
        <p:nvPicPr>
          <p:cNvPr id="256" name="Picture 255"/>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flipV="1">
            <a:off x="4824767" y="4123042"/>
            <a:ext cx="1252183" cy="1116582"/>
          </a:xfrm>
          <a:prstGeom prst="rect">
            <a:avLst/>
          </a:prstGeom>
        </p:spPr>
      </p:pic>
      <p:grpSp>
        <p:nvGrpSpPr>
          <p:cNvPr id="260" name="Google Shape;375;p29"/>
          <p:cNvGrpSpPr/>
          <p:nvPr/>
        </p:nvGrpSpPr>
        <p:grpSpPr>
          <a:xfrm flipH="1">
            <a:off x="6076950" y="2196310"/>
            <a:ext cx="363278" cy="363338"/>
            <a:chOff x="1282755" y="1952089"/>
            <a:chExt cx="363278" cy="363338"/>
          </a:xfrm>
          <a:solidFill>
            <a:schemeClr val="tx1"/>
          </a:solidFill>
        </p:grpSpPr>
        <p:sp>
          <p:nvSpPr>
            <p:cNvPr id="261" name="Google Shape;376;p2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77;p2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8;p2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79;p2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80;p2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81;p2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82;p2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95;p29"/>
          <p:cNvGrpSpPr/>
          <p:nvPr/>
        </p:nvGrpSpPr>
        <p:grpSpPr>
          <a:xfrm flipH="1">
            <a:off x="6610046" y="2199397"/>
            <a:ext cx="338245" cy="330441"/>
            <a:chOff x="1340249" y="4301533"/>
            <a:chExt cx="311890" cy="304695"/>
          </a:xfrm>
        </p:grpSpPr>
        <p:sp>
          <p:nvSpPr>
            <p:cNvPr id="269" name="Google Shape;296;p29"/>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97;p29"/>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98;p29"/>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99;p29"/>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00;p29"/>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01;p29"/>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02;p29"/>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03;p29"/>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04;p29"/>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05;p29"/>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06;p29"/>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07;p29"/>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08;p29"/>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09;p29"/>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53;p28"/>
          <p:cNvGrpSpPr/>
          <p:nvPr/>
        </p:nvGrpSpPr>
        <p:grpSpPr>
          <a:xfrm>
            <a:off x="7126822" y="2088447"/>
            <a:ext cx="511013" cy="520355"/>
            <a:chOff x="5423125" y="1522200"/>
            <a:chExt cx="565801" cy="576145"/>
          </a:xfrm>
          <a:solidFill>
            <a:schemeClr val="tx1"/>
          </a:solidFill>
        </p:grpSpPr>
        <p:sp>
          <p:nvSpPr>
            <p:cNvPr id="284" name="Google Shape;254;p28"/>
            <p:cNvSpPr/>
            <p:nvPr/>
          </p:nvSpPr>
          <p:spPr>
            <a:xfrm>
              <a:off x="5423125" y="1522200"/>
              <a:ext cx="565801" cy="576145"/>
            </a:xfrm>
            <a:custGeom>
              <a:avLst/>
              <a:gdLst/>
              <a:ahLst/>
              <a:cxnLst/>
              <a:rect l="l" t="t" r="r" b="b"/>
              <a:pathLst>
                <a:path w="5525" h="5626" extrusionOk="0">
                  <a:moveTo>
                    <a:pt x="2762" y="930"/>
                  </a:moveTo>
                  <a:cubicBezTo>
                    <a:pt x="3682" y="930"/>
                    <a:pt x="4470" y="1600"/>
                    <a:pt x="4617" y="2541"/>
                  </a:cubicBezTo>
                  <a:cubicBezTo>
                    <a:pt x="4758" y="3569"/>
                    <a:pt x="4053" y="4537"/>
                    <a:pt x="3045" y="4678"/>
                  </a:cubicBezTo>
                  <a:cubicBezTo>
                    <a:pt x="2957" y="4690"/>
                    <a:pt x="2869" y="4696"/>
                    <a:pt x="2783" y="4696"/>
                  </a:cubicBezTo>
                  <a:cubicBezTo>
                    <a:pt x="1860" y="4696"/>
                    <a:pt x="1057" y="4025"/>
                    <a:pt x="928" y="3085"/>
                  </a:cubicBezTo>
                  <a:cubicBezTo>
                    <a:pt x="786" y="2057"/>
                    <a:pt x="1492" y="1089"/>
                    <a:pt x="2500" y="948"/>
                  </a:cubicBezTo>
                  <a:cubicBezTo>
                    <a:pt x="2588" y="936"/>
                    <a:pt x="2676" y="930"/>
                    <a:pt x="2762" y="930"/>
                  </a:cubicBezTo>
                  <a:close/>
                  <a:moveTo>
                    <a:pt x="2823" y="0"/>
                  </a:moveTo>
                  <a:lnTo>
                    <a:pt x="2823" y="0"/>
                  </a:lnTo>
                  <a:cubicBezTo>
                    <a:pt x="2843" y="40"/>
                    <a:pt x="2843" y="61"/>
                    <a:pt x="2843" y="81"/>
                  </a:cubicBezTo>
                  <a:cubicBezTo>
                    <a:pt x="2883" y="343"/>
                    <a:pt x="2722" y="565"/>
                    <a:pt x="2460" y="605"/>
                  </a:cubicBezTo>
                  <a:cubicBezTo>
                    <a:pt x="2437" y="609"/>
                    <a:pt x="2414" y="611"/>
                    <a:pt x="2392" y="611"/>
                  </a:cubicBezTo>
                  <a:cubicBezTo>
                    <a:pt x="2174" y="611"/>
                    <a:pt x="1974" y="441"/>
                    <a:pt x="1956" y="222"/>
                  </a:cubicBezTo>
                  <a:cubicBezTo>
                    <a:pt x="1936" y="182"/>
                    <a:pt x="1936" y="161"/>
                    <a:pt x="1936" y="141"/>
                  </a:cubicBezTo>
                  <a:cubicBezTo>
                    <a:pt x="1774" y="202"/>
                    <a:pt x="1593" y="262"/>
                    <a:pt x="1432" y="363"/>
                  </a:cubicBezTo>
                  <a:cubicBezTo>
                    <a:pt x="1452" y="363"/>
                    <a:pt x="1472" y="383"/>
                    <a:pt x="1492" y="403"/>
                  </a:cubicBezTo>
                  <a:cubicBezTo>
                    <a:pt x="1633" y="605"/>
                    <a:pt x="1613" y="907"/>
                    <a:pt x="1411" y="1049"/>
                  </a:cubicBezTo>
                  <a:cubicBezTo>
                    <a:pt x="1325" y="1118"/>
                    <a:pt x="1224" y="1150"/>
                    <a:pt x="1124" y="1150"/>
                  </a:cubicBezTo>
                  <a:cubicBezTo>
                    <a:pt x="991" y="1150"/>
                    <a:pt x="859" y="1092"/>
                    <a:pt x="766" y="988"/>
                  </a:cubicBezTo>
                  <a:cubicBezTo>
                    <a:pt x="746" y="968"/>
                    <a:pt x="746" y="928"/>
                    <a:pt x="726" y="907"/>
                  </a:cubicBezTo>
                  <a:cubicBezTo>
                    <a:pt x="605" y="1049"/>
                    <a:pt x="504" y="1210"/>
                    <a:pt x="403" y="1371"/>
                  </a:cubicBezTo>
                  <a:lnTo>
                    <a:pt x="464" y="1371"/>
                  </a:lnTo>
                  <a:cubicBezTo>
                    <a:pt x="706" y="1472"/>
                    <a:pt x="807" y="1754"/>
                    <a:pt x="726" y="1976"/>
                  </a:cubicBezTo>
                  <a:cubicBezTo>
                    <a:pt x="649" y="2160"/>
                    <a:pt x="480" y="2274"/>
                    <a:pt x="296" y="2274"/>
                  </a:cubicBezTo>
                  <a:cubicBezTo>
                    <a:pt x="239" y="2274"/>
                    <a:pt x="179" y="2262"/>
                    <a:pt x="121" y="2238"/>
                  </a:cubicBezTo>
                  <a:cubicBezTo>
                    <a:pt x="101" y="2238"/>
                    <a:pt x="81" y="2218"/>
                    <a:pt x="61" y="2218"/>
                  </a:cubicBezTo>
                  <a:cubicBezTo>
                    <a:pt x="40" y="2379"/>
                    <a:pt x="0" y="2561"/>
                    <a:pt x="0" y="2762"/>
                  </a:cubicBezTo>
                  <a:cubicBezTo>
                    <a:pt x="20" y="2742"/>
                    <a:pt x="40" y="2742"/>
                    <a:pt x="61" y="2742"/>
                  </a:cubicBezTo>
                  <a:cubicBezTo>
                    <a:pt x="85" y="2738"/>
                    <a:pt x="110" y="2737"/>
                    <a:pt x="133" y="2737"/>
                  </a:cubicBezTo>
                  <a:cubicBezTo>
                    <a:pt x="363" y="2737"/>
                    <a:pt x="548" y="2906"/>
                    <a:pt x="585" y="3125"/>
                  </a:cubicBezTo>
                  <a:cubicBezTo>
                    <a:pt x="625" y="3387"/>
                    <a:pt x="444" y="3629"/>
                    <a:pt x="202" y="3650"/>
                  </a:cubicBezTo>
                  <a:cubicBezTo>
                    <a:pt x="181" y="3670"/>
                    <a:pt x="161" y="3670"/>
                    <a:pt x="141" y="3670"/>
                  </a:cubicBezTo>
                  <a:cubicBezTo>
                    <a:pt x="202" y="3831"/>
                    <a:pt x="262" y="4012"/>
                    <a:pt x="343" y="4174"/>
                  </a:cubicBezTo>
                  <a:cubicBezTo>
                    <a:pt x="363" y="4154"/>
                    <a:pt x="383" y="4133"/>
                    <a:pt x="383" y="4133"/>
                  </a:cubicBezTo>
                  <a:cubicBezTo>
                    <a:pt x="469" y="4065"/>
                    <a:pt x="570" y="4032"/>
                    <a:pt x="670" y="4032"/>
                  </a:cubicBezTo>
                  <a:cubicBezTo>
                    <a:pt x="804" y="4032"/>
                    <a:pt x="936" y="4090"/>
                    <a:pt x="1028" y="4194"/>
                  </a:cubicBezTo>
                  <a:cubicBezTo>
                    <a:pt x="1190" y="4396"/>
                    <a:pt x="1149" y="4698"/>
                    <a:pt x="948" y="4859"/>
                  </a:cubicBezTo>
                  <a:cubicBezTo>
                    <a:pt x="948" y="4859"/>
                    <a:pt x="928" y="4879"/>
                    <a:pt x="907" y="4879"/>
                  </a:cubicBezTo>
                  <a:cubicBezTo>
                    <a:pt x="1048" y="5000"/>
                    <a:pt x="1190" y="5121"/>
                    <a:pt x="1331" y="5202"/>
                  </a:cubicBezTo>
                  <a:cubicBezTo>
                    <a:pt x="1331" y="5202"/>
                    <a:pt x="1351" y="5182"/>
                    <a:pt x="1351" y="5162"/>
                  </a:cubicBezTo>
                  <a:cubicBezTo>
                    <a:pt x="1428" y="4978"/>
                    <a:pt x="1597" y="4864"/>
                    <a:pt x="1771" y="4864"/>
                  </a:cubicBezTo>
                  <a:cubicBezTo>
                    <a:pt x="1827" y="4864"/>
                    <a:pt x="1882" y="4875"/>
                    <a:pt x="1936" y="4900"/>
                  </a:cubicBezTo>
                  <a:cubicBezTo>
                    <a:pt x="2178" y="5000"/>
                    <a:pt x="2299" y="5263"/>
                    <a:pt x="2198" y="5505"/>
                  </a:cubicBezTo>
                  <a:cubicBezTo>
                    <a:pt x="2198" y="5525"/>
                    <a:pt x="2178" y="5545"/>
                    <a:pt x="2178" y="5545"/>
                  </a:cubicBezTo>
                  <a:cubicBezTo>
                    <a:pt x="2339" y="5585"/>
                    <a:pt x="2520" y="5605"/>
                    <a:pt x="2702" y="5625"/>
                  </a:cubicBezTo>
                  <a:cubicBezTo>
                    <a:pt x="2702" y="5605"/>
                    <a:pt x="2702" y="5585"/>
                    <a:pt x="2682" y="5565"/>
                  </a:cubicBezTo>
                  <a:cubicBezTo>
                    <a:pt x="2661" y="5323"/>
                    <a:pt x="2823" y="5081"/>
                    <a:pt x="3085" y="5041"/>
                  </a:cubicBezTo>
                  <a:cubicBezTo>
                    <a:pt x="3108" y="5037"/>
                    <a:pt x="3130" y="5035"/>
                    <a:pt x="3152" y="5035"/>
                  </a:cubicBezTo>
                  <a:cubicBezTo>
                    <a:pt x="3367" y="5035"/>
                    <a:pt x="3552" y="5206"/>
                    <a:pt x="3589" y="5444"/>
                  </a:cubicBezTo>
                  <a:cubicBezTo>
                    <a:pt x="3589" y="5464"/>
                    <a:pt x="3589" y="5464"/>
                    <a:pt x="3589" y="5484"/>
                  </a:cubicBezTo>
                  <a:cubicBezTo>
                    <a:pt x="3770" y="5444"/>
                    <a:pt x="3932" y="5363"/>
                    <a:pt x="4093" y="5283"/>
                  </a:cubicBezTo>
                  <a:cubicBezTo>
                    <a:pt x="4073" y="5263"/>
                    <a:pt x="4073" y="5263"/>
                    <a:pt x="4053" y="5242"/>
                  </a:cubicBezTo>
                  <a:cubicBezTo>
                    <a:pt x="3891" y="5041"/>
                    <a:pt x="3932" y="4758"/>
                    <a:pt x="4133" y="4597"/>
                  </a:cubicBezTo>
                  <a:cubicBezTo>
                    <a:pt x="4218" y="4530"/>
                    <a:pt x="4316" y="4498"/>
                    <a:pt x="4413" y="4498"/>
                  </a:cubicBezTo>
                  <a:cubicBezTo>
                    <a:pt x="4550" y="4498"/>
                    <a:pt x="4685" y="4560"/>
                    <a:pt x="4779" y="4678"/>
                  </a:cubicBezTo>
                  <a:cubicBezTo>
                    <a:pt x="4779" y="4678"/>
                    <a:pt x="4799" y="4698"/>
                    <a:pt x="4799" y="4718"/>
                  </a:cubicBezTo>
                  <a:cubicBezTo>
                    <a:pt x="4920" y="4577"/>
                    <a:pt x="5021" y="4436"/>
                    <a:pt x="5121" y="4275"/>
                  </a:cubicBezTo>
                  <a:lnTo>
                    <a:pt x="5081" y="4275"/>
                  </a:lnTo>
                  <a:cubicBezTo>
                    <a:pt x="4839" y="4174"/>
                    <a:pt x="4718" y="3912"/>
                    <a:pt x="4819" y="3670"/>
                  </a:cubicBezTo>
                  <a:cubicBezTo>
                    <a:pt x="4895" y="3486"/>
                    <a:pt x="5065" y="3372"/>
                    <a:pt x="5239" y="3372"/>
                  </a:cubicBezTo>
                  <a:cubicBezTo>
                    <a:pt x="5295" y="3372"/>
                    <a:pt x="5350" y="3383"/>
                    <a:pt x="5404" y="3408"/>
                  </a:cubicBezTo>
                  <a:cubicBezTo>
                    <a:pt x="5424" y="3428"/>
                    <a:pt x="5444" y="3428"/>
                    <a:pt x="5464" y="3448"/>
                  </a:cubicBezTo>
                  <a:cubicBezTo>
                    <a:pt x="5504" y="3266"/>
                    <a:pt x="5525" y="3085"/>
                    <a:pt x="5525" y="2904"/>
                  </a:cubicBezTo>
                  <a:lnTo>
                    <a:pt x="5464" y="2904"/>
                  </a:lnTo>
                  <a:cubicBezTo>
                    <a:pt x="5441" y="2907"/>
                    <a:pt x="5419" y="2909"/>
                    <a:pt x="5396" y="2909"/>
                  </a:cubicBezTo>
                  <a:cubicBezTo>
                    <a:pt x="5182" y="2909"/>
                    <a:pt x="4997" y="2740"/>
                    <a:pt x="4960" y="2520"/>
                  </a:cubicBezTo>
                  <a:cubicBezTo>
                    <a:pt x="4920" y="2258"/>
                    <a:pt x="5101" y="2037"/>
                    <a:pt x="5343" y="1996"/>
                  </a:cubicBezTo>
                  <a:lnTo>
                    <a:pt x="5404" y="1996"/>
                  </a:lnTo>
                  <a:cubicBezTo>
                    <a:pt x="5363" y="1815"/>
                    <a:pt x="5283" y="1633"/>
                    <a:pt x="5202" y="1472"/>
                  </a:cubicBezTo>
                  <a:cubicBezTo>
                    <a:pt x="5182" y="1492"/>
                    <a:pt x="5162" y="1512"/>
                    <a:pt x="5141" y="1532"/>
                  </a:cubicBezTo>
                  <a:cubicBezTo>
                    <a:pt x="5064" y="1593"/>
                    <a:pt x="4965" y="1623"/>
                    <a:pt x="4865" y="1623"/>
                  </a:cubicBezTo>
                  <a:cubicBezTo>
                    <a:pt x="4732" y="1623"/>
                    <a:pt x="4597" y="1568"/>
                    <a:pt x="4516" y="1452"/>
                  </a:cubicBezTo>
                  <a:cubicBezTo>
                    <a:pt x="4355" y="1250"/>
                    <a:pt x="4395" y="948"/>
                    <a:pt x="4597" y="807"/>
                  </a:cubicBezTo>
                  <a:cubicBezTo>
                    <a:pt x="4597" y="786"/>
                    <a:pt x="4617" y="766"/>
                    <a:pt x="4637" y="766"/>
                  </a:cubicBezTo>
                  <a:cubicBezTo>
                    <a:pt x="4516" y="625"/>
                    <a:pt x="4375" y="524"/>
                    <a:pt x="4214" y="424"/>
                  </a:cubicBezTo>
                  <a:cubicBezTo>
                    <a:pt x="4214" y="444"/>
                    <a:pt x="4194" y="464"/>
                    <a:pt x="4194" y="484"/>
                  </a:cubicBezTo>
                  <a:cubicBezTo>
                    <a:pt x="4117" y="668"/>
                    <a:pt x="3948" y="782"/>
                    <a:pt x="3764" y="782"/>
                  </a:cubicBezTo>
                  <a:cubicBezTo>
                    <a:pt x="3706" y="782"/>
                    <a:pt x="3647" y="770"/>
                    <a:pt x="3589" y="746"/>
                  </a:cubicBezTo>
                  <a:cubicBezTo>
                    <a:pt x="3367" y="645"/>
                    <a:pt x="3246" y="383"/>
                    <a:pt x="3347" y="141"/>
                  </a:cubicBezTo>
                  <a:cubicBezTo>
                    <a:pt x="3347" y="121"/>
                    <a:pt x="3367" y="101"/>
                    <a:pt x="3387" y="81"/>
                  </a:cubicBezTo>
                  <a:cubicBezTo>
                    <a:pt x="3206" y="40"/>
                    <a:pt x="3024" y="20"/>
                    <a:pt x="28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55;p28"/>
            <p:cNvSpPr/>
            <p:nvPr/>
          </p:nvSpPr>
          <p:spPr>
            <a:xfrm>
              <a:off x="5480883" y="1591223"/>
              <a:ext cx="452334" cy="438099"/>
            </a:xfrm>
            <a:custGeom>
              <a:avLst/>
              <a:gdLst/>
              <a:ahLst/>
              <a:cxnLst/>
              <a:rect l="l" t="t" r="r" b="b"/>
              <a:pathLst>
                <a:path w="4417" h="4278" extrusionOk="0">
                  <a:moveTo>
                    <a:pt x="2228" y="693"/>
                  </a:moveTo>
                  <a:cubicBezTo>
                    <a:pt x="2265" y="693"/>
                    <a:pt x="2302" y="694"/>
                    <a:pt x="2339" y="697"/>
                  </a:cubicBezTo>
                  <a:cubicBezTo>
                    <a:pt x="3106" y="778"/>
                    <a:pt x="3690" y="1484"/>
                    <a:pt x="3610" y="2270"/>
                  </a:cubicBezTo>
                  <a:cubicBezTo>
                    <a:pt x="3552" y="3019"/>
                    <a:pt x="2909" y="3585"/>
                    <a:pt x="2186" y="3585"/>
                  </a:cubicBezTo>
                  <a:cubicBezTo>
                    <a:pt x="2150" y="3585"/>
                    <a:pt x="2114" y="3583"/>
                    <a:pt x="2077" y="3580"/>
                  </a:cubicBezTo>
                  <a:cubicBezTo>
                    <a:pt x="1291" y="3500"/>
                    <a:pt x="726" y="2794"/>
                    <a:pt x="787" y="2008"/>
                  </a:cubicBezTo>
                  <a:cubicBezTo>
                    <a:pt x="864" y="1259"/>
                    <a:pt x="1489" y="693"/>
                    <a:pt x="2228" y="693"/>
                  </a:cubicBezTo>
                  <a:close/>
                  <a:moveTo>
                    <a:pt x="2182" y="0"/>
                  </a:moveTo>
                  <a:cubicBezTo>
                    <a:pt x="1106" y="0"/>
                    <a:pt x="196" y="832"/>
                    <a:pt x="101" y="1947"/>
                  </a:cubicBezTo>
                  <a:cubicBezTo>
                    <a:pt x="1" y="3117"/>
                    <a:pt x="847" y="4165"/>
                    <a:pt x="2017" y="4266"/>
                  </a:cubicBezTo>
                  <a:cubicBezTo>
                    <a:pt x="2089" y="4274"/>
                    <a:pt x="2160" y="4277"/>
                    <a:pt x="2231" y="4277"/>
                  </a:cubicBezTo>
                  <a:cubicBezTo>
                    <a:pt x="3291" y="4277"/>
                    <a:pt x="4202" y="3446"/>
                    <a:pt x="4315" y="2330"/>
                  </a:cubicBezTo>
                  <a:cubicBezTo>
                    <a:pt x="4416" y="1161"/>
                    <a:pt x="3549" y="112"/>
                    <a:pt x="2400" y="12"/>
                  </a:cubicBezTo>
                  <a:cubicBezTo>
                    <a:pt x="2327" y="4"/>
                    <a:pt x="2254" y="0"/>
                    <a:pt x="2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56;p28"/>
            <p:cNvSpPr/>
            <p:nvPr/>
          </p:nvSpPr>
          <p:spPr>
            <a:xfrm>
              <a:off x="5513960" y="1613036"/>
              <a:ext cx="386179" cy="394474"/>
            </a:xfrm>
            <a:custGeom>
              <a:avLst/>
              <a:gdLst/>
              <a:ahLst/>
              <a:cxnLst/>
              <a:rect l="l" t="t" r="r" b="b"/>
              <a:pathLst>
                <a:path w="3771" h="3852" fill="none" extrusionOk="0">
                  <a:moveTo>
                    <a:pt x="3690" y="2097"/>
                  </a:moveTo>
                  <a:cubicBezTo>
                    <a:pt x="3589" y="3105"/>
                    <a:pt x="2702" y="3851"/>
                    <a:pt x="1714" y="3751"/>
                  </a:cubicBezTo>
                  <a:cubicBezTo>
                    <a:pt x="726" y="3650"/>
                    <a:pt x="0" y="2763"/>
                    <a:pt x="81" y="1754"/>
                  </a:cubicBezTo>
                  <a:cubicBezTo>
                    <a:pt x="182" y="746"/>
                    <a:pt x="1049" y="0"/>
                    <a:pt x="2037" y="101"/>
                  </a:cubicBezTo>
                  <a:cubicBezTo>
                    <a:pt x="3045" y="202"/>
                    <a:pt x="3771" y="1089"/>
                    <a:pt x="3690" y="2097"/>
                  </a:cubicBezTo>
                  <a:close/>
                </a:path>
              </a:pathLst>
            </a:custGeom>
            <a:grpFill/>
            <a:ln w="4025" cap="rnd" cmpd="sng">
              <a:solidFill>
                <a:schemeClr val="dk1"/>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885;p35"/>
          <p:cNvGrpSpPr/>
          <p:nvPr/>
        </p:nvGrpSpPr>
        <p:grpSpPr>
          <a:xfrm>
            <a:off x="7071897" y="4056148"/>
            <a:ext cx="823486" cy="823486"/>
            <a:chOff x="6735950" y="2806850"/>
            <a:chExt cx="372500" cy="372500"/>
          </a:xfrm>
        </p:grpSpPr>
        <p:sp>
          <p:nvSpPr>
            <p:cNvPr id="301" name="Google Shape;886;p35"/>
            <p:cNvSpPr/>
            <p:nvPr/>
          </p:nvSpPr>
          <p:spPr>
            <a:xfrm>
              <a:off x="6735950" y="2806850"/>
              <a:ext cx="372500" cy="372500"/>
            </a:xfrm>
            <a:custGeom>
              <a:avLst/>
              <a:gdLst/>
              <a:ahLst/>
              <a:cxnLst/>
              <a:rect l="l" t="t" r="r" b="b"/>
              <a:pathLst>
                <a:path w="14900" h="14900" extrusionOk="0">
                  <a:moveTo>
                    <a:pt x="7459" y="1"/>
                  </a:moveTo>
                  <a:cubicBezTo>
                    <a:pt x="3337" y="1"/>
                    <a:pt x="1" y="3337"/>
                    <a:pt x="1" y="7441"/>
                  </a:cubicBezTo>
                  <a:cubicBezTo>
                    <a:pt x="1" y="11563"/>
                    <a:pt x="3337" y="14899"/>
                    <a:pt x="7459" y="14899"/>
                  </a:cubicBezTo>
                  <a:cubicBezTo>
                    <a:pt x="11563" y="14899"/>
                    <a:pt x="14899" y="11563"/>
                    <a:pt x="14899" y="7441"/>
                  </a:cubicBezTo>
                  <a:cubicBezTo>
                    <a:pt x="14899" y="3337"/>
                    <a:pt x="11563" y="1"/>
                    <a:pt x="7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887;p35"/>
            <p:cNvSpPr/>
            <p:nvPr/>
          </p:nvSpPr>
          <p:spPr>
            <a:xfrm>
              <a:off x="6758700" y="2806850"/>
              <a:ext cx="339050" cy="372500"/>
            </a:xfrm>
            <a:custGeom>
              <a:avLst/>
              <a:gdLst/>
              <a:ahLst/>
              <a:cxnLst/>
              <a:rect l="l" t="t" r="r" b="b"/>
              <a:pathLst>
                <a:path w="13562" h="14900" extrusionOk="0">
                  <a:moveTo>
                    <a:pt x="7566" y="1"/>
                  </a:moveTo>
                  <a:cubicBezTo>
                    <a:pt x="4426" y="1"/>
                    <a:pt x="1625" y="2160"/>
                    <a:pt x="1321" y="5193"/>
                  </a:cubicBezTo>
                  <a:cubicBezTo>
                    <a:pt x="1268" y="5728"/>
                    <a:pt x="1428" y="6067"/>
                    <a:pt x="1464" y="6264"/>
                  </a:cubicBezTo>
                  <a:cubicBezTo>
                    <a:pt x="1553" y="6549"/>
                    <a:pt x="1482" y="6870"/>
                    <a:pt x="1286" y="7102"/>
                  </a:cubicBezTo>
                  <a:cubicBezTo>
                    <a:pt x="679" y="7834"/>
                    <a:pt x="1" y="8708"/>
                    <a:pt x="1" y="8922"/>
                  </a:cubicBezTo>
                  <a:cubicBezTo>
                    <a:pt x="1" y="9243"/>
                    <a:pt x="786" y="9529"/>
                    <a:pt x="1018" y="9618"/>
                  </a:cubicBezTo>
                  <a:cubicBezTo>
                    <a:pt x="1054" y="9636"/>
                    <a:pt x="1071" y="9654"/>
                    <a:pt x="1071" y="9707"/>
                  </a:cubicBezTo>
                  <a:lnTo>
                    <a:pt x="1071" y="10243"/>
                  </a:lnTo>
                  <a:cubicBezTo>
                    <a:pt x="1071" y="10278"/>
                    <a:pt x="1089" y="10314"/>
                    <a:pt x="1125" y="10350"/>
                  </a:cubicBezTo>
                  <a:lnTo>
                    <a:pt x="1500" y="10653"/>
                  </a:lnTo>
                  <a:cubicBezTo>
                    <a:pt x="1571" y="10724"/>
                    <a:pt x="1517" y="10813"/>
                    <a:pt x="1500" y="10885"/>
                  </a:cubicBezTo>
                  <a:cubicBezTo>
                    <a:pt x="1464" y="11028"/>
                    <a:pt x="1517" y="11170"/>
                    <a:pt x="1607" y="11260"/>
                  </a:cubicBezTo>
                  <a:cubicBezTo>
                    <a:pt x="1749" y="11420"/>
                    <a:pt x="2142" y="11634"/>
                    <a:pt x="2142" y="12134"/>
                  </a:cubicBezTo>
                  <a:cubicBezTo>
                    <a:pt x="2160" y="12312"/>
                    <a:pt x="2053" y="12848"/>
                    <a:pt x="2427" y="13401"/>
                  </a:cubicBezTo>
                  <a:cubicBezTo>
                    <a:pt x="2624" y="13686"/>
                    <a:pt x="2927" y="13865"/>
                    <a:pt x="3266" y="13865"/>
                  </a:cubicBezTo>
                  <a:cubicBezTo>
                    <a:pt x="3312" y="13867"/>
                    <a:pt x="3359" y="13869"/>
                    <a:pt x="3406" y="13869"/>
                  </a:cubicBezTo>
                  <a:cubicBezTo>
                    <a:pt x="3649" y="13869"/>
                    <a:pt x="3901" y="13829"/>
                    <a:pt x="4140" y="13740"/>
                  </a:cubicBezTo>
                  <a:lnTo>
                    <a:pt x="4854" y="13490"/>
                  </a:lnTo>
                  <a:cubicBezTo>
                    <a:pt x="4885" y="13481"/>
                    <a:pt x="4916" y="13477"/>
                    <a:pt x="4947" y="13477"/>
                  </a:cubicBezTo>
                  <a:cubicBezTo>
                    <a:pt x="5038" y="13477"/>
                    <a:pt x="5122" y="13517"/>
                    <a:pt x="5175" y="13597"/>
                  </a:cubicBezTo>
                  <a:lnTo>
                    <a:pt x="5586" y="14311"/>
                  </a:lnTo>
                  <a:cubicBezTo>
                    <a:pt x="5639" y="14418"/>
                    <a:pt x="5675" y="14721"/>
                    <a:pt x="5675" y="14846"/>
                  </a:cubicBezTo>
                  <a:cubicBezTo>
                    <a:pt x="5960" y="14882"/>
                    <a:pt x="6246" y="14899"/>
                    <a:pt x="6549" y="14899"/>
                  </a:cubicBezTo>
                  <a:cubicBezTo>
                    <a:pt x="8405" y="14899"/>
                    <a:pt x="10100" y="14204"/>
                    <a:pt x="11402" y="13080"/>
                  </a:cubicBezTo>
                  <a:lnTo>
                    <a:pt x="11135" y="12062"/>
                  </a:lnTo>
                  <a:cubicBezTo>
                    <a:pt x="10974" y="11474"/>
                    <a:pt x="11170" y="10831"/>
                    <a:pt x="11634" y="10421"/>
                  </a:cubicBezTo>
                  <a:cubicBezTo>
                    <a:pt x="12830" y="9315"/>
                    <a:pt x="13561" y="7745"/>
                    <a:pt x="13561" y="5996"/>
                  </a:cubicBezTo>
                  <a:cubicBezTo>
                    <a:pt x="13561" y="2677"/>
                    <a:pt x="10885" y="1"/>
                    <a:pt x="7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888;p35"/>
            <p:cNvSpPr/>
            <p:nvPr/>
          </p:nvSpPr>
          <p:spPr>
            <a:xfrm>
              <a:off x="6884950" y="3137750"/>
              <a:ext cx="37500" cy="41600"/>
            </a:xfrm>
            <a:custGeom>
              <a:avLst/>
              <a:gdLst/>
              <a:ahLst/>
              <a:cxnLst/>
              <a:rect l="l" t="t" r="r" b="b"/>
              <a:pathLst>
                <a:path w="1500" h="1664" extrusionOk="0">
                  <a:moveTo>
                    <a:pt x="805" y="1"/>
                  </a:moveTo>
                  <a:cubicBezTo>
                    <a:pt x="774" y="1"/>
                    <a:pt x="743" y="8"/>
                    <a:pt x="714" y="22"/>
                  </a:cubicBezTo>
                  <a:lnTo>
                    <a:pt x="0" y="254"/>
                  </a:lnTo>
                  <a:cubicBezTo>
                    <a:pt x="54" y="290"/>
                    <a:pt x="90" y="325"/>
                    <a:pt x="125" y="361"/>
                  </a:cubicBezTo>
                  <a:lnTo>
                    <a:pt x="536" y="1075"/>
                  </a:lnTo>
                  <a:cubicBezTo>
                    <a:pt x="589" y="1182"/>
                    <a:pt x="625" y="1485"/>
                    <a:pt x="625" y="1610"/>
                  </a:cubicBezTo>
                  <a:cubicBezTo>
                    <a:pt x="910" y="1646"/>
                    <a:pt x="1196" y="1663"/>
                    <a:pt x="1499" y="1663"/>
                  </a:cubicBezTo>
                  <a:cubicBezTo>
                    <a:pt x="1481" y="1432"/>
                    <a:pt x="1463" y="1128"/>
                    <a:pt x="1428" y="1075"/>
                  </a:cubicBezTo>
                  <a:lnTo>
                    <a:pt x="1017" y="129"/>
                  </a:lnTo>
                  <a:cubicBezTo>
                    <a:pt x="978" y="51"/>
                    <a:pt x="891" y="1"/>
                    <a:pt x="805"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889;p35"/>
            <p:cNvSpPr/>
            <p:nvPr/>
          </p:nvSpPr>
          <p:spPr>
            <a:xfrm>
              <a:off x="6758700" y="2806850"/>
              <a:ext cx="199875" cy="346725"/>
            </a:xfrm>
            <a:custGeom>
              <a:avLst/>
              <a:gdLst/>
              <a:ahLst/>
              <a:cxnLst/>
              <a:rect l="l" t="t" r="r" b="b"/>
              <a:pathLst>
                <a:path w="7995" h="13869" extrusionOk="0">
                  <a:moveTo>
                    <a:pt x="7566" y="1"/>
                  </a:moveTo>
                  <a:cubicBezTo>
                    <a:pt x="4426" y="1"/>
                    <a:pt x="1625" y="2160"/>
                    <a:pt x="1321" y="5193"/>
                  </a:cubicBezTo>
                  <a:cubicBezTo>
                    <a:pt x="1268" y="5728"/>
                    <a:pt x="1428" y="6067"/>
                    <a:pt x="1464" y="6264"/>
                  </a:cubicBezTo>
                  <a:cubicBezTo>
                    <a:pt x="1553" y="6549"/>
                    <a:pt x="1482" y="6870"/>
                    <a:pt x="1286" y="7102"/>
                  </a:cubicBezTo>
                  <a:cubicBezTo>
                    <a:pt x="679" y="7834"/>
                    <a:pt x="1" y="8708"/>
                    <a:pt x="1" y="8922"/>
                  </a:cubicBezTo>
                  <a:cubicBezTo>
                    <a:pt x="1" y="9243"/>
                    <a:pt x="786" y="9529"/>
                    <a:pt x="1018" y="9618"/>
                  </a:cubicBezTo>
                  <a:cubicBezTo>
                    <a:pt x="1054" y="9636"/>
                    <a:pt x="1071" y="9654"/>
                    <a:pt x="1071" y="9707"/>
                  </a:cubicBezTo>
                  <a:lnTo>
                    <a:pt x="1071" y="10243"/>
                  </a:lnTo>
                  <a:cubicBezTo>
                    <a:pt x="1071" y="10278"/>
                    <a:pt x="1089" y="10314"/>
                    <a:pt x="1125" y="10350"/>
                  </a:cubicBezTo>
                  <a:lnTo>
                    <a:pt x="1500" y="10653"/>
                  </a:lnTo>
                  <a:cubicBezTo>
                    <a:pt x="1571" y="10724"/>
                    <a:pt x="1517" y="10813"/>
                    <a:pt x="1500" y="10885"/>
                  </a:cubicBezTo>
                  <a:cubicBezTo>
                    <a:pt x="1464" y="11028"/>
                    <a:pt x="1517" y="11170"/>
                    <a:pt x="1607" y="11260"/>
                  </a:cubicBezTo>
                  <a:cubicBezTo>
                    <a:pt x="1749" y="11420"/>
                    <a:pt x="2142" y="11634"/>
                    <a:pt x="2142" y="12134"/>
                  </a:cubicBezTo>
                  <a:cubicBezTo>
                    <a:pt x="2160" y="12312"/>
                    <a:pt x="2053" y="12848"/>
                    <a:pt x="2427" y="13401"/>
                  </a:cubicBezTo>
                  <a:cubicBezTo>
                    <a:pt x="2624" y="13686"/>
                    <a:pt x="2927" y="13865"/>
                    <a:pt x="3266" y="13865"/>
                  </a:cubicBezTo>
                  <a:cubicBezTo>
                    <a:pt x="3312" y="13867"/>
                    <a:pt x="3359" y="13869"/>
                    <a:pt x="3406" y="13869"/>
                  </a:cubicBezTo>
                  <a:cubicBezTo>
                    <a:pt x="3649" y="13869"/>
                    <a:pt x="3901" y="13829"/>
                    <a:pt x="4140" y="13740"/>
                  </a:cubicBezTo>
                  <a:lnTo>
                    <a:pt x="4658" y="13561"/>
                  </a:lnTo>
                  <a:lnTo>
                    <a:pt x="4658" y="13561"/>
                  </a:lnTo>
                  <a:cubicBezTo>
                    <a:pt x="4488" y="13587"/>
                    <a:pt x="4318" y="13604"/>
                    <a:pt x="4169" y="13604"/>
                  </a:cubicBezTo>
                  <a:cubicBezTo>
                    <a:pt x="4115" y="13604"/>
                    <a:pt x="4063" y="13602"/>
                    <a:pt x="4015" y="13597"/>
                  </a:cubicBezTo>
                  <a:cubicBezTo>
                    <a:pt x="3676" y="13579"/>
                    <a:pt x="3373" y="13401"/>
                    <a:pt x="3177" y="13133"/>
                  </a:cubicBezTo>
                  <a:cubicBezTo>
                    <a:pt x="2998" y="12848"/>
                    <a:pt x="3034" y="12794"/>
                    <a:pt x="3034" y="12437"/>
                  </a:cubicBezTo>
                  <a:lnTo>
                    <a:pt x="3034" y="12134"/>
                  </a:lnTo>
                  <a:cubicBezTo>
                    <a:pt x="3034" y="11652"/>
                    <a:pt x="2677" y="11438"/>
                    <a:pt x="2570" y="11331"/>
                  </a:cubicBezTo>
                  <a:cubicBezTo>
                    <a:pt x="1981" y="10796"/>
                    <a:pt x="1964" y="10243"/>
                    <a:pt x="1964" y="10243"/>
                  </a:cubicBezTo>
                  <a:lnTo>
                    <a:pt x="1964" y="9707"/>
                  </a:lnTo>
                  <a:cubicBezTo>
                    <a:pt x="1964" y="9654"/>
                    <a:pt x="1946" y="9636"/>
                    <a:pt x="1910" y="9618"/>
                  </a:cubicBezTo>
                  <a:cubicBezTo>
                    <a:pt x="1678" y="9529"/>
                    <a:pt x="893" y="9243"/>
                    <a:pt x="893" y="8922"/>
                  </a:cubicBezTo>
                  <a:cubicBezTo>
                    <a:pt x="893" y="8708"/>
                    <a:pt x="1571" y="7834"/>
                    <a:pt x="2178" y="7102"/>
                  </a:cubicBezTo>
                  <a:cubicBezTo>
                    <a:pt x="2374" y="6870"/>
                    <a:pt x="2445" y="6549"/>
                    <a:pt x="2374" y="6264"/>
                  </a:cubicBezTo>
                  <a:cubicBezTo>
                    <a:pt x="2320" y="6067"/>
                    <a:pt x="2178" y="5728"/>
                    <a:pt x="2231" y="5193"/>
                  </a:cubicBezTo>
                  <a:cubicBezTo>
                    <a:pt x="2517" y="2303"/>
                    <a:pt x="5050" y="215"/>
                    <a:pt x="7994"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890;p35"/>
            <p:cNvSpPr/>
            <p:nvPr/>
          </p:nvSpPr>
          <p:spPr>
            <a:xfrm>
              <a:off x="6735950" y="2884025"/>
              <a:ext cx="108425" cy="65125"/>
            </a:xfrm>
            <a:custGeom>
              <a:avLst/>
              <a:gdLst/>
              <a:ahLst/>
              <a:cxnLst/>
              <a:rect l="l" t="t" r="r" b="b"/>
              <a:pathLst>
                <a:path w="4337" h="2605" extrusionOk="0">
                  <a:moveTo>
                    <a:pt x="1625" y="1"/>
                  </a:moveTo>
                  <a:cubicBezTo>
                    <a:pt x="1517" y="1"/>
                    <a:pt x="1428" y="54"/>
                    <a:pt x="1393" y="143"/>
                  </a:cubicBezTo>
                  <a:lnTo>
                    <a:pt x="982" y="1160"/>
                  </a:lnTo>
                  <a:lnTo>
                    <a:pt x="233" y="1160"/>
                  </a:lnTo>
                  <a:cubicBezTo>
                    <a:pt x="108" y="1160"/>
                    <a:pt x="1" y="1267"/>
                    <a:pt x="1" y="1375"/>
                  </a:cubicBezTo>
                  <a:cubicBezTo>
                    <a:pt x="1" y="1499"/>
                    <a:pt x="108" y="1606"/>
                    <a:pt x="233" y="1606"/>
                  </a:cubicBezTo>
                  <a:lnTo>
                    <a:pt x="1143" y="1606"/>
                  </a:lnTo>
                  <a:cubicBezTo>
                    <a:pt x="1232" y="1606"/>
                    <a:pt x="1321" y="1553"/>
                    <a:pt x="1339" y="1464"/>
                  </a:cubicBezTo>
                  <a:lnTo>
                    <a:pt x="1571" y="928"/>
                  </a:lnTo>
                  <a:lnTo>
                    <a:pt x="1964" y="2445"/>
                  </a:lnTo>
                  <a:cubicBezTo>
                    <a:pt x="1992" y="2550"/>
                    <a:pt x="2087" y="2604"/>
                    <a:pt x="2183" y="2604"/>
                  </a:cubicBezTo>
                  <a:cubicBezTo>
                    <a:pt x="2267" y="2604"/>
                    <a:pt x="2350" y="2564"/>
                    <a:pt x="2392" y="2481"/>
                  </a:cubicBezTo>
                  <a:lnTo>
                    <a:pt x="2802" y="1606"/>
                  </a:lnTo>
                  <a:lnTo>
                    <a:pt x="4123" y="1606"/>
                  </a:lnTo>
                  <a:cubicBezTo>
                    <a:pt x="4247" y="1606"/>
                    <a:pt x="4337" y="1499"/>
                    <a:pt x="4337" y="1375"/>
                  </a:cubicBezTo>
                  <a:cubicBezTo>
                    <a:pt x="4337" y="1267"/>
                    <a:pt x="4247" y="1160"/>
                    <a:pt x="4123" y="1160"/>
                  </a:cubicBezTo>
                  <a:lnTo>
                    <a:pt x="2659" y="1160"/>
                  </a:lnTo>
                  <a:cubicBezTo>
                    <a:pt x="2588" y="1160"/>
                    <a:pt x="2499" y="1214"/>
                    <a:pt x="2463" y="1285"/>
                  </a:cubicBezTo>
                  <a:lnTo>
                    <a:pt x="2249" y="1731"/>
                  </a:lnTo>
                  <a:lnTo>
                    <a:pt x="1821" y="161"/>
                  </a:lnTo>
                  <a:cubicBezTo>
                    <a:pt x="1803" y="72"/>
                    <a:pt x="1714"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891;p35"/>
            <p:cNvSpPr/>
            <p:nvPr/>
          </p:nvSpPr>
          <p:spPr>
            <a:xfrm>
              <a:off x="6955425" y="2967475"/>
              <a:ext cx="77200" cy="82075"/>
            </a:xfrm>
            <a:custGeom>
              <a:avLst/>
              <a:gdLst/>
              <a:ahLst/>
              <a:cxnLst/>
              <a:rect l="l" t="t" r="r" b="b"/>
              <a:pathLst>
                <a:path w="3088" h="3283" extrusionOk="0">
                  <a:moveTo>
                    <a:pt x="591" y="0"/>
                  </a:moveTo>
                  <a:cubicBezTo>
                    <a:pt x="377" y="0"/>
                    <a:pt x="179" y="23"/>
                    <a:pt x="18" y="53"/>
                  </a:cubicBezTo>
                  <a:lnTo>
                    <a:pt x="0" y="53"/>
                  </a:lnTo>
                  <a:lnTo>
                    <a:pt x="0" y="88"/>
                  </a:lnTo>
                  <a:cubicBezTo>
                    <a:pt x="0" y="142"/>
                    <a:pt x="0" y="195"/>
                    <a:pt x="18" y="267"/>
                  </a:cubicBezTo>
                  <a:cubicBezTo>
                    <a:pt x="108" y="998"/>
                    <a:pt x="625" y="1605"/>
                    <a:pt x="1339" y="1819"/>
                  </a:cubicBezTo>
                  <a:cubicBezTo>
                    <a:pt x="1642" y="1891"/>
                    <a:pt x="1874" y="2105"/>
                    <a:pt x="1963" y="2372"/>
                  </a:cubicBezTo>
                  <a:lnTo>
                    <a:pt x="2249" y="3122"/>
                  </a:lnTo>
                  <a:cubicBezTo>
                    <a:pt x="2284" y="3211"/>
                    <a:pt x="2374" y="3282"/>
                    <a:pt x="2481" y="3282"/>
                  </a:cubicBezTo>
                  <a:cubicBezTo>
                    <a:pt x="2498" y="3282"/>
                    <a:pt x="2498" y="3282"/>
                    <a:pt x="2855" y="3229"/>
                  </a:cubicBezTo>
                  <a:cubicBezTo>
                    <a:pt x="2998" y="3211"/>
                    <a:pt x="3087" y="3086"/>
                    <a:pt x="3052" y="2943"/>
                  </a:cubicBezTo>
                  <a:cubicBezTo>
                    <a:pt x="2962" y="2497"/>
                    <a:pt x="2944" y="2087"/>
                    <a:pt x="2980" y="1694"/>
                  </a:cubicBezTo>
                  <a:lnTo>
                    <a:pt x="2998" y="1659"/>
                  </a:lnTo>
                  <a:lnTo>
                    <a:pt x="2962" y="1659"/>
                  </a:lnTo>
                  <a:cubicBezTo>
                    <a:pt x="2908" y="1666"/>
                    <a:pt x="2854" y="1669"/>
                    <a:pt x="2800" y="1669"/>
                  </a:cubicBezTo>
                  <a:cubicBezTo>
                    <a:pt x="2187" y="1669"/>
                    <a:pt x="1653" y="1213"/>
                    <a:pt x="1571" y="606"/>
                  </a:cubicBezTo>
                  <a:cubicBezTo>
                    <a:pt x="1571" y="481"/>
                    <a:pt x="1571" y="356"/>
                    <a:pt x="1588" y="231"/>
                  </a:cubicBezTo>
                  <a:lnTo>
                    <a:pt x="1588" y="195"/>
                  </a:lnTo>
                  <a:lnTo>
                    <a:pt x="1571" y="195"/>
                  </a:lnTo>
                  <a:cubicBezTo>
                    <a:pt x="1244" y="48"/>
                    <a:pt x="900" y="0"/>
                    <a:pt x="5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892;p35"/>
            <p:cNvSpPr/>
            <p:nvPr/>
          </p:nvSpPr>
          <p:spPr>
            <a:xfrm>
              <a:off x="6955425" y="2967475"/>
              <a:ext cx="43725" cy="45500"/>
            </a:xfrm>
            <a:custGeom>
              <a:avLst/>
              <a:gdLst/>
              <a:ahLst/>
              <a:cxnLst/>
              <a:rect l="l" t="t" r="r" b="b"/>
              <a:pathLst>
                <a:path w="1749" h="1820" extrusionOk="0">
                  <a:moveTo>
                    <a:pt x="591" y="0"/>
                  </a:moveTo>
                  <a:cubicBezTo>
                    <a:pt x="377" y="0"/>
                    <a:pt x="179" y="23"/>
                    <a:pt x="18" y="53"/>
                  </a:cubicBezTo>
                  <a:lnTo>
                    <a:pt x="0" y="53"/>
                  </a:lnTo>
                  <a:lnTo>
                    <a:pt x="0" y="88"/>
                  </a:lnTo>
                  <a:cubicBezTo>
                    <a:pt x="0" y="142"/>
                    <a:pt x="0" y="195"/>
                    <a:pt x="18" y="267"/>
                  </a:cubicBezTo>
                  <a:cubicBezTo>
                    <a:pt x="108" y="998"/>
                    <a:pt x="625" y="1605"/>
                    <a:pt x="1339" y="1819"/>
                  </a:cubicBezTo>
                  <a:lnTo>
                    <a:pt x="1392" y="1819"/>
                  </a:lnTo>
                  <a:cubicBezTo>
                    <a:pt x="1321" y="1748"/>
                    <a:pt x="1285" y="1641"/>
                    <a:pt x="1285" y="1534"/>
                  </a:cubicBezTo>
                  <a:cubicBezTo>
                    <a:pt x="1285" y="1284"/>
                    <a:pt x="1499" y="1088"/>
                    <a:pt x="1749" y="1070"/>
                  </a:cubicBezTo>
                  <a:cubicBezTo>
                    <a:pt x="1660" y="927"/>
                    <a:pt x="1606" y="766"/>
                    <a:pt x="1571" y="606"/>
                  </a:cubicBezTo>
                  <a:cubicBezTo>
                    <a:pt x="1571" y="481"/>
                    <a:pt x="1571" y="356"/>
                    <a:pt x="1588" y="231"/>
                  </a:cubicBezTo>
                  <a:lnTo>
                    <a:pt x="1588" y="213"/>
                  </a:lnTo>
                  <a:lnTo>
                    <a:pt x="1571" y="195"/>
                  </a:lnTo>
                  <a:cubicBezTo>
                    <a:pt x="1244" y="48"/>
                    <a:pt x="900" y="0"/>
                    <a:pt x="591"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893;p35"/>
            <p:cNvSpPr/>
            <p:nvPr/>
          </p:nvSpPr>
          <p:spPr>
            <a:xfrm>
              <a:off x="6993775" y="2959850"/>
              <a:ext cx="65150" cy="50250"/>
            </a:xfrm>
            <a:custGeom>
              <a:avLst/>
              <a:gdLst/>
              <a:ahLst/>
              <a:cxnLst/>
              <a:rect l="l" t="t" r="r" b="b"/>
              <a:pathLst>
                <a:path w="2606" h="2010" extrusionOk="0">
                  <a:moveTo>
                    <a:pt x="2285" y="1"/>
                  </a:moveTo>
                  <a:cubicBezTo>
                    <a:pt x="2213" y="54"/>
                    <a:pt x="2142" y="108"/>
                    <a:pt x="2071" y="144"/>
                  </a:cubicBezTo>
                  <a:cubicBezTo>
                    <a:pt x="2017" y="179"/>
                    <a:pt x="1999" y="215"/>
                    <a:pt x="1999" y="269"/>
                  </a:cubicBezTo>
                  <a:cubicBezTo>
                    <a:pt x="1999" y="376"/>
                    <a:pt x="1981" y="465"/>
                    <a:pt x="1964" y="554"/>
                  </a:cubicBezTo>
                  <a:cubicBezTo>
                    <a:pt x="1839" y="911"/>
                    <a:pt x="1553" y="1054"/>
                    <a:pt x="1321" y="1107"/>
                  </a:cubicBezTo>
                  <a:cubicBezTo>
                    <a:pt x="1262" y="1122"/>
                    <a:pt x="1202" y="1129"/>
                    <a:pt x="1143" y="1129"/>
                  </a:cubicBezTo>
                  <a:cubicBezTo>
                    <a:pt x="920" y="1129"/>
                    <a:pt x="706" y="1027"/>
                    <a:pt x="536" y="857"/>
                  </a:cubicBezTo>
                  <a:cubicBezTo>
                    <a:pt x="376" y="715"/>
                    <a:pt x="197" y="608"/>
                    <a:pt x="19" y="518"/>
                  </a:cubicBezTo>
                  <a:cubicBezTo>
                    <a:pt x="1" y="643"/>
                    <a:pt x="1" y="786"/>
                    <a:pt x="19" y="911"/>
                  </a:cubicBezTo>
                  <a:cubicBezTo>
                    <a:pt x="101" y="1551"/>
                    <a:pt x="636" y="2010"/>
                    <a:pt x="1263" y="2010"/>
                  </a:cubicBezTo>
                  <a:cubicBezTo>
                    <a:pt x="1317" y="2010"/>
                    <a:pt x="1373" y="2006"/>
                    <a:pt x="1428" y="1999"/>
                  </a:cubicBezTo>
                  <a:cubicBezTo>
                    <a:pt x="2124" y="1910"/>
                    <a:pt x="2606" y="1286"/>
                    <a:pt x="2517" y="590"/>
                  </a:cubicBezTo>
                  <a:cubicBezTo>
                    <a:pt x="2481" y="358"/>
                    <a:pt x="2410" y="161"/>
                    <a:pt x="2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894;p35"/>
            <p:cNvSpPr/>
            <p:nvPr/>
          </p:nvSpPr>
          <p:spPr>
            <a:xfrm>
              <a:off x="6993775" y="2972800"/>
              <a:ext cx="54900" cy="37300"/>
            </a:xfrm>
            <a:custGeom>
              <a:avLst/>
              <a:gdLst/>
              <a:ahLst/>
              <a:cxnLst/>
              <a:rect l="l" t="t" r="r" b="b"/>
              <a:pathLst>
                <a:path w="2196" h="1492" extrusionOk="0">
                  <a:moveTo>
                    <a:pt x="19" y="0"/>
                  </a:moveTo>
                  <a:cubicBezTo>
                    <a:pt x="1" y="125"/>
                    <a:pt x="1" y="268"/>
                    <a:pt x="19" y="393"/>
                  </a:cubicBezTo>
                  <a:cubicBezTo>
                    <a:pt x="101" y="1033"/>
                    <a:pt x="636" y="1492"/>
                    <a:pt x="1263" y="1492"/>
                  </a:cubicBezTo>
                  <a:cubicBezTo>
                    <a:pt x="1317" y="1492"/>
                    <a:pt x="1373" y="1488"/>
                    <a:pt x="1428" y="1481"/>
                  </a:cubicBezTo>
                  <a:cubicBezTo>
                    <a:pt x="1732" y="1446"/>
                    <a:pt x="1999" y="1303"/>
                    <a:pt x="2196" y="1089"/>
                  </a:cubicBezTo>
                  <a:cubicBezTo>
                    <a:pt x="2178" y="1089"/>
                    <a:pt x="2160" y="1089"/>
                    <a:pt x="2142" y="1107"/>
                  </a:cubicBezTo>
                  <a:cubicBezTo>
                    <a:pt x="2093" y="1112"/>
                    <a:pt x="2044" y="1115"/>
                    <a:pt x="1995" y="1115"/>
                  </a:cubicBezTo>
                  <a:cubicBezTo>
                    <a:pt x="1571" y="1115"/>
                    <a:pt x="1189" y="909"/>
                    <a:pt x="964" y="589"/>
                  </a:cubicBezTo>
                  <a:cubicBezTo>
                    <a:pt x="804" y="553"/>
                    <a:pt x="643" y="446"/>
                    <a:pt x="536" y="339"/>
                  </a:cubicBezTo>
                  <a:cubicBezTo>
                    <a:pt x="376" y="197"/>
                    <a:pt x="197" y="90"/>
                    <a:pt x="19"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895;p35"/>
            <p:cNvSpPr/>
            <p:nvPr/>
          </p:nvSpPr>
          <p:spPr>
            <a:xfrm>
              <a:off x="6851925" y="2836350"/>
              <a:ext cx="209250" cy="152575"/>
            </a:xfrm>
            <a:custGeom>
              <a:avLst/>
              <a:gdLst/>
              <a:ahLst/>
              <a:cxnLst/>
              <a:rect l="l" t="t" r="r" b="b"/>
              <a:pathLst>
                <a:path w="8370" h="6103" extrusionOk="0">
                  <a:moveTo>
                    <a:pt x="5127" y="0"/>
                  </a:moveTo>
                  <a:cubicBezTo>
                    <a:pt x="4874" y="0"/>
                    <a:pt x="4629" y="94"/>
                    <a:pt x="4444" y="266"/>
                  </a:cubicBezTo>
                  <a:cubicBezTo>
                    <a:pt x="4392" y="318"/>
                    <a:pt x="4322" y="346"/>
                    <a:pt x="4255" y="346"/>
                  </a:cubicBezTo>
                  <a:cubicBezTo>
                    <a:pt x="4206" y="346"/>
                    <a:pt x="4160" y="332"/>
                    <a:pt x="4123" y="302"/>
                  </a:cubicBezTo>
                  <a:cubicBezTo>
                    <a:pt x="4016" y="230"/>
                    <a:pt x="3908" y="177"/>
                    <a:pt x="3784" y="141"/>
                  </a:cubicBezTo>
                  <a:cubicBezTo>
                    <a:pt x="3708" y="125"/>
                    <a:pt x="3631" y="117"/>
                    <a:pt x="3556" y="117"/>
                  </a:cubicBezTo>
                  <a:cubicBezTo>
                    <a:pt x="3221" y="117"/>
                    <a:pt x="2899" y="272"/>
                    <a:pt x="2695" y="534"/>
                  </a:cubicBezTo>
                  <a:cubicBezTo>
                    <a:pt x="2642" y="623"/>
                    <a:pt x="2552" y="659"/>
                    <a:pt x="2445" y="659"/>
                  </a:cubicBezTo>
                  <a:cubicBezTo>
                    <a:pt x="2433" y="658"/>
                    <a:pt x="2421" y="658"/>
                    <a:pt x="2409" y="658"/>
                  </a:cubicBezTo>
                  <a:cubicBezTo>
                    <a:pt x="1941" y="658"/>
                    <a:pt x="1514" y="992"/>
                    <a:pt x="1393" y="1462"/>
                  </a:cubicBezTo>
                  <a:cubicBezTo>
                    <a:pt x="1393" y="1497"/>
                    <a:pt x="1393" y="1533"/>
                    <a:pt x="1375" y="1569"/>
                  </a:cubicBezTo>
                  <a:cubicBezTo>
                    <a:pt x="1375" y="1640"/>
                    <a:pt x="1321" y="1694"/>
                    <a:pt x="1250" y="1711"/>
                  </a:cubicBezTo>
                  <a:cubicBezTo>
                    <a:pt x="929" y="1801"/>
                    <a:pt x="679" y="2050"/>
                    <a:pt x="608" y="2372"/>
                  </a:cubicBezTo>
                  <a:cubicBezTo>
                    <a:pt x="590" y="2461"/>
                    <a:pt x="536" y="2532"/>
                    <a:pt x="483" y="2568"/>
                  </a:cubicBezTo>
                  <a:cubicBezTo>
                    <a:pt x="251" y="2728"/>
                    <a:pt x="108" y="2960"/>
                    <a:pt x="72" y="3228"/>
                  </a:cubicBezTo>
                  <a:cubicBezTo>
                    <a:pt x="1" y="3710"/>
                    <a:pt x="251" y="4174"/>
                    <a:pt x="679" y="4370"/>
                  </a:cubicBezTo>
                  <a:cubicBezTo>
                    <a:pt x="768" y="4406"/>
                    <a:pt x="840" y="4423"/>
                    <a:pt x="929" y="4441"/>
                  </a:cubicBezTo>
                  <a:cubicBezTo>
                    <a:pt x="1000" y="4441"/>
                    <a:pt x="1072" y="4495"/>
                    <a:pt x="1089" y="4566"/>
                  </a:cubicBezTo>
                  <a:cubicBezTo>
                    <a:pt x="1196" y="4816"/>
                    <a:pt x="1428" y="5030"/>
                    <a:pt x="1714" y="5084"/>
                  </a:cubicBezTo>
                  <a:cubicBezTo>
                    <a:pt x="1777" y="5105"/>
                    <a:pt x="1846" y="5115"/>
                    <a:pt x="1916" y="5115"/>
                  </a:cubicBezTo>
                  <a:cubicBezTo>
                    <a:pt x="2024" y="5115"/>
                    <a:pt x="2134" y="5091"/>
                    <a:pt x="2231" y="5048"/>
                  </a:cubicBezTo>
                  <a:cubicBezTo>
                    <a:pt x="2245" y="5043"/>
                    <a:pt x="2258" y="5041"/>
                    <a:pt x="2271" y="5041"/>
                  </a:cubicBezTo>
                  <a:cubicBezTo>
                    <a:pt x="2310" y="5041"/>
                    <a:pt x="2347" y="5061"/>
                    <a:pt x="2374" y="5101"/>
                  </a:cubicBezTo>
                  <a:cubicBezTo>
                    <a:pt x="2517" y="5333"/>
                    <a:pt x="2749" y="5494"/>
                    <a:pt x="2999" y="5565"/>
                  </a:cubicBezTo>
                  <a:cubicBezTo>
                    <a:pt x="3073" y="5583"/>
                    <a:pt x="3149" y="5591"/>
                    <a:pt x="3225" y="5591"/>
                  </a:cubicBezTo>
                  <a:cubicBezTo>
                    <a:pt x="3387" y="5591"/>
                    <a:pt x="3549" y="5555"/>
                    <a:pt x="3694" y="5494"/>
                  </a:cubicBezTo>
                  <a:cubicBezTo>
                    <a:pt x="3704" y="5484"/>
                    <a:pt x="4171" y="5293"/>
                    <a:pt x="4759" y="5293"/>
                  </a:cubicBezTo>
                  <a:cubicBezTo>
                    <a:pt x="5216" y="5293"/>
                    <a:pt x="5747" y="5409"/>
                    <a:pt x="6192" y="5815"/>
                  </a:cubicBezTo>
                  <a:cubicBezTo>
                    <a:pt x="6380" y="5988"/>
                    <a:pt x="6602" y="6103"/>
                    <a:pt x="6841" y="6103"/>
                  </a:cubicBezTo>
                  <a:cubicBezTo>
                    <a:pt x="6897" y="6103"/>
                    <a:pt x="6955" y="6097"/>
                    <a:pt x="7013" y="6083"/>
                  </a:cubicBezTo>
                  <a:cubicBezTo>
                    <a:pt x="7245" y="6029"/>
                    <a:pt x="7548" y="5887"/>
                    <a:pt x="7655" y="5512"/>
                  </a:cubicBezTo>
                  <a:cubicBezTo>
                    <a:pt x="7691" y="5405"/>
                    <a:pt x="7709" y="5316"/>
                    <a:pt x="7691" y="5209"/>
                  </a:cubicBezTo>
                  <a:cubicBezTo>
                    <a:pt x="7691" y="5173"/>
                    <a:pt x="7727" y="5137"/>
                    <a:pt x="7763" y="5119"/>
                  </a:cubicBezTo>
                  <a:cubicBezTo>
                    <a:pt x="8012" y="4977"/>
                    <a:pt x="8209" y="4727"/>
                    <a:pt x="8280" y="4441"/>
                  </a:cubicBezTo>
                  <a:cubicBezTo>
                    <a:pt x="8369" y="4031"/>
                    <a:pt x="8226" y="3603"/>
                    <a:pt x="7887" y="3353"/>
                  </a:cubicBezTo>
                  <a:cubicBezTo>
                    <a:pt x="7852" y="3335"/>
                    <a:pt x="7834" y="3264"/>
                    <a:pt x="7852" y="3210"/>
                  </a:cubicBezTo>
                  <a:cubicBezTo>
                    <a:pt x="7887" y="3157"/>
                    <a:pt x="7905" y="3085"/>
                    <a:pt x="7923" y="3014"/>
                  </a:cubicBezTo>
                  <a:cubicBezTo>
                    <a:pt x="8048" y="2550"/>
                    <a:pt x="7834" y="2086"/>
                    <a:pt x="7423" y="1854"/>
                  </a:cubicBezTo>
                  <a:cubicBezTo>
                    <a:pt x="7352" y="1818"/>
                    <a:pt x="7299" y="1729"/>
                    <a:pt x="7281" y="1658"/>
                  </a:cubicBezTo>
                  <a:cubicBezTo>
                    <a:pt x="7227" y="1230"/>
                    <a:pt x="6924" y="873"/>
                    <a:pt x="6496" y="784"/>
                  </a:cubicBezTo>
                  <a:cubicBezTo>
                    <a:pt x="6424" y="766"/>
                    <a:pt x="6335" y="748"/>
                    <a:pt x="6264" y="748"/>
                  </a:cubicBezTo>
                  <a:cubicBezTo>
                    <a:pt x="6192" y="748"/>
                    <a:pt x="6139" y="712"/>
                    <a:pt x="6121" y="659"/>
                  </a:cubicBezTo>
                  <a:cubicBezTo>
                    <a:pt x="5996" y="337"/>
                    <a:pt x="5728" y="106"/>
                    <a:pt x="5389" y="34"/>
                  </a:cubicBezTo>
                  <a:cubicBezTo>
                    <a:pt x="5302" y="11"/>
                    <a:pt x="5214" y="0"/>
                    <a:pt x="5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896;p35"/>
            <p:cNvSpPr/>
            <p:nvPr/>
          </p:nvSpPr>
          <p:spPr>
            <a:xfrm>
              <a:off x="6851500" y="2836350"/>
              <a:ext cx="146325" cy="139150"/>
            </a:xfrm>
            <a:custGeom>
              <a:avLst/>
              <a:gdLst/>
              <a:ahLst/>
              <a:cxnLst/>
              <a:rect l="l" t="t" r="r" b="b"/>
              <a:pathLst>
                <a:path w="5853" h="5566" extrusionOk="0">
                  <a:moveTo>
                    <a:pt x="5144" y="0"/>
                  </a:moveTo>
                  <a:cubicBezTo>
                    <a:pt x="4891" y="0"/>
                    <a:pt x="4646" y="94"/>
                    <a:pt x="4461" y="266"/>
                  </a:cubicBezTo>
                  <a:cubicBezTo>
                    <a:pt x="4409" y="318"/>
                    <a:pt x="4339" y="346"/>
                    <a:pt x="4272" y="346"/>
                  </a:cubicBezTo>
                  <a:cubicBezTo>
                    <a:pt x="4223" y="346"/>
                    <a:pt x="4177" y="332"/>
                    <a:pt x="4140" y="302"/>
                  </a:cubicBezTo>
                  <a:cubicBezTo>
                    <a:pt x="4033" y="230"/>
                    <a:pt x="3925" y="177"/>
                    <a:pt x="3801" y="141"/>
                  </a:cubicBezTo>
                  <a:cubicBezTo>
                    <a:pt x="3725" y="125"/>
                    <a:pt x="3648" y="117"/>
                    <a:pt x="3573" y="117"/>
                  </a:cubicBezTo>
                  <a:cubicBezTo>
                    <a:pt x="3238" y="117"/>
                    <a:pt x="2916" y="272"/>
                    <a:pt x="2712" y="534"/>
                  </a:cubicBezTo>
                  <a:cubicBezTo>
                    <a:pt x="2659" y="623"/>
                    <a:pt x="2569" y="659"/>
                    <a:pt x="2462" y="659"/>
                  </a:cubicBezTo>
                  <a:cubicBezTo>
                    <a:pt x="2450" y="658"/>
                    <a:pt x="2438" y="658"/>
                    <a:pt x="2426" y="658"/>
                  </a:cubicBezTo>
                  <a:cubicBezTo>
                    <a:pt x="1958" y="658"/>
                    <a:pt x="1531" y="992"/>
                    <a:pt x="1410" y="1462"/>
                  </a:cubicBezTo>
                  <a:cubicBezTo>
                    <a:pt x="1410" y="1497"/>
                    <a:pt x="1410" y="1533"/>
                    <a:pt x="1392" y="1569"/>
                  </a:cubicBezTo>
                  <a:cubicBezTo>
                    <a:pt x="1392" y="1640"/>
                    <a:pt x="1338" y="1694"/>
                    <a:pt x="1267" y="1711"/>
                  </a:cubicBezTo>
                  <a:cubicBezTo>
                    <a:pt x="946" y="1801"/>
                    <a:pt x="696" y="2050"/>
                    <a:pt x="625" y="2372"/>
                  </a:cubicBezTo>
                  <a:cubicBezTo>
                    <a:pt x="607" y="2461"/>
                    <a:pt x="553" y="2514"/>
                    <a:pt x="500" y="2568"/>
                  </a:cubicBezTo>
                  <a:cubicBezTo>
                    <a:pt x="268" y="2728"/>
                    <a:pt x="125" y="2960"/>
                    <a:pt x="89" y="3228"/>
                  </a:cubicBezTo>
                  <a:cubicBezTo>
                    <a:pt x="0" y="3710"/>
                    <a:pt x="268" y="4174"/>
                    <a:pt x="696" y="4370"/>
                  </a:cubicBezTo>
                  <a:cubicBezTo>
                    <a:pt x="785" y="4406"/>
                    <a:pt x="857" y="4423"/>
                    <a:pt x="946" y="4441"/>
                  </a:cubicBezTo>
                  <a:cubicBezTo>
                    <a:pt x="1017" y="4441"/>
                    <a:pt x="1089" y="4495"/>
                    <a:pt x="1106" y="4566"/>
                  </a:cubicBezTo>
                  <a:cubicBezTo>
                    <a:pt x="1213" y="4816"/>
                    <a:pt x="1445" y="5030"/>
                    <a:pt x="1713" y="5084"/>
                  </a:cubicBezTo>
                  <a:cubicBezTo>
                    <a:pt x="1783" y="5105"/>
                    <a:pt x="1857" y="5115"/>
                    <a:pt x="1929" y="5115"/>
                  </a:cubicBezTo>
                  <a:cubicBezTo>
                    <a:pt x="2041" y="5115"/>
                    <a:pt x="2151" y="5091"/>
                    <a:pt x="2248" y="5048"/>
                  </a:cubicBezTo>
                  <a:cubicBezTo>
                    <a:pt x="2262" y="5043"/>
                    <a:pt x="2275" y="5041"/>
                    <a:pt x="2288" y="5041"/>
                  </a:cubicBezTo>
                  <a:cubicBezTo>
                    <a:pt x="2327" y="5041"/>
                    <a:pt x="2364" y="5061"/>
                    <a:pt x="2391" y="5101"/>
                  </a:cubicBezTo>
                  <a:cubicBezTo>
                    <a:pt x="2534" y="5333"/>
                    <a:pt x="2766" y="5494"/>
                    <a:pt x="3016" y="5565"/>
                  </a:cubicBezTo>
                  <a:lnTo>
                    <a:pt x="3033" y="5565"/>
                  </a:lnTo>
                  <a:cubicBezTo>
                    <a:pt x="2891" y="5458"/>
                    <a:pt x="2766" y="5316"/>
                    <a:pt x="2712" y="5137"/>
                  </a:cubicBezTo>
                  <a:cubicBezTo>
                    <a:pt x="2623" y="4905"/>
                    <a:pt x="2623" y="4655"/>
                    <a:pt x="2730" y="4441"/>
                  </a:cubicBezTo>
                  <a:cubicBezTo>
                    <a:pt x="2748" y="4370"/>
                    <a:pt x="2748" y="4299"/>
                    <a:pt x="2730" y="4227"/>
                  </a:cubicBezTo>
                  <a:cubicBezTo>
                    <a:pt x="2641" y="3942"/>
                    <a:pt x="2730" y="3638"/>
                    <a:pt x="2926" y="3424"/>
                  </a:cubicBezTo>
                  <a:cubicBezTo>
                    <a:pt x="2980" y="3389"/>
                    <a:pt x="2998" y="3317"/>
                    <a:pt x="2980" y="3246"/>
                  </a:cubicBezTo>
                  <a:cubicBezTo>
                    <a:pt x="2962" y="3228"/>
                    <a:pt x="2944" y="3192"/>
                    <a:pt x="2944" y="3174"/>
                  </a:cubicBezTo>
                  <a:cubicBezTo>
                    <a:pt x="2819" y="2746"/>
                    <a:pt x="3016" y="2282"/>
                    <a:pt x="3390" y="2086"/>
                  </a:cubicBezTo>
                  <a:cubicBezTo>
                    <a:pt x="3479" y="2033"/>
                    <a:pt x="3533" y="1961"/>
                    <a:pt x="3533" y="1872"/>
                  </a:cubicBezTo>
                  <a:cubicBezTo>
                    <a:pt x="3586" y="1497"/>
                    <a:pt x="3836" y="1194"/>
                    <a:pt x="4193" y="1087"/>
                  </a:cubicBezTo>
                  <a:cubicBezTo>
                    <a:pt x="4272" y="1061"/>
                    <a:pt x="4350" y="1044"/>
                    <a:pt x="4428" y="1044"/>
                  </a:cubicBezTo>
                  <a:cubicBezTo>
                    <a:pt x="4457" y="1044"/>
                    <a:pt x="4486" y="1046"/>
                    <a:pt x="4514" y="1051"/>
                  </a:cubicBezTo>
                  <a:cubicBezTo>
                    <a:pt x="4639" y="1051"/>
                    <a:pt x="4728" y="998"/>
                    <a:pt x="4764" y="891"/>
                  </a:cubicBezTo>
                  <a:cubicBezTo>
                    <a:pt x="4853" y="587"/>
                    <a:pt x="5085" y="355"/>
                    <a:pt x="5389" y="266"/>
                  </a:cubicBezTo>
                  <a:cubicBezTo>
                    <a:pt x="5488" y="244"/>
                    <a:pt x="5587" y="229"/>
                    <a:pt x="5682" y="229"/>
                  </a:cubicBezTo>
                  <a:cubicBezTo>
                    <a:pt x="5741" y="229"/>
                    <a:pt x="5798" y="235"/>
                    <a:pt x="5852" y="248"/>
                  </a:cubicBezTo>
                  <a:cubicBezTo>
                    <a:pt x="5728" y="141"/>
                    <a:pt x="5585" y="70"/>
                    <a:pt x="5406" y="34"/>
                  </a:cubicBezTo>
                  <a:cubicBezTo>
                    <a:pt x="5319" y="11"/>
                    <a:pt x="5231" y="0"/>
                    <a:pt x="5144" y="0"/>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897;p35"/>
            <p:cNvSpPr/>
            <p:nvPr/>
          </p:nvSpPr>
          <p:spPr>
            <a:xfrm>
              <a:off x="6735950" y="2884025"/>
              <a:ext cx="69625" cy="65125"/>
            </a:xfrm>
            <a:custGeom>
              <a:avLst/>
              <a:gdLst/>
              <a:ahLst/>
              <a:cxnLst/>
              <a:rect l="l" t="t" r="r" b="b"/>
              <a:pathLst>
                <a:path w="2785" h="2605" extrusionOk="0">
                  <a:moveTo>
                    <a:pt x="1625" y="1"/>
                  </a:moveTo>
                  <a:cubicBezTo>
                    <a:pt x="1517" y="1"/>
                    <a:pt x="1428" y="54"/>
                    <a:pt x="1393" y="143"/>
                  </a:cubicBezTo>
                  <a:lnTo>
                    <a:pt x="982" y="1160"/>
                  </a:lnTo>
                  <a:lnTo>
                    <a:pt x="233" y="1160"/>
                  </a:lnTo>
                  <a:cubicBezTo>
                    <a:pt x="108" y="1160"/>
                    <a:pt x="1" y="1267"/>
                    <a:pt x="1" y="1375"/>
                  </a:cubicBezTo>
                  <a:cubicBezTo>
                    <a:pt x="1" y="1499"/>
                    <a:pt x="108" y="1606"/>
                    <a:pt x="233" y="1606"/>
                  </a:cubicBezTo>
                  <a:lnTo>
                    <a:pt x="1143" y="1606"/>
                  </a:lnTo>
                  <a:cubicBezTo>
                    <a:pt x="1232" y="1606"/>
                    <a:pt x="1321" y="1553"/>
                    <a:pt x="1357" y="1464"/>
                  </a:cubicBezTo>
                  <a:lnTo>
                    <a:pt x="1553" y="928"/>
                  </a:lnTo>
                  <a:lnTo>
                    <a:pt x="1964" y="2445"/>
                  </a:lnTo>
                  <a:cubicBezTo>
                    <a:pt x="1992" y="2550"/>
                    <a:pt x="2087" y="2604"/>
                    <a:pt x="2183" y="2604"/>
                  </a:cubicBezTo>
                  <a:cubicBezTo>
                    <a:pt x="2267" y="2604"/>
                    <a:pt x="2350" y="2564"/>
                    <a:pt x="2392" y="2481"/>
                  </a:cubicBezTo>
                  <a:lnTo>
                    <a:pt x="2784" y="1660"/>
                  </a:lnTo>
                  <a:lnTo>
                    <a:pt x="2784" y="1660"/>
                  </a:lnTo>
                  <a:cubicBezTo>
                    <a:pt x="2752" y="1672"/>
                    <a:pt x="2719" y="1677"/>
                    <a:pt x="2688" y="1677"/>
                  </a:cubicBezTo>
                  <a:cubicBezTo>
                    <a:pt x="2529" y="1677"/>
                    <a:pt x="2398" y="1538"/>
                    <a:pt x="2427" y="1375"/>
                  </a:cubicBezTo>
                  <a:lnTo>
                    <a:pt x="2427" y="1375"/>
                  </a:lnTo>
                  <a:lnTo>
                    <a:pt x="2249" y="1731"/>
                  </a:lnTo>
                  <a:lnTo>
                    <a:pt x="1821" y="161"/>
                  </a:lnTo>
                  <a:cubicBezTo>
                    <a:pt x="1803" y="72"/>
                    <a:pt x="1714" y="1"/>
                    <a:pt x="1625"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909;p35"/>
          <p:cNvGrpSpPr/>
          <p:nvPr/>
        </p:nvGrpSpPr>
        <p:grpSpPr>
          <a:xfrm flipH="1">
            <a:off x="6053084" y="4068944"/>
            <a:ext cx="872317" cy="823560"/>
            <a:chOff x="3892725" y="2806850"/>
            <a:chExt cx="372500" cy="372500"/>
          </a:xfrm>
        </p:grpSpPr>
        <p:sp>
          <p:nvSpPr>
            <p:cNvPr id="325" name="Google Shape;910;p35"/>
            <p:cNvSpPr/>
            <p:nvPr/>
          </p:nvSpPr>
          <p:spPr>
            <a:xfrm>
              <a:off x="3892725" y="2806850"/>
              <a:ext cx="372500" cy="372500"/>
            </a:xfrm>
            <a:custGeom>
              <a:avLst/>
              <a:gdLst/>
              <a:ahLst/>
              <a:cxnLst/>
              <a:rect l="l" t="t" r="r" b="b"/>
              <a:pathLst>
                <a:path w="14900" h="14900" extrusionOk="0">
                  <a:moveTo>
                    <a:pt x="7459" y="1"/>
                  </a:moveTo>
                  <a:cubicBezTo>
                    <a:pt x="3337" y="1"/>
                    <a:pt x="1" y="3337"/>
                    <a:pt x="1" y="7441"/>
                  </a:cubicBezTo>
                  <a:cubicBezTo>
                    <a:pt x="1" y="11563"/>
                    <a:pt x="3337" y="14899"/>
                    <a:pt x="7459" y="14899"/>
                  </a:cubicBezTo>
                  <a:cubicBezTo>
                    <a:pt x="11563" y="14899"/>
                    <a:pt x="14899" y="11563"/>
                    <a:pt x="14899" y="7441"/>
                  </a:cubicBezTo>
                  <a:cubicBezTo>
                    <a:pt x="14899" y="3337"/>
                    <a:pt x="11563" y="1"/>
                    <a:pt x="7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911;p35"/>
            <p:cNvSpPr/>
            <p:nvPr/>
          </p:nvSpPr>
          <p:spPr>
            <a:xfrm>
              <a:off x="3899425" y="2806850"/>
              <a:ext cx="339475" cy="372500"/>
            </a:xfrm>
            <a:custGeom>
              <a:avLst/>
              <a:gdLst/>
              <a:ahLst/>
              <a:cxnLst/>
              <a:rect l="l" t="t" r="r" b="b"/>
              <a:pathLst>
                <a:path w="13579" h="14900" extrusionOk="0">
                  <a:moveTo>
                    <a:pt x="7584" y="1"/>
                  </a:moveTo>
                  <a:cubicBezTo>
                    <a:pt x="4443" y="1"/>
                    <a:pt x="1642" y="2160"/>
                    <a:pt x="1339" y="5193"/>
                  </a:cubicBezTo>
                  <a:cubicBezTo>
                    <a:pt x="1285" y="5728"/>
                    <a:pt x="1446" y="6067"/>
                    <a:pt x="1481" y="6264"/>
                  </a:cubicBezTo>
                  <a:cubicBezTo>
                    <a:pt x="1571" y="6549"/>
                    <a:pt x="1499" y="6870"/>
                    <a:pt x="1303" y="7102"/>
                  </a:cubicBezTo>
                  <a:cubicBezTo>
                    <a:pt x="696" y="7834"/>
                    <a:pt x="0" y="8708"/>
                    <a:pt x="0" y="8922"/>
                  </a:cubicBezTo>
                  <a:cubicBezTo>
                    <a:pt x="0" y="9243"/>
                    <a:pt x="803" y="9529"/>
                    <a:pt x="1017" y="9618"/>
                  </a:cubicBezTo>
                  <a:cubicBezTo>
                    <a:pt x="1071" y="9636"/>
                    <a:pt x="1089" y="9654"/>
                    <a:pt x="1089" y="9707"/>
                  </a:cubicBezTo>
                  <a:lnTo>
                    <a:pt x="1089" y="10243"/>
                  </a:lnTo>
                  <a:cubicBezTo>
                    <a:pt x="1089" y="10278"/>
                    <a:pt x="1107" y="10314"/>
                    <a:pt x="1142" y="10350"/>
                  </a:cubicBezTo>
                  <a:lnTo>
                    <a:pt x="1517" y="10653"/>
                  </a:lnTo>
                  <a:cubicBezTo>
                    <a:pt x="1588" y="10724"/>
                    <a:pt x="1535" y="10813"/>
                    <a:pt x="1517" y="10885"/>
                  </a:cubicBezTo>
                  <a:cubicBezTo>
                    <a:pt x="1481" y="11028"/>
                    <a:pt x="1517" y="11170"/>
                    <a:pt x="1624" y="11260"/>
                  </a:cubicBezTo>
                  <a:cubicBezTo>
                    <a:pt x="1767" y="11420"/>
                    <a:pt x="2159" y="11634"/>
                    <a:pt x="2159" y="12134"/>
                  </a:cubicBezTo>
                  <a:cubicBezTo>
                    <a:pt x="2177" y="12312"/>
                    <a:pt x="2070" y="12848"/>
                    <a:pt x="2445" y="13401"/>
                  </a:cubicBezTo>
                  <a:cubicBezTo>
                    <a:pt x="2641" y="13686"/>
                    <a:pt x="2944" y="13865"/>
                    <a:pt x="3284" y="13865"/>
                  </a:cubicBezTo>
                  <a:cubicBezTo>
                    <a:pt x="3330" y="13867"/>
                    <a:pt x="3377" y="13869"/>
                    <a:pt x="3424" y="13869"/>
                  </a:cubicBezTo>
                  <a:cubicBezTo>
                    <a:pt x="3667" y="13869"/>
                    <a:pt x="3919" y="13829"/>
                    <a:pt x="4158" y="13740"/>
                  </a:cubicBezTo>
                  <a:lnTo>
                    <a:pt x="4872" y="13490"/>
                  </a:lnTo>
                  <a:cubicBezTo>
                    <a:pt x="4903" y="13481"/>
                    <a:pt x="4934" y="13477"/>
                    <a:pt x="4964" y="13477"/>
                  </a:cubicBezTo>
                  <a:cubicBezTo>
                    <a:pt x="5056" y="13477"/>
                    <a:pt x="5139" y="13517"/>
                    <a:pt x="5193" y="13597"/>
                  </a:cubicBezTo>
                  <a:lnTo>
                    <a:pt x="5603" y="14311"/>
                  </a:lnTo>
                  <a:cubicBezTo>
                    <a:pt x="5657" y="14418"/>
                    <a:pt x="5692" y="14543"/>
                    <a:pt x="5692" y="14668"/>
                  </a:cubicBezTo>
                  <a:cubicBezTo>
                    <a:pt x="5692" y="14685"/>
                    <a:pt x="5692" y="14721"/>
                    <a:pt x="5710" y="14739"/>
                  </a:cubicBezTo>
                  <a:cubicBezTo>
                    <a:pt x="6192" y="14846"/>
                    <a:pt x="6674" y="14899"/>
                    <a:pt x="7191" y="14899"/>
                  </a:cubicBezTo>
                  <a:cubicBezTo>
                    <a:pt x="8797" y="14899"/>
                    <a:pt x="10296" y="14382"/>
                    <a:pt x="11527" y="13490"/>
                  </a:cubicBezTo>
                  <a:lnTo>
                    <a:pt x="11152" y="12062"/>
                  </a:lnTo>
                  <a:cubicBezTo>
                    <a:pt x="10992" y="11474"/>
                    <a:pt x="11188" y="10831"/>
                    <a:pt x="11652" y="10421"/>
                  </a:cubicBezTo>
                  <a:cubicBezTo>
                    <a:pt x="12829" y="9315"/>
                    <a:pt x="13579" y="7745"/>
                    <a:pt x="13579" y="5996"/>
                  </a:cubicBezTo>
                  <a:cubicBezTo>
                    <a:pt x="13579" y="2677"/>
                    <a:pt x="10884" y="1"/>
                    <a:pt x="7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912;p35"/>
            <p:cNvSpPr/>
            <p:nvPr/>
          </p:nvSpPr>
          <p:spPr>
            <a:xfrm>
              <a:off x="4026100" y="3137750"/>
              <a:ext cx="37950" cy="40700"/>
            </a:xfrm>
            <a:custGeom>
              <a:avLst/>
              <a:gdLst/>
              <a:ahLst/>
              <a:cxnLst/>
              <a:rect l="l" t="t" r="r" b="b"/>
              <a:pathLst>
                <a:path w="1518" h="1628" extrusionOk="0">
                  <a:moveTo>
                    <a:pt x="796" y="1"/>
                  </a:moveTo>
                  <a:cubicBezTo>
                    <a:pt x="764" y="1"/>
                    <a:pt x="730" y="8"/>
                    <a:pt x="697" y="22"/>
                  </a:cubicBezTo>
                  <a:lnTo>
                    <a:pt x="1" y="254"/>
                  </a:lnTo>
                  <a:cubicBezTo>
                    <a:pt x="54" y="290"/>
                    <a:pt x="90" y="325"/>
                    <a:pt x="126" y="361"/>
                  </a:cubicBezTo>
                  <a:lnTo>
                    <a:pt x="536" y="1075"/>
                  </a:lnTo>
                  <a:cubicBezTo>
                    <a:pt x="590" y="1182"/>
                    <a:pt x="625" y="1307"/>
                    <a:pt x="625" y="1432"/>
                  </a:cubicBezTo>
                  <a:cubicBezTo>
                    <a:pt x="625" y="1449"/>
                    <a:pt x="625" y="1485"/>
                    <a:pt x="643" y="1503"/>
                  </a:cubicBezTo>
                  <a:cubicBezTo>
                    <a:pt x="929" y="1574"/>
                    <a:pt x="1214" y="1610"/>
                    <a:pt x="1517" y="1628"/>
                  </a:cubicBezTo>
                  <a:cubicBezTo>
                    <a:pt x="1500" y="1414"/>
                    <a:pt x="1464" y="1146"/>
                    <a:pt x="1428" y="1075"/>
                  </a:cubicBezTo>
                  <a:lnTo>
                    <a:pt x="1018" y="129"/>
                  </a:lnTo>
                  <a:cubicBezTo>
                    <a:pt x="966" y="51"/>
                    <a:pt x="885" y="1"/>
                    <a:pt x="796"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913;p35"/>
            <p:cNvSpPr/>
            <p:nvPr/>
          </p:nvSpPr>
          <p:spPr>
            <a:xfrm>
              <a:off x="3899425" y="2806850"/>
              <a:ext cx="200300" cy="346725"/>
            </a:xfrm>
            <a:custGeom>
              <a:avLst/>
              <a:gdLst/>
              <a:ahLst/>
              <a:cxnLst/>
              <a:rect l="l" t="t" r="r" b="b"/>
              <a:pathLst>
                <a:path w="8012" h="13869" extrusionOk="0">
                  <a:moveTo>
                    <a:pt x="7584" y="1"/>
                  </a:moveTo>
                  <a:cubicBezTo>
                    <a:pt x="4443" y="1"/>
                    <a:pt x="1642" y="2160"/>
                    <a:pt x="1339" y="5193"/>
                  </a:cubicBezTo>
                  <a:cubicBezTo>
                    <a:pt x="1285" y="5728"/>
                    <a:pt x="1446" y="6067"/>
                    <a:pt x="1481" y="6264"/>
                  </a:cubicBezTo>
                  <a:cubicBezTo>
                    <a:pt x="1571" y="6549"/>
                    <a:pt x="1499" y="6870"/>
                    <a:pt x="1303" y="7102"/>
                  </a:cubicBezTo>
                  <a:cubicBezTo>
                    <a:pt x="696" y="7834"/>
                    <a:pt x="0" y="8708"/>
                    <a:pt x="0" y="8922"/>
                  </a:cubicBezTo>
                  <a:cubicBezTo>
                    <a:pt x="0" y="9243"/>
                    <a:pt x="803" y="9529"/>
                    <a:pt x="1017" y="9618"/>
                  </a:cubicBezTo>
                  <a:cubicBezTo>
                    <a:pt x="1071" y="9636"/>
                    <a:pt x="1089" y="9654"/>
                    <a:pt x="1089" y="9707"/>
                  </a:cubicBezTo>
                  <a:lnTo>
                    <a:pt x="1089" y="10243"/>
                  </a:lnTo>
                  <a:cubicBezTo>
                    <a:pt x="1089" y="10278"/>
                    <a:pt x="1107" y="10314"/>
                    <a:pt x="1142" y="10350"/>
                  </a:cubicBezTo>
                  <a:lnTo>
                    <a:pt x="1517" y="10653"/>
                  </a:lnTo>
                  <a:cubicBezTo>
                    <a:pt x="1588" y="10724"/>
                    <a:pt x="1535" y="10813"/>
                    <a:pt x="1517" y="10885"/>
                  </a:cubicBezTo>
                  <a:cubicBezTo>
                    <a:pt x="1481" y="11028"/>
                    <a:pt x="1517" y="11170"/>
                    <a:pt x="1624" y="11260"/>
                  </a:cubicBezTo>
                  <a:cubicBezTo>
                    <a:pt x="1767" y="11420"/>
                    <a:pt x="2159" y="11634"/>
                    <a:pt x="2159" y="12134"/>
                  </a:cubicBezTo>
                  <a:cubicBezTo>
                    <a:pt x="2177" y="12312"/>
                    <a:pt x="2070" y="12848"/>
                    <a:pt x="2445" y="13401"/>
                  </a:cubicBezTo>
                  <a:cubicBezTo>
                    <a:pt x="2641" y="13686"/>
                    <a:pt x="2944" y="13865"/>
                    <a:pt x="3284" y="13865"/>
                  </a:cubicBezTo>
                  <a:cubicBezTo>
                    <a:pt x="3330" y="13867"/>
                    <a:pt x="3377" y="13869"/>
                    <a:pt x="3424" y="13869"/>
                  </a:cubicBezTo>
                  <a:cubicBezTo>
                    <a:pt x="3667" y="13869"/>
                    <a:pt x="3919" y="13829"/>
                    <a:pt x="4158" y="13740"/>
                  </a:cubicBezTo>
                  <a:lnTo>
                    <a:pt x="4657" y="13561"/>
                  </a:lnTo>
                  <a:lnTo>
                    <a:pt x="4657" y="13561"/>
                  </a:lnTo>
                  <a:cubicBezTo>
                    <a:pt x="4501" y="13587"/>
                    <a:pt x="4334" y="13604"/>
                    <a:pt x="4186" y="13604"/>
                  </a:cubicBezTo>
                  <a:cubicBezTo>
                    <a:pt x="4132" y="13604"/>
                    <a:pt x="4081" y="13602"/>
                    <a:pt x="4033" y="13597"/>
                  </a:cubicBezTo>
                  <a:cubicBezTo>
                    <a:pt x="3694" y="13579"/>
                    <a:pt x="3391" y="13401"/>
                    <a:pt x="3194" y="13133"/>
                  </a:cubicBezTo>
                  <a:cubicBezTo>
                    <a:pt x="2998" y="12848"/>
                    <a:pt x="3052" y="12794"/>
                    <a:pt x="3052" y="12437"/>
                  </a:cubicBezTo>
                  <a:lnTo>
                    <a:pt x="3052" y="12134"/>
                  </a:lnTo>
                  <a:cubicBezTo>
                    <a:pt x="3052" y="11652"/>
                    <a:pt x="2677" y="11438"/>
                    <a:pt x="2588" y="11331"/>
                  </a:cubicBezTo>
                  <a:cubicBezTo>
                    <a:pt x="1999" y="10796"/>
                    <a:pt x="1981" y="10243"/>
                    <a:pt x="1981" y="10243"/>
                  </a:cubicBezTo>
                  <a:lnTo>
                    <a:pt x="1981" y="9707"/>
                  </a:lnTo>
                  <a:cubicBezTo>
                    <a:pt x="1981" y="9654"/>
                    <a:pt x="1963" y="9636"/>
                    <a:pt x="1927" y="9618"/>
                  </a:cubicBezTo>
                  <a:cubicBezTo>
                    <a:pt x="1696" y="9529"/>
                    <a:pt x="910" y="9243"/>
                    <a:pt x="910" y="8922"/>
                  </a:cubicBezTo>
                  <a:cubicBezTo>
                    <a:pt x="910" y="8708"/>
                    <a:pt x="1588" y="7834"/>
                    <a:pt x="2195" y="7102"/>
                  </a:cubicBezTo>
                  <a:cubicBezTo>
                    <a:pt x="2391" y="6870"/>
                    <a:pt x="2463" y="6549"/>
                    <a:pt x="2374" y="6264"/>
                  </a:cubicBezTo>
                  <a:cubicBezTo>
                    <a:pt x="2338" y="6067"/>
                    <a:pt x="2195" y="5728"/>
                    <a:pt x="2231" y="5193"/>
                  </a:cubicBezTo>
                  <a:cubicBezTo>
                    <a:pt x="2534" y="2303"/>
                    <a:pt x="5068" y="215"/>
                    <a:pt x="8012"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914;p35"/>
            <p:cNvSpPr/>
            <p:nvPr/>
          </p:nvSpPr>
          <p:spPr>
            <a:xfrm>
              <a:off x="4008275" y="2909000"/>
              <a:ext cx="141425" cy="117525"/>
            </a:xfrm>
            <a:custGeom>
              <a:avLst/>
              <a:gdLst/>
              <a:ahLst/>
              <a:cxnLst/>
              <a:rect l="l" t="t" r="r" b="b"/>
              <a:pathLst>
                <a:path w="5657" h="4701" extrusionOk="0">
                  <a:moveTo>
                    <a:pt x="1630" y="1"/>
                  </a:moveTo>
                  <a:cubicBezTo>
                    <a:pt x="1249" y="1"/>
                    <a:pt x="865" y="144"/>
                    <a:pt x="571" y="429"/>
                  </a:cubicBezTo>
                  <a:cubicBezTo>
                    <a:pt x="0" y="1018"/>
                    <a:pt x="0" y="1964"/>
                    <a:pt x="571" y="2534"/>
                  </a:cubicBezTo>
                  <a:cubicBezTo>
                    <a:pt x="696" y="2659"/>
                    <a:pt x="2552" y="4515"/>
                    <a:pt x="2676" y="4640"/>
                  </a:cubicBezTo>
                  <a:cubicBezTo>
                    <a:pt x="2724" y="4678"/>
                    <a:pt x="2781" y="4700"/>
                    <a:pt x="2837" y="4700"/>
                  </a:cubicBezTo>
                  <a:cubicBezTo>
                    <a:pt x="2888" y="4700"/>
                    <a:pt x="2938" y="4682"/>
                    <a:pt x="2980" y="4640"/>
                  </a:cubicBezTo>
                  <a:lnTo>
                    <a:pt x="5085" y="2534"/>
                  </a:lnTo>
                  <a:cubicBezTo>
                    <a:pt x="5656" y="1964"/>
                    <a:pt x="5656" y="1018"/>
                    <a:pt x="5085" y="429"/>
                  </a:cubicBezTo>
                  <a:cubicBezTo>
                    <a:pt x="4791" y="144"/>
                    <a:pt x="4412" y="1"/>
                    <a:pt x="4033" y="1"/>
                  </a:cubicBezTo>
                  <a:cubicBezTo>
                    <a:pt x="3653" y="1"/>
                    <a:pt x="3274" y="144"/>
                    <a:pt x="2980" y="429"/>
                  </a:cubicBezTo>
                  <a:cubicBezTo>
                    <a:pt x="2935" y="474"/>
                    <a:pt x="2882" y="496"/>
                    <a:pt x="2828" y="496"/>
                  </a:cubicBezTo>
                  <a:cubicBezTo>
                    <a:pt x="2775" y="496"/>
                    <a:pt x="2721" y="474"/>
                    <a:pt x="2676" y="429"/>
                  </a:cubicBezTo>
                  <a:cubicBezTo>
                    <a:pt x="2391" y="144"/>
                    <a:pt x="2012" y="1"/>
                    <a:pt x="1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915;p35"/>
            <p:cNvSpPr/>
            <p:nvPr/>
          </p:nvSpPr>
          <p:spPr>
            <a:xfrm>
              <a:off x="4008275" y="2909900"/>
              <a:ext cx="91900" cy="116625"/>
            </a:xfrm>
            <a:custGeom>
              <a:avLst/>
              <a:gdLst/>
              <a:ahLst/>
              <a:cxnLst/>
              <a:rect l="l" t="t" r="r" b="b"/>
              <a:pathLst>
                <a:path w="3676" h="4665" extrusionOk="0">
                  <a:moveTo>
                    <a:pt x="1320" y="1"/>
                  </a:moveTo>
                  <a:cubicBezTo>
                    <a:pt x="1035" y="54"/>
                    <a:pt x="785" y="197"/>
                    <a:pt x="571" y="393"/>
                  </a:cubicBezTo>
                  <a:cubicBezTo>
                    <a:pt x="0" y="982"/>
                    <a:pt x="0" y="1928"/>
                    <a:pt x="571" y="2498"/>
                  </a:cubicBezTo>
                  <a:lnTo>
                    <a:pt x="2676" y="4604"/>
                  </a:lnTo>
                  <a:cubicBezTo>
                    <a:pt x="2724" y="4642"/>
                    <a:pt x="2781" y="4664"/>
                    <a:pt x="2837" y="4664"/>
                  </a:cubicBezTo>
                  <a:cubicBezTo>
                    <a:pt x="2888" y="4664"/>
                    <a:pt x="2938" y="4646"/>
                    <a:pt x="2980" y="4604"/>
                  </a:cubicBezTo>
                  <a:cubicBezTo>
                    <a:pt x="3033" y="4550"/>
                    <a:pt x="3319" y="4265"/>
                    <a:pt x="3676" y="3908"/>
                  </a:cubicBezTo>
                  <a:cubicBezTo>
                    <a:pt x="3658" y="3908"/>
                    <a:pt x="3658" y="3890"/>
                    <a:pt x="3640" y="3890"/>
                  </a:cubicBezTo>
                  <a:cubicBezTo>
                    <a:pt x="3515" y="3765"/>
                    <a:pt x="1677" y="1910"/>
                    <a:pt x="1552" y="1785"/>
                  </a:cubicBezTo>
                  <a:cubicBezTo>
                    <a:pt x="1071" y="1303"/>
                    <a:pt x="981" y="571"/>
                    <a:pt x="1320" y="1"/>
                  </a:cubicBezTo>
                  <a:close/>
                </a:path>
              </a:pathLst>
            </a:custGeom>
            <a:solidFill>
              <a:srgbClr val="000000">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916;p35"/>
            <p:cNvSpPr/>
            <p:nvPr/>
          </p:nvSpPr>
          <p:spPr>
            <a:xfrm>
              <a:off x="3995775" y="2898850"/>
              <a:ext cx="21000" cy="17975"/>
            </a:xfrm>
            <a:custGeom>
              <a:avLst/>
              <a:gdLst/>
              <a:ahLst/>
              <a:cxnLst/>
              <a:rect l="l" t="t" r="r" b="b"/>
              <a:pathLst>
                <a:path w="840" h="719" extrusionOk="0">
                  <a:moveTo>
                    <a:pt x="250" y="0"/>
                  </a:moveTo>
                  <a:cubicBezTo>
                    <a:pt x="186" y="0"/>
                    <a:pt x="121" y="27"/>
                    <a:pt x="72" y="86"/>
                  </a:cubicBezTo>
                  <a:cubicBezTo>
                    <a:pt x="0" y="175"/>
                    <a:pt x="18" y="318"/>
                    <a:pt x="108" y="407"/>
                  </a:cubicBezTo>
                  <a:lnTo>
                    <a:pt x="447" y="674"/>
                  </a:lnTo>
                  <a:cubicBezTo>
                    <a:pt x="484" y="704"/>
                    <a:pt x="530" y="719"/>
                    <a:pt x="577" y="719"/>
                  </a:cubicBezTo>
                  <a:cubicBezTo>
                    <a:pt x="642" y="719"/>
                    <a:pt x="708" y="691"/>
                    <a:pt x="750" y="639"/>
                  </a:cubicBezTo>
                  <a:cubicBezTo>
                    <a:pt x="839" y="550"/>
                    <a:pt x="821" y="407"/>
                    <a:pt x="732" y="318"/>
                  </a:cubicBezTo>
                  <a:lnTo>
                    <a:pt x="393" y="50"/>
                  </a:lnTo>
                  <a:cubicBezTo>
                    <a:pt x="353" y="18"/>
                    <a:pt x="302" y="0"/>
                    <a:pt x="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917;p35"/>
            <p:cNvSpPr/>
            <p:nvPr/>
          </p:nvSpPr>
          <p:spPr>
            <a:xfrm>
              <a:off x="4026550" y="2874200"/>
              <a:ext cx="16075" cy="21275"/>
            </a:xfrm>
            <a:custGeom>
              <a:avLst/>
              <a:gdLst/>
              <a:ahLst/>
              <a:cxnLst/>
              <a:rect l="l" t="t" r="r" b="b"/>
              <a:pathLst>
                <a:path w="643" h="851" extrusionOk="0">
                  <a:moveTo>
                    <a:pt x="256" y="1"/>
                  </a:moveTo>
                  <a:cubicBezTo>
                    <a:pt x="230" y="1"/>
                    <a:pt x="204" y="6"/>
                    <a:pt x="179" y="19"/>
                  </a:cubicBezTo>
                  <a:cubicBezTo>
                    <a:pt x="54" y="55"/>
                    <a:pt x="1" y="180"/>
                    <a:pt x="36" y="304"/>
                  </a:cubicBezTo>
                  <a:lnTo>
                    <a:pt x="179" y="697"/>
                  </a:lnTo>
                  <a:cubicBezTo>
                    <a:pt x="222" y="796"/>
                    <a:pt x="309" y="851"/>
                    <a:pt x="406" y="851"/>
                  </a:cubicBezTo>
                  <a:cubicBezTo>
                    <a:pt x="431" y="851"/>
                    <a:pt x="457" y="847"/>
                    <a:pt x="482" y="840"/>
                  </a:cubicBezTo>
                  <a:cubicBezTo>
                    <a:pt x="589" y="786"/>
                    <a:pt x="643" y="661"/>
                    <a:pt x="607" y="554"/>
                  </a:cubicBezTo>
                  <a:lnTo>
                    <a:pt x="465" y="144"/>
                  </a:lnTo>
                  <a:cubicBezTo>
                    <a:pt x="424" y="62"/>
                    <a:pt x="341" y="1"/>
                    <a:pt x="2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918;p35"/>
            <p:cNvSpPr/>
            <p:nvPr/>
          </p:nvSpPr>
          <p:spPr>
            <a:xfrm>
              <a:off x="3977475" y="2933475"/>
              <a:ext cx="22775" cy="13100"/>
            </a:xfrm>
            <a:custGeom>
              <a:avLst/>
              <a:gdLst/>
              <a:ahLst/>
              <a:cxnLst/>
              <a:rect l="l" t="t" r="r" b="b"/>
              <a:pathLst>
                <a:path w="911" h="524" extrusionOk="0">
                  <a:moveTo>
                    <a:pt x="254" y="1"/>
                  </a:moveTo>
                  <a:cubicBezTo>
                    <a:pt x="141" y="1"/>
                    <a:pt x="35" y="85"/>
                    <a:pt x="19" y="199"/>
                  </a:cubicBezTo>
                  <a:cubicBezTo>
                    <a:pt x="1" y="306"/>
                    <a:pt x="90" y="431"/>
                    <a:pt x="197" y="449"/>
                  </a:cubicBezTo>
                  <a:lnTo>
                    <a:pt x="625" y="521"/>
                  </a:lnTo>
                  <a:cubicBezTo>
                    <a:pt x="638" y="522"/>
                    <a:pt x="651" y="523"/>
                    <a:pt x="663" y="523"/>
                  </a:cubicBezTo>
                  <a:cubicBezTo>
                    <a:pt x="771" y="523"/>
                    <a:pt x="861" y="454"/>
                    <a:pt x="893" y="342"/>
                  </a:cubicBezTo>
                  <a:cubicBezTo>
                    <a:pt x="911" y="217"/>
                    <a:pt x="822" y="92"/>
                    <a:pt x="697" y="75"/>
                  </a:cubicBezTo>
                  <a:lnTo>
                    <a:pt x="286" y="3"/>
                  </a:lnTo>
                  <a:cubicBezTo>
                    <a:pt x="276" y="2"/>
                    <a:pt x="265"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919;p35"/>
            <p:cNvSpPr/>
            <p:nvPr/>
          </p:nvSpPr>
          <p:spPr>
            <a:xfrm>
              <a:off x="4141200" y="2898850"/>
              <a:ext cx="20975" cy="18125"/>
            </a:xfrm>
            <a:custGeom>
              <a:avLst/>
              <a:gdLst/>
              <a:ahLst/>
              <a:cxnLst/>
              <a:rect l="l" t="t" r="r" b="b"/>
              <a:pathLst>
                <a:path w="839" h="725" extrusionOk="0">
                  <a:moveTo>
                    <a:pt x="589" y="0"/>
                  </a:moveTo>
                  <a:cubicBezTo>
                    <a:pt x="537" y="0"/>
                    <a:pt x="486" y="18"/>
                    <a:pt x="446" y="50"/>
                  </a:cubicBezTo>
                  <a:lnTo>
                    <a:pt x="125" y="318"/>
                  </a:lnTo>
                  <a:cubicBezTo>
                    <a:pt x="18" y="407"/>
                    <a:pt x="0" y="550"/>
                    <a:pt x="89" y="639"/>
                  </a:cubicBezTo>
                  <a:cubicBezTo>
                    <a:pt x="129" y="698"/>
                    <a:pt x="190" y="724"/>
                    <a:pt x="254" y="724"/>
                  </a:cubicBezTo>
                  <a:cubicBezTo>
                    <a:pt x="307" y="724"/>
                    <a:pt x="362" y="707"/>
                    <a:pt x="411" y="674"/>
                  </a:cubicBezTo>
                  <a:lnTo>
                    <a:pt x="732" y="407"/>
                  </a:lnTo>
                  <a:cubicBezTo>
                    <a:pt x="821" y="318"/>
                    <a:pt x="839" y="175"/>
                    <a:pt x="767" y="86"/>
                  </a:cubicBezTo>
                  <a:cubicBezTo>
                    <a:pt x="718" y="27"/>
                    <a:pt x="653" y="0"/>
                    <a:pt x="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920;p35"/>
            <p:cNvSpPr/>
            <p:nvPr/>
          </p:nvSpPr>
          <p:spPr>
            <a:xfrm>
              <a:off x="4115325" y="2874200"/>
              <a:ext cx="16525" cy="21275"/>
            </a:xfrm>
            <a:custGeom>
              <a:avLst/>
              <a:gdLst/>
              <a:ahLst/>
              <a:cxnLst/>
              <a:rect l="l" t="t" r="r" b="b"/>
              <a:pathLst>
                <a:path w="661" h="851" extrusionOk="0">
                  <a:moveTo>
                    <a:pt x="396" y="1"/>
                  </a:moveTo>
                  <a:cubicBezTo>
                    <a:pt x="304" y="1"/>
                    <a:pt x="224" y="62"/>
                    <a:pt x="197" y="144"/>
                  </a:cubicBezTo>
                  <a:lnTo>
                    <a:pt x="36" y="554"/>
                  </a:lnTo>
                  <a:cubicBezTo>
                    <a:pt x="0" y="661"/>
                    <a:pt x="54" y="786"/>
                    <a:pt x="179" y="840"/>
                  </a:cubicBezTo>
                  <a:cubicBezTo>
                    <a:pt x="201" y="847"/>
                    <a:pt x="223" y="851"/>
                    <a:pt x="246" y="851"/>
                  </a:cubicBezTo>
                  <a:cubicBezTo>
                    <a:pt x="334" y="851"/>
                    <a:pt x="422" y="796"/>
                    <a:pt x="464" y="697"/>
                  </a:cubicBezTo>
                  <a:lnTo>
                    <a:pt x="607" y="304"/>
                  </a:lnTo>
                  <a:cubicBezTo>
                    <a:pt x="660" y="180"/>
                    <a:pt x="589" y="55"/>
                    <a:pt x="482" y="19"/>
                  </a:cubicBezTo>
                  <a:cubicBezTo>
                    <a:pt x="453" y="6"/>
                    <a:pt x="424" y="1"/>
                    <a:pt x="3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921;p35"/>
            <p:cNvSpPr/>
            <p:nvPr/>
          </p:nvSpPr>
          <p:spPr>
            <a:xfrm>
              <a:off x="4158150" y="2933475"/>
              <a:ext cx="22325" cy="13100"/>
            </a:xfrm>
            <a:custGeom>
              <a:avLst/>
              <a:gdLst/>
              <a:ahLst/>
              <a:cxnLst/>
              <a:rect l="l" t="t" r="r" b="b"/>
              <a:pathLst>
                <a:path w="893" h="524" extrusionOk="0">
                  <a:moveTo>
                    <a:pt x="653" y="1"/>
                  </a:moveTo>
                  <a:cubicBezTo>
                    <a:pt x="643" y="1"/>
                    <a:pt x="634" y="2"/>
                    <a:pt x="625" y="3"/>
                  </a:cubicBezTo>
                  <a:lnTo>
                    <a:pt x="196" y="75"/>
                  </a:lnTo>
                  <a:cubicBezTo>
                    <a:pt x="72" y="92"/>
                    <a:pt x="0" y="217"/>
                    <a:pt x="18" y="342"/>
                  </a:cubicBezTo>
                  <a:cubicBezTo>
                    <a:pt x="34" y="454"/>
                    <a:pt x="122" y="523"/>
                    <a:pt x="230" y="523"/>
                  </a:cubicBezTo>
                  <a:cubicBezTo>
                    <a:pt x="243" y="523"/>
                    <a:pt x="255" y="522"/>
                    <a:pt x="268" y="521"/>
                  </a:cubicBezTo>
                  <a:lnTo>
                    <a:pt x="696" y="449"/>
                  </a:lnTo>
                  <a:cubicBezTo>
                    <a:pt x="821" y="431"/>
                    <a:pt x="892" y="306"/>
                    <a:pt x="874" y="199"/>
                  </a:cubicBezTo>
                  <a:cubicBezTo>
                    <a:pt x="858" y="85"/>
                    <a:pt x="752" y="1"/>
                    <a:pt x="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8" name="Picture 337"/>
          <p:cNvPicPr>
            <a:picLocks noChangeAspect="1"/>
          </p:cNvPicPr>
          <p:nvPr/>
        </p:nvPicPr>
        <p:blipFill>
          <a:blip r:embed="rId4">
            <a:extLst>
              <a:ext uri="{BEBA8EAE-BF5A-486C-A8C5-ECC9F3942E4B}">
                <a14:imgProps xmlns:a14="http://schemas.microsoft.com/office/drawing/2010/main">
                  <a14:imgLayer r:embed="rId5">
                    <a14:imgEffect>
                      <a14:backgroundRemoval t="9756" b="89634" l="9926" r="97059"/>
                    </a14:imgEffect>
                  </a14:imgLayer>
                </a14:imgProps>
              </a:ext>
            </a:extLst>
          </a:blip>
          <a:stretch>
            <a:fillRect/>
          </a:stretch>
        </p:blipFill>
        <p:spPr>
          <a:xfrm>
            <a:off x="8082899" y="1916457"/>
            <a:ext cx="1234636" cy="744413"/>
          </a:xfrm>
          <a:prstGeom prst="rect">
            <a:avLst/>
          </a:prstGeom>
          <a:noFill/>
        </p:spPr>
      </p:pic>
      <p:pic>
        <p:nvPicPr>
          <p:cNvPr id="339" name="Picture 338"/>
          <p:cNvPicPr>
            <a:picLocks noChangeAspect="1"/>
          </p:cNvPicPr>
          <p:nvPr/>
        </p:nvPicPr>
        <p:blipFill>
          <a:blip r:embed="rId4">
            <a:extLst>
              <a:ext uri="{BEBA8EAE-BF5A-486C-A8C5-ECC9F3942E4B}">
                <a14:imgProps xmlns:a14="http://schemas.microsoft.com/office/drawing/2010/main">
                  <a14:imgLayer r:embed="rId5">
                    <a14:imgEffect>
                      <a14:backgroundRemoval t="9756" b="89634" l="9926" r="97059"/>
                    </a14:imgEffect>
                  </a14:imgLayer>
                </a14:imgProps>
              </a:ext>
            </a:extLst>
          </a:blip>
          <a:stretch>
            <a:fillRect/>
          </a:stretch>
        </p:blipFill>
        <p:spPr>
          <a:xfrm>
            <a:off x="8082899" y="4061369"/>
            <a:ext cx="1234636" cy="744413"/>
          </a:xfrm>
          <a:prstGeom prst="rect">
            <a:avLst/>
          </a:prstGeom>
          <a:noFill/>
        </p:spPr>
      </p:pic>
      <p:sp>
        <p:nvSpPr>
          <p:cNvPr id="340" name="TextBox 339"/>
          <p:cNvSpPr txBox="1"/>
          <p:nvPr/>
        </p:nvSpPr>
        <p:spPr>
          <a:xfrm>
            <a:off x="9331717" y="1953756"/>
            <a:ext cx="1512734" cy="646331"/>
          </a:xfrm>
          <a:prstGeom prst="rect">
            <a:avLst/>
          </a:prstGeom>
          <a:noFill/>
        </p:spPr>
        <p:txBody>
          <a:bodyPr wrap="square" rtlCol="0">
            <a:spAutoFit/>
          </a:bodyPr>
          <a:lstStyle/>
          <a:p>
            <a:r>
              <a:rPr lang="vi-VN" dirty="0" smtClean="0">
                <a:latin typeface="#9Slide03 Comfortaa Bold" panose="00000800000000000000" pitchFamily="2" charset="0"/>
              </a:rPr>
              <a:t>Chủ nghĩa duy vật</a:t>
            </a:r>
            <a:endParaRPr lang="en-US" dirty="0">
              <a:latin typeface="#9Slide03 Comfortaa Bold" panose="00000800000000000000" pitchFamily="2" charset="0"/>
            </a:endParaRPr>
          </a:p>
        </p:txBody>
      </p:sp>
      <p:sp>
        <p:nvSpPr>
          <p:cNvPr id="341" name="TextBox 340"/>
          <p:cNvSpPr txBox="1"/>
          <p:nvPr/>
        </p:nvSpPr>
        <p:spPr>
          <a:xfrm>
            <a:off x="9357605" y="4145213"/>
            <a:ext cx="1512734" cy="646331"/>
          </a:xfrm>
          <a:prstGeom prst="rect">
            <a:avLst/>
          </a:prstGeom>
          <a:noFill/>
        </p:spPr>
        <p:txBody>
          <a:bodyPr wrap="square" rtlCol="0">
            <a:spAutoFit/>
          </a:bodyPr>
          <a:lstStyle/>
          <a:p>
            <a:r>
              <a:rPr lang="vi-VN" dirty="0" smtClean="0">
                <a:latin typeface="#9Slide03 Comfortaa Bold" panose="00000800000000000000" pitchFamily="2" charset="0"/>
              </a:rPr>
              <a:t>Chủ nghĩa duy tâm</a:t>
            </a:r>
            <a:endParaRPr lang="en-US" dirty="0">
              <a:latin typeface="#9Slide03 Comfortaa Bold" panose="00000800000000000000" pitchFamily="2" charset="0"/>
            </a:endParaRPr>
          </a:p>
        </p:txBody>
      </p:sp>
      <p:sp>
        <p:nvSpPr>
          <p:cNvPr id="342" name="Text Placeholder 4"/>
          <p:cNvSpPr>
            <a:spLocks noGrp="1"/>
          </p:cNvSpPr>
          <p:nvPr>
            <p:ph type="body" sz="quarter" idx="18"/>
          </p:nvPr>
        </p:nvSpPr>
        <p:spPr>
          <a:xfrm>
            <a:off x="744485" y="464516"/>
            <a:ext cx="10683053" cy="431780"/>
          </a:xfrm>
        </p:spPr>
        <p:txBody>
          <a:bodyPr>
            <a:normAutofit fontScale="92500" lnSpcReduction="20000"/>
          </a:bodyPr>
          <a:lstStyle/>
          <a:p>
            <a:r>
              <a:rPr lang="en-US" sz="1800" dirty="0" err="1" smtClean="0">
                <a:solidFill>
                  <a:schemeClr val="tx1"/>
                </a:solidFill>
                <a:latin typeface="Book Antiqua" panose="02040602050305030304" pitchFamily="18" charset="0"/>
              </a:rPr>
              <a:t>Nội</a:t>
            </a:r>
            <a:r>
              <a:rPr lang="en-US" sz="1800" dirty="0" smtClean="0">
                <a:solidFill>
                  <a:schemeClr val="tx1"/>
                </a:solidFill>
                <a:latin typeface="Book Antiqua" panose="02040602050305030304" pitchFamily="18" charset="0"/>
              </a:rPr>
              <a:t> dung c</a:t>
            </a:r>
            <a:endParaRPr lang="en-US" sz="1800" dirty="0">
              <a:solidFill>
                <a:schemeClr val="tx1"/>
              </a:solidFill>
              <a:latin typeface="Book Antiqua" panose="02040602050305030304" pitchFamily="18" charset="0"/>
            </a:endParaRPr>
          </a:p>
        </p:txBody>
      </p:sp>
      <p:sp>
        <p:nvSpPr>
          <p:cNvPr id="343" name="Text Placeholder 1"/>
          <p:cNvSpPr>
            <a:spLocks noGrp="1"/>
          </p:cNvSpPr>
          <p:nvPr>
            <p:ph type="body" sz="quarter" idx="19"/>
          </p:nvPr>
        </p:nvSpPr>
        <p:spPr>
          <a:xfrm>
            <a:off x="1338805" y="896296"/>
            <a:ext cx="9801671" cy="608833"/>
          </a:xfrm>
        </p:spPr>
        <p:txBody>
          <a:bodyPr>
            <a:noAutofit/>
          </a:bodyPr>
          <a:lstStyle/>
          <a:p>
            <a:r>
              <a:rPr lang="vi-VN" sz="1600" b="1" dirty="0" smtClean="0">
                <a:solidFill>
                  <a:schemeClr val="tx1"/>
                </a:solidFill>
                <a:latin typeface="Book Antiqua" panose="02040602050305030304" pitchFamily="18" charset="0"/>
              </a:rPr>
              <a:t>Tính thống nhất vật chất của thế giới</a:t>
            </a:r>
            <a:endParaRPr lang="en-US" sz="1600" b="1"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1461914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9"/>
                                        </p:tgtEl>
                                        <p:attrNameLst>
                                          <p:attrName>style.visibility</p:attrName>
                                        </p:attrNameLst>
                                      </p:cBhvr>
                                      <p:to>
                                        <p:strVal val="visible"/>
                                      </p:to>
                                    </p:set>
                                    <p:animEffect transition="in" filter="wipe(left)">
                                      <p:cBhvr>
                                        <p:cTn id="7" dur="1000"/>
                                        <p:tgtEl>
                                          <p:spTgt spid="13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41"/>
                                        </p:tgtEl>
                                        <p:attrNameLst>
                                          <p:attrName>style.visibility</p:attrName>
                                        </p:attrNameLst>
                                      </p:cBhvr>
                                      <p:to>
                                        <p:strVal val="visible"/>
                                      </p:to>
                                    </p:set>
                                    <p:animEffect transition="in" filter="wipe(left)">
                                      <p:cBhvr>
                                        <p:cTn id="11" dur="1000"/>
                                        <p:tgtEl>
                                          <p:spTgt spid="141"/>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210"/>
                                        </p:tgtEl>
                                        <p:attrNameLst>
                                          <p:attrName>style.visibility</p:attrName>
                                        </p:attrNameLst>
                                      </p:cBhvr>
                                      <p:to>
                                        <p:strVal val="visible"/>
                                      </p:to>
                                    </p:set>
                                    <p:animEffect transition="in" filter="wipe(left)">
                                      <p:cBhvr>
                                        <p:cTn id="15" dur="1000"/>
                                        <p:tgtEl>
                                          <p:spTgt spid="210"/>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211"/>
                                        </p:tgtEl>
                                        <p:attrNameLst>
                                          <p:attrName>style.visibility</p:attrName>
                                        </p:attrNameLst>
                                      </p:cBhvr>
                                      <p:to>
                                        <p:strVal val="visible"/>
                                      </p:to>
                                    </p:set>
                                    <p:animEffect transition="in" filter="wipe(left)">
                                      <p:cBhvr>
                                        <p:cTn id="19" dur="1000"/>
                                        <p:tgtEl>
                                          <p:spTgt spid="211"/>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254"/>
                                        </p:tgtEl>
                                        <p:attrNameLst>
                                          <p:attrName>style.visibility</p:attrName>
                                        </p:attrNameLst>
                                      </p:cBhvr>
                                      <p:to>
                                        <p:strVal val="visible"/>
                                      </p:to>
                                    </p:set>
                                    <p:animEffect transition="in" filter="wipe(left)">
                                      <p:cBhvr>
                                        <p:cTn id="23" dur="500"/>
                                        <p:tgtEl>
                                          <p:spTgt spid="254"/>
                                        </p:tgtEl>
                                      </p:cBhvr>
                                    </p:animEffect>
                                  </p:childTnLst>
                                </p:cTn>
                              </p:par>
                            </p:childTnLst>
                          </p:cTn>
                        </p:par>
                        <p:par>
                          <p:cTn id="24" fill="hold">
                            <p:stCondLst>
                              <p:cond delay="4500"/>
                            </p:stCondLst>
                            <p:childTnLst>
                              <p:par>
                                <p:cTn id="25" presetID="22" presetClass="entr" presetSubtype="8" fill="hold" nodeType="afterEffect">
                                  <p:stCondLst>
                                    <p:cond delay="0"/>
                                  </p:stCondLst>
                                  <p:childTnLst>
                                    <p:set>
                                      <p:cBhvr>
                                        <p:cTn id="26" dur="1" fill="hold">
                                          <p:stCondLst>
                                            <p:cond delay="0"/>
                                          </p:stCondLst>
                                        </p:cTn>
                                        <p:tgtEl>
                                          <p:spTgt spid="260"/>
                                        </p:tgtEl>
                                        <p:attrNameLst>
                                          <p:attrName>style.visibility</p:attrName>
                                        </p:attrNameLst>
                                      </p:cBhvr>
                                      <p:to>
                                        <p:strVal val="visible"/>
                                      </p:to>
                                    </p:set>
                                    <p:animEffect transition="in" filter="wipe(left)">
                                      <p:cBhvr>
                                        <p:cTn id="27" dur="500"/>
                                        <p:tgtEl>
                                          <p:spTgt spid="260"/>
                                        </p:tgtEl>
                                      </p:cBhvr>
                                    </p:animEffect>
                                  </p:childTnLst>
                                </p:cTn>
                              </p:par>
                            </p:childTnLst>
                          </p:cTn>
                        </p:par>
                        <p:par>
                          <p:cTn id="28" fill="hold">
                            <p:stCondLst>
                              <p:cond delay="5000"/>
                            </p:stCondLst>
                            <p:childTnLst>
                              <p:par>
                                <p:cTn id="29" presetID="22" presetClass="entr" presetSubtype="8" fill="hold" nodeType="afterEffect">
                                  <p:stCondLst>
                                    <p:cond delay="0"/>
                                  </p:stCondLst>
                                  <p:childTnLst>
                                    <p:set>
                                      <p:cBhvr>
                                        <p:cTn id="30" dur="1" fill="hold">
                                          <p:stCondLst>
                                            <p:cond delay="0"/>
                                          </p:stCondLst>
                                        </p:cTn>
                                        <p:tgtEl>
                                          <p:spTgt spid="268"/>
                                        </p:tgtEl>
                                        <p:attrNameLst>
                                          <p:attrName>style.visibility</p:attrName>
                                        </p:attrNameLst>
                                      </p:cBhvr>
                                      <p:to>
                                        <p:strVal val="visible"/>
                                      </p:to>
                                    </p:set>
                                    <p:animEffect transition="in" filter="wipe(left)">
                                      <p:cBhvr>
                                        <p:cTn id="31" dur="500"/>
                                        <p:tgtEl>
                                          <p:spTgt spid="268"/>
                                        </p:tgtEl>
                                      </p:cBhvr>
                                    </p:animEffect>
                                  </p:childTnLst>
                                </p:cTn>
                              </p:par>
                            </p:childTnLst>
                          </p:cTn>
                        </p:par>
                        <p:par>
                          <p:cTn id="32" fill="hold">
                            <p:stCondLst>
                              <p:cond delay="5500"/>
                            </p:stCondLst>
                            <p:childTnLst>
                              <p:par>
                                <p:cTn id="33" presetID="22" presetClass="entr" presetSubtype="8" fill="hold" nodeType="afterEffect">
                                  <p:stCondLst>
                                    <p:cond delay="0"/>
                                  </p:stCondLst>
                                  <p:childTnLst>
                                    <p:set>
                                      <p:cBhvr>
                                        <p:cTn id="34" dur="1" fill="hold">
                                          <p:stCondLst>
                                            <p:cond delay="0"/>
                                          </p:stCondLst>
                                        </p:cTn>
                                        <p:tgtEl>
                                          <p:spTgt spid="283"/>
                                        </p:tgtEl>
                                        <p:attrNameLst>
                                          <p:attrName>style.visibility</p:attrName>
                                        </p:attrNameLst>
                                      </p:cBhvr>
                                      <p:to>
                                        <p:strVal val="visible"/>
                                      </p:to>
                                    </p:set>
                                    <p:animEffect transition="in" filter="wipe(left)">
                                      <p:cBhvr>
                                        <p:cTn id="35" dur="500"/>
                                        <p:tgtEl>
                                          <p:spTgt spid="283"/>
                                        </p:tgtEl>
                                      </p:cBhvr>
                                    </p:animEffect>
                                  </p:childTnLst>
                                </p:cTn>
                              </p:par>
                            </p:childTnLst>
                          </p:cTn>
                        </p:par>
                        <p:par>
                          <p:cTn id="36" fill="hold">
                            <p:stCondLst>
                              <p:cond delay="6000"/>
                            </p:stCondLst>
                            <p:childTnLst>
                              <p:par>
                                <p:cTn id="37" presetID="22" presetClass="entr" presetSubtype="8" fill="hold" nodeType="afterEffect">
                                  <p:stCondLst>
                                    <p:cond delay="0"/>
                                  </p:stCondLst>
                                  <p:childTnLst>
                                    <p:set>
                                      <p:cBhvr>
                                        <p:cTn id="38" dur="1" fill="hold">
                                          <p:stCondLst>
                                            <p:cond delay="0"/>
                                          </p:stCondLst>
                                        </p:cTn>
                                        <p:tgtEl>
                                          <p:spTgt spid="338"/>
                                        </p:tgtEl>
                                        <p:attrNameLst>
                                          <p:attrName>style.visibility</p:attrName>
                                        </p:attrNameLst>
                                      </p:cBhvr>
                                      <p:to>
                                        <p:strVal val="visible"/>
                                      </p:to>
                                    </p:set>
                                    <p:animEffect transition="in" filter="wipe(left)">
                                      <p:cBhvr>
                                        <p:cTn id="39" dur="500"/>
                                        <p:tgtEl>
                                          <p:spTgt spid="338"/>
                                        </p:tgtEl>
                                      </p:cBhvr>
                                    </p:animEffect>
                                  </p:childTnLst>
                                </p:cTn>
                              </p:par>
                            </p:childTnLst>
                          </p:cTn>
                        </p:par>
                        <p:par>
                          <p:cTn id="40" fill="hold">
                            <p:stCondLst>
                              <p:cond delay="6500"/>
                            </p:stCondLst>
                            <p:childTnLst>
                              <p:par>
                                <p:cTn id="41" presetID="22" presetClass="entr" presetSubtype="8" fill="hold" grpId="0" nodeType="afterEffect">
                                  <p:stCondLst>
                                    <p:cond delay="0"/>
                                  </p:stCondLst>
                                  <p:childTnLst>
                                    <p:set>
                                      <p:cBhvr>
                                        <p:cTn id="42" dur="1" fill="hold">
                                          <p:stCondLst>
                                            <p:cond delay="0"/>
                                          </p:stCondLst>
                                        </p:cTn>
                                        <p:tgtEl>
                                          <p:spTgt spid="340"/>
                                        </p:tgtEl>
                                        <p:attrNameLst>
                                          <p:attrName>style.visibility</p:attrName>
                                        </p:attrNameLst>
                                      </p:cBhvr>
                                      <p:to>
                                        <p:strVal val="visible"/>
                                      </p:to>
                                    </p:set>
                                    <p:animEffect transition="in" filter="wipe(left)">
                                      <p:cBhvr>
                                        <p:cTn id="43" dur="500"/>
                                        <p:tgtEl>
                                          <p:spTgt spid="340"/>
                                        </p:tgtEl>
                                      </p:cBhvr>
                                    </p:animEffect>
                                  </p:childTnLst>
                                </p:cTn>
                              </p:par>
                            </p:childTnLst>
                          </p:cTn>
                        </p:par>
                        <p:par>
                          <p:cTn id="44" fill="hold">
                            <p:stCondLst>
                              <p:cond delay="7000"/>
                            </p:stCondLst>
                            <p:childTnLst>
                              <p:par>
                                <p:cTn id="45" presetID="22" presetClass="entr" presetSubtype="8" fill="hold" nodeType="afterEffect">
                                  <p:stCondLst>
                                    <p:cond delay="0"/>
                                  </p:stCondLst>
                                  <p:childTnLst>
                                    <p:set>
                                      <p:cBhvr>
                                        <p:cTn id="46" dur="1" fill="hold">
                                          <p:stCondLst>
                                            <p:cond delay="0"/>
                                          </p:stCondLst>
                                        </p:cTn>
                                        <p:tgtEl>
                                          <p:spTgt spid="256"/>
                                        </p:tgtEl>
                                        <p:attrNameLst>
                                          <p:attrName>style.visibility</p:attrName>
                                        </p:attrNameLst>
                                      </p:cBhvr>
                                      <p:to>
                                        <p:strVal val="visible"/>
                                      </p:to>
                                    </p:set>
                                    <p:animEffect transition="in" filter="wipe(left)">
                                      <p:cBhvr>
                                        <p:cTn id="47" dur="750"/>
                                        <p:tgtEl>
                                          <p:spTgt spid="256"/>
                                        </p:tgtEl>
                                      </p:cBhvr>
                                    </p:animEffect>
                                  </p:childTnLst>
                                </p:cTn>
                              </p:par>
                            </p:childTnLst>
                          </p:cTn>
                        </p:par>
                        <p:par>
                          <p:cTn id="48" fill="hold">
                            <p:stCondLst>
                              <p:cond delay="7750"/>
                            </p:stCondLst>
                            <p:childTnLst>
                              <p:par>
                                <p:cTn id="49" presetID="22" presetClass="entr" presetSubtype="8" fill="hold" nodeType="afterEffect">
                                  <p:stCondLst>
                                    <p:cond delay="0"/>
                                  </p:stCondLst>
                                  <p:childTnLst>
                                    <p:set>
                                      <p:cBhvr>
                                        <p:cTn id="50" dur="1" fill="hold">
                                          <p:stCondLst>
                                            <p:cond delay="0"/>
                                          </p:stCondLst>
                                        </p:cTn>
                                        <p:tgtEl>
                                          <p:spTgt spid="324"/>
                                        </p:tgtEl>
                                        <p:attrNameLst>
                                          <p:attrName>style.visibility</p:attrName>
                                        </p:attrNameLst>
                                      </p:cBhvr>
                                      <p:to>
                                        <p:strVal val="visible"/>
                                      </p:to>
                                    </p:set>
                                    <p:animEffect transition="in" filter="wipe(left)">
                                      <p:cBhvr>
                                        <p:cTn id="51" dur="750"/>
                                        <p:tgtEl>
                                          <p:spTgt spid="324"/>
                                        </p:tgtEl>
                                      </p:cBhvr>
                                    </p:animEffect>
                                  </p:childTnLst>
                                </p:cTn>
                              </p:par>
                            </p:childTnLst>
                          </p:cTn>
                        </p:par>
                        <p:par>
                          <p:cTn id="52" fill="hold">
                            <p:stCondLst>
                              <p:cond delay="8500"/>
                            </p:stCondLst>
                            <p:childTnLst>
                              <p:par>
                                <p:cTn id="53" presetID="22" presetClass="entr" presetSubtype="8" fill="hold" nodeType="afterEffect">
                                  <p:stCondLst>
                                    <p:cond delay="0"/>
                                  </p:stCondLst>
                                  <p:childTnLst>
                                    <p:set>
                                      <p:cBhvr>
                                        <p:cTn id="54" dur="1" fill="hold">
                                          <p:stCondLst>
                                            <p:cond delay="0"/>
                                          </p:stCondLst>
                                        </p:cTn>
                                        <p:tgtEl>
                                          <p:spTgt spid="300"/>
                                        </p:tgtEl>
                                        <p:attrNameLst>
                                          <p:attrName>style.visibility</p:attrName>
                                        </p:attrNameLst>
                                      </p:cBhvr>
                                      <p:to>
                                        <p:strVal val="visible"/>
                                      </p:to>
                                    </p:set>
                                    <p:animEffect transition="in" filter="wipe(left)">
                                      <p:cBhvr>
                                        <p:cTn id="55" dur="750"/>
                                        <p:tgtEl>
                                          <p:spTgt spid="300"/>
                                        </p:tgtEl>
                                      </p:cBhvr>
                                    </p:animEffect>
                                  </p:childTnLst>
                                </p:cTn>
                              </p:par>
                            </p:childTnLst>
                          </p:cTn>
                        </p:par>
                        <p:par>
                          <p:cTn id="56" fill="hold">
                            <p:stCondLst>
                              <p:cond delay="9250"/>
                            </p:stCondLst>
                            <p:childTnLst>
                              <p:par>
                                <p:cTn id="57" presetID="22" presetClass="entr" presetSubtype="8" fill="hold" nodeType="afterEffect">
                                  <p:stCondLst>
                                    <p:cond delay="0"/>
                                  </p:stCondLst>
                                  <p:childTnLst>
                                    <p:set>
                                      <p:cBhvr>
                                        <p:cTn id="58" dur="1" fill="hold">
                                          <p:stCondLst>
                                            <p:cond delay="0"/>
                                          </p:stCondLst>
                                        </p:cTn>
                                        <p:tgtEl>
                                          <p:spTgt spid="339"/>
                                        </p:tgtEl>
                                        <p:attrNameLst>
                                          <p:attrName>style.visibility</p:attrName>
                                        </p:attrNameLst>
                                      </p:cBhvr>
                                      <p:to>
                                        <p:strVal val="visible"/>
                                      </p:to>
                                    </p:set>
                                    <p:animEffect transition="in" filter="wipe(left)">
                                      <p:cBhvr>
                                        <p:cTn id="59" dur="750"/>
                                        <p:tgtEl>
                                          <p:spTgt spid="339"/>
                                        </p:tgtEl>
                                      </p:cBhvr>
                                    </p:animEffect>
                                  </p:childTnLst>
                                </p:cTn>
                              </p:par>
                            </p:childTnLst>
                          </p:cTn>
                        </p:par>
                        <p:par>
                          <p:cTn id="60" fill="hold">
                            <p:stCondLst>
                              <p:cond delay="10000"/>
                            </p:stCondLst>
                            <p:childTnLst>
                              <p:par>
                                <p:cTn id="61" presetID="22" presetClass="entr" presetSubtype="8" fill="hold" grpId="0" nodeType="afterEffect">
                                  <p:stCondLst>
                                    <p:cond delay="0"/>
                                  </p:stCondLst>
                                  <p:childTnLst>
                                    <p:set>
                                      <p:cBhvr>
                                        <p:cTn id="62" dur="1" fill="hold">
                                          <p:stCondLst>
                                            <p:cond delay="0"/>
                                          </p:stCondLst>
                                        </p:cTn>
                                        <p:tgtEl>
                                          <p:spTgt spid="341"/>
                                        </p:tgtEl>
                                        <p:attrNameLst>
                                          <p:attrName>style.visibility</p:attrName>
                                        </p:attrNameLst>
                                      </p:cBhvr>
                                      <p:to>
                                        <p:strVal val="visible"/>
                                      </p:to>
                                    </p:set>
                                    <p:animEffect transition="in" filter="wipe(left)">
                                      <p:cBhvr>
                                        <p:cTn id="63" dur="750"/>
                                        <p:tgtEl>
                                          <p:spTgt spid="3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p:bldP spid="211" grpId="0"/>
      <p:bldP spid="340" grpId="0"/>
      <p:bldP spid="34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906028877"/>
              </p:ext>
            </p:extLst>
          </p:nvPr>
        </p:nvGraphicFramePr>
        <p:xfrm>
          <a:off x="1651000" y="1066618"/>
          <a:ext cx="9055100" cy="49477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4838700" y="3028950"/>
            <a:ext cx="2800350" cy="138499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800" dirty="0" err="1" smtClean="0"/>
              <a:t>Thế</a:t>
            </a:r>
            <a:r>
              <a:rPr lang="en-US" sz="2800" dirty="0" smtClean="0"/>
              <a:t> </a:t>
            </a:r>
            <a:r>
              <a:rPr lang="en-US" sz="2800" dirty="0" err="1" smtClean="0"/>
              <a:t>giới</a:t>
            </a:r>
            <a:r>
              <a:rPr lang="en-US" sz="2800" dirty="0" smtClean="0"/>
              <a:t> </a:t>
            </a:r>
            <a:r>
              <a:rPr lang="en-US" sz="2800" dirty="0" err="1" smtClean="0"/>
              <a:t>thống</a:t>
            </a:r>
            <a:r>
              <a:rPr lang="en-US" sz="2800" dirty="0" smtClean="0"/>
              <a:t> </a:t>
            </a:r>
            <a:r>
              <a:rPr lang="en-US" sz="2800" dirty="0" err="1" smtClean="0"/>
              <a:t>nhất</a:t>
            </a:r>
            <a:r>
              <a:rPr lang="en-US" sz="2800" dirty="0" smtClean="0"/>
              <a:t> ở </a:t>
            </a:r>
            <a:r>
              <a:rPr lang="en-US" sz="2800" dirty="0" err="1" smtClean="0"/>
              <a:t>tính</a:t>
            </a:r>
            <a:r>
              <a:rPr lang="en-US" sz="2800" dirty="0" smtClean="0"/>
              <a:t> </a:t>
            </a:r>
            <a:r>
              <a:rPr lang="en-US" sz="2800" dirty="0" err="1" smtClean="0"/>
              <a:t>vật</a:t>
            </a:r>
            <a:r>
              <a:rPr lang="en-US" sz="2800" dirty="0" smtClean="0"/>
              <a:t> </a:t>
            </a:r>
            <a:r>
              <a:rPr lang="en-US" sz="2800" dirty="0" err="1" smtClean="0"/>
              <a:t>chất</a:t>
            </a:r>
            <a:r>
              <a:rPr lang="en-US" sz="2800" dirty="0" smtClean="0"/>
              <a:t> </a:t>
            </a:r>
            <a:r>
              <a:rPr lang="en-US" sz="2800" dirty="0" err="1" smtClean="0"/>
              <a:t>của</a:t>
            </a:r>
            <a:r>
              <a:rPr lang="en-US" sz="2800" dirty="0" smtClean="0"/>
              <a:t> </a:t>
            </a:r>
            <a:r>
              <a:rPr lang="en-US" sz="2800" dirty="0" err="1" smtClean="0"/>
              <a:t>nó</a:t>
            </a:r>
            <a:endParaRPr lang="en-US" sz="2800" dirty="0"/>
          </a:p>
        </p:txBody>
      </p:sp>
      <p:sp>
        <p:nvSpPr>
          <p:cNvPr id="4" name="Text Placeholder 4"/>
          <p:cNvSpPr>
            <a:spLocks noGrp="1"/>
          </p:cNvSpPr>
          <p:nvPr>
            <p:ph type="body" sz="quarter" idx="18"/>
          </p:nvPr>
        </p:nvSpPr>
        <p:spPr>
          <a:xfrm>
            <a:off x="744485" y="464516"/>
            <a:ext cx="10683053" cy="431780"/>
          </a:xfrm>
        </p:spPr>
        <p:txBody>
          <a:bodyPr>
            <a:normAutofit fontScale="92500" lnSpcReduction="20000"/>
          </a:bodyPr>
          <a:lstStyle/>
          <a:p>
            <a:r>
              <a:rPr lang="en-US" sz="1800" dirty="0" err="1" smtClean="0">
                <a:solidFill>
                  <a:schemeClr val="tx1"/>
                </a:solidFill>
                <a:latin typeface="Book Antiqua" panose="02040602050305030304" pitchFamily="18" charset="0"/>
              </a:rPr>
              <a:t>Nội</a:t>
            </a:r>
            <a:r>
              <a:rPr lang="en-US" sz="1800" dirty="0" smtClean="0">
                <a:solidFill>
                  <a:schemeClr val="tx1"/>
                </a:solidFill>
                <a:latin typeface="Book Antiqua" panose="02040602050305030304" pitchFamily="18" charset="0"/>
              </a:rPr>
              <a:t> dung c</a:t>
            </a:r>
            <a:endParaRPr lang="en-US" sz="1800"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336571623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832362" y="544334"/>
            <a:ext cx="10683053" cy="431780"/>
          </a:xfrm>
        </p:spPr>
        <p:txBody>
          <a:bodyPr>
            <a:normAutofit fontScale="62500" lnSpcReduction="20000"/>
          </a:bodyPr>
          <a:lstStyle/>
          <a:p>
            <a:r>
              <a:rPr lang="en-US" sz="2800" dirty="0" err="1" smtClean="0">
                <a:latin typeface="Book Antiqua" panose="02040602050305030304" pitchFamily="18" charset="0"/>
              </a:rPr>
              <a:t>Nội</a:t>
            </a:r>
            <a:r>
              <a:rPr lang="en-US" sz="2800" dirty="0" smtClean="0">
                <a:latin typeface="Book Antiqua" panose="02040602050305030304" pitchFamily="18" charset="0"/>
              </a:rPr>
              <a:t> dung d: </a:t>
            </a:r>
            <a:r>
              <a:rPr lang="vi-VN" sz="2800" dirty="0" smtClean="0">
                <a:latin typeface="Book Antiqua" panose="02040602050305030304" pitchFamily="18" charset="0"/>
              </a:rPr>
              <a:t>Các </a:t>
            </a:r>
            <a:r>
              <a:rPr lang="vi-VN" sz="2800" dirty="0">
                <a:latin typeface="Book Antiqua" panose="02040602050305030304" pitchFamily="18" charset="0"/>
              </a:rPr>
              <a:t>hình thức tồn tại của vật </a:t>
            </a:r>
            <a:r>
              <a:rPr lang="vi-VN" sz="2800" dirty="0" smtClean="0">
                <a:latin typeface="Book Antiqua" panose="02040602050305030304" pitchFamily="18" charset="0"/>
              </a:rPr>
              <a:t>chất</a:t>
            </a:r>
            <a:endParaRPr lang="fr-FR" sz="2800" dirty="0">
              <a:latin typeface="Book Antiqua" panose="02040602050305030304" pitchFamily="18" charset="0"/>
            </a:endParaRPr>
          </a:p>
        </p:txBody>
      </p:sp>
      <p:sp>
        <p:nvSpPr>
          <p:cNvPr id="6" name="Text Placeholder 1"/>
          <p:cNvSpPr>
            <a:spLocks noGrp="1"/>
          </p:cNvSpPr>
          <p:nvPr>
            <p:ph type="body" sz="quarter" idx="19"/>
          </p:nvPr>
        </p:nvSpPr>
        <p:spPr>
          <a:xfrm>
            <a:off x="381000" y="976114"/>
            <a:ext cx="7188523" cy="608833"/>
          </a:xfrm>
        </p:spPr>
        <p:txBody>
          <a:bodyPr>
            <a:noAutofit/>
          </a:bodyPr>
          <a:lstStyle/>
          <a:p>
            <a:r>
              <a:rPr lang="vi-VN" sz="1400" b="1" dirty="0" smtClean="0">
                <a:solidFill>
                  <a:schemeClr val="tx1">
                    <a:lumMod val="75000"/>
                    <a:lumOff val="25000"/>
                  </a:schemeClr>
                </a:solidFill>
                <a:latin typeface="Book Antiqua" panose="02040602050305030304" pitchFamily="18" charset="0"/>
              </a:rPr>
              <a:t>1. Quan niệm của chủ nghĩa Mac-Lenin về vật chất</a:t>
            </a:r>
            <a:endParaRPr lang="fr-FR" sz="1400" b="1" dirty="0">
              <a:solidFill>
                <a:schemeClr val="tx1">
                  <a:lumMod val="75000"/>
                  <a:lumOff val="25000"/>
                </a:schemeClr>
              </a:solidFill>
              <a:latin typeface="Book Antiqua" panose="02040602050305030304" pitchFamily="18" charset="0"/>
            </a:endParaRPr>
          </a:p>
        </p:txBody>
      </p:sp>
      <p:grpSp>
        <p:nvGrpSpPr>
          <p:cNvPr id="22" name="Group 21"/>
          <p:cNvGrpSpPr/>
          <p:nvPr/>
        </p:nvGrpSpPr>
        <p:grpSpPr>
          <a:xfrm>
            <a:off x="637877" y="1571889"/>
            <a:ext cx="10560362" cy="4214386"/>
            <a:chOff x="637877" y="1571889"/>
            <a:chExt cx="10560362" cy="4214386"/>
          </a:xfrm>
        </p:grpSpPr>
        <p:sp>
          <p:nvSpPr>
            <p:cNvPr id="4" name="Freeform 3"/>
            <p:cNvSpPr/>
            <p:nvPr/>
          </p:nvSpPr>
          <p:spPr>
            <a:xfrm>
              <a:off x="4674592" y="1571889"/>
              <a:ext cx="1388208" cy="925472"/>
            </a:xfrm>
            <a:custGeom>
              <a:avLst/>
              <a:gdLst>
                <a:gd name="connsiteX0" fmla="*/ 0 w 1388208"/>
                <a:gd name="connsiteY0" fmla="*/ 92547 h 925472"/>
                <a:gd name="connsiteX1" fmla="*/ 92547 w 1388208"/>
                <a:gd name="connsiteY1" fmla="*/ 0 h 925472"/>
                <a:gd name="connsiteX2" fmla="*/ 1295661 w 1388208"/>
                <a:gd name="connsiteY2" fmla="*/ 0 h 925472"/>
                <a:gd name="connsiteX3" fmla="*/ 1388208 w 1388208"/>
                <a:gd name="connsiteY3" fmla="*/ 92547 h 925472"/>
                <a:gd name="connsiteX4" fmla="*/ 1388208 w 1388208"/>
                <a:gd name="connsiteY4" fmla="*/ 832925 h 925472"/>
                <a:gd name="connsiteX5" fmla="*/ 1295661 w 1388208"/>
                <a:gd name="connsiteY5" fmla="*/ 925472 h 925472"/>
                <a:gd name="connsiteX6" fmla="*/ 92547 w 1388208"/>
                <a:gd name="connsiteY6" fmla="*/ 925472 h 925472"/>
                <a:gd name="connsiteX7" fmla="*/ 0 w 1388208"/>
                <a:gd name="connsiteY7" fmla="*/ 832925 h 925472"/>
                <a:gd name="connsiteX8" fmla="*/ 0 w 1388208"/>
                <a:gd name="connsiteY8" fmla="*/ 92547 h 92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208" h="925472">
                  <a:moveTo>
                    <a:pt x="0" y="92547"/>
                  </a:moveTo>
                  <a:cubicBezTo>
                    <a:pt x="0" y="41435"/>
                    <a:pt x="41435" y="0"/>
                    <a:pt x="92547" y="0"/>
                  </a:cubicBezTo>
                  <a:lnTo>
                    <a:pt x="1295661" y="0"/>
                  </a:lnTo>
                  <a:cubicBezTo>
                    <a:pt x="1346773" y="0"/>
                    <a:pt x="1388208" y="41435"/>
                    <a:pt x="1388208" y="92547"/>
                  </a:cubicBezTo>
                  <a:lnTo>
                    <a:pt x="1388208" y="832925"/>
                  </a:lnTo>
                  <a:cubicBezTo>
                    <a:pt x="1388208" y="884037"/>
                    <a:pt x="1346773" y="925472"/>
                    <a:pt x="1295661" y="925472"/>
                  </a:cubicBezTo>
                  <a:lnTo>
                    <a:pt x="92547" y="925472"/>
                  </a:lnTo>
                  <a:cubicBezTo>
                    <a:pt x="41435" y="925472"/>
                    <a:pt x="0" y="884037"/>
                    <a:pt x="0" y="832925"/>
                  </a:cubicBezTo>
                  <a:lnTo>
                    <a:pt x="0" y="92547"/>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88066" tIns="88066" rIns="88066" bIns="88066" numCol="1" spcCol="1270" anchor="ctr" anchorCtr="0">
              <a:noAutofit/>
            </a:bodyPr>
            <a:lstStyle/>
            <a:p>
              <a:pPr lvl="0" algn="ctr" defTabSz="711200">
                <a:lnSpc>
                  <a:spcPct val="90000"/>
                </a:lnSpc>
                <a:spcBef>
                  <a:spcPct val="0"/>
                </a:spcBef>
                <a:spcAft>
                  <a:spcPct val="35000"/>
                </a:spcAft>
              </a:pPr>
              <a:r>
                <a:rPr lang="vi-VN" sz="1600" kern="1200" dirty="0" smtClean="0"/>
                <a:t>Quan niệm về vật chất</a:t>
              </a:r>
              <a:endParaRPr lang="en-US" sz="1600" kern="1200" dirty="0"/>
            </a:p>
          </p:txBody>
        </p:sp>
        <p:sp>
          <p:nvSpPr>
            <p:cNvPr id="5" name="Freeform 4"/>
            <p:cNvSpPr/>
            <p:nvPr/>
          </p:nvSpPr>
          <p:spPr>
            <a:xfrm>
              <a:off x="2544123" y="2497361"/>
              <a:ext cx="2824573" cy="370188"/>
            </a:xfrm>
            <a:custGeom>
              <a:avLst/>
              <a:gdLst/>
              <a:ahLst/>
              <a:cxnLst/>
              <a:rect l="0" t="0" r="0" b="0"/>
              <a:pathLst>
                <a:path>
                  <a:moveTo>
                    <a:pt x="2824573" y="0"/>
                  </a:moveTo>
                  <a:lnTo>
                    <a:pt x="2824573" y="185094"/>
                  </a:lnTo>
                  <a:lnTo>
                    <a:pt x="0" y="185094"/>
                  </a:lnTo>
                  <a:lnTo>
                    <a:pt x="0" y="370188"/>
                  </a:lnTo>
                </a:path>
              </a:pathLst>
            </a:custGeom>
            <a:noFill/>
          </p:spPr>
          <p:style>
            <a:lnRef idx="2">
              <a:schemeClr val="dk1">
                <a:shade val="6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8" name="Freeform 7"/>
            <p:cNvSpPr/>
            <p:nvPr/>
          </p:nvSpPr>
          <p:spPr>
            <a:xfrm>
              <a:off x="1850018" y="2867550"/>
              <a:ext cx="1388208" cy="925472"/>
            </a:xfrm>
            <a:custGeom>
              <a:avLst/>
              <a:gdLst>
                <a:gd name="connsiteX0" fmla="*/ 0 w 1388208"/>
                <a:gd name="connsiteY0" fmla="*/ 92547 h 925472"/>
                <a:gd name="connsiteX1" fmla="*/ 92547 w 1388208"/>
                <a:gd name="connsiteY1" fmla="*/ 0 h 925472"/>
                <a:gd name="connsiteX2" fmla="*/ 1295661 w 1388208"/>
                <a:gd name="connsiteY2" fmla="*/ 0 h 925472"/>
                <a:gd name="connsiteX3" fmla="*/ 1388208 w 1388208"/>
                <a:gd name="connsiteY3" fmla="*/ 92547 h 925472"/>
                <a:gd name="connsiteX4" fmla="*/ 1388208 w 1388208"/>
                <a:gd name="connsiteY4" fmla="*/ 832925 h 925472"/>
                <a:gd name="connsiteX5" fmla="*/ 1295661 w 1388208"/>
                <a:gd name="connsiteY5" fmla="*/ 925472 h 925472"/>
                <a:gd name="connsiteX6" fmla="*/ 92547 w 1388208"/>
                <a:gd name="connsiteY6" fmla="*/ 925472 h 925472"/>
                <a:gd name="connsiteX7" fmla="*/ 0 w 1388208"/>
                <a:gd name="connsiteY7" fmla="*/ 832925 h 925472"/>
                <a:gd name="connsiteX8" fmla="*/ 0 w 1388208"/>
                <a:gd name="connsiteY8" fmla="*/ 92547 h 92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208" h="925472">
                  <a:moveTo>
                    <a:pt x="0" y="92547"/>
                  </a:moveTo>
                  <a:cubicBezTo>
                    <a:pt x="0" y="41435"/>
                    <a:pt x="41435" y="0"/>
                    <a:pt x="92547" y="0"/>
                  </a:cubicBezTo>
                  <a:lnTo>
                    <a:pt x="1295661" y="0"/>
                  </a:lnTo>
                  <a:cubicBezTo>
                    <a:pt x="1346773" y="0"/>
                    <a:pt x="1388208" y="41435"/>
                    <a:pt x="1388208" y="92547"/>
                  </a:cubicBezTo>
                  <a:lnTo>
                    <a:pt x="1388208" y="832925"/>
                  </a:lnTo>
                  <a:cubicBezTo>
                    <a:pt x="1388208" y="884037"/>
                    <a:pt x="1346773" y="925472"/>
                    <a:pt x="1295661" y="925472"/>
                  </a:cubicBezTo>
                  <a:lnTo>
                    <a:pt x="92547" y="925472"/>
                  </a:lnTo>
                  <a:cubicBezTo>
                    <a:pt x="41435" y="925472"/>
                    <a:pt x="0" y="884037"/>
                    <a:pt x="0" y="832925"/>
                  </a:cubicBezTo>
                  <a:lnTo>
                    <a:pt x="0" y="92547"/>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95686" tIns="95686" rIns="95686" bIns="95686" numCol="1" spcCol="1270" anchor="ctr" anchorCtr="0">
              <a:noAutofit/>
            </a:bodyPr>
            <a:lstStyle/>
            <a:p>
              <a:pPr lvl="0" algn="ctr" defTabSz="800100">
                <a:lnSpc>
                  <a:spcPct val="90000"/>
                </a:lnSpc>
                <a:spcBef>
                  <a:spcPct val="0"/>
                </a:spcBef>
                <a:spcAft>
                  <a:spcPct val="35000"/>
                </a:spcAft>
              </a:pPr>
              <a:r>
                <a:rPr lang="vi-VN" sz="1800" kern="1200" dirty="0" smtClean="0"/>
                <a:t>Ph.Ănggen</a:t>
              </a:r>
              <a:endParaRPr lang="en-US" sz="1800" kern="1200" dirty="0"/>
            </a:p>
          </p:txBody>
        </p:sp>
        <p:sp>
          <p:nvSpPr>
            <p:cNvPr id="9" name="Freeform 8"/>
            <p:cNvSpPr/>
            <p:nvPr/>
          </p:nvSpPr>
          <p:spPr>
            <a:xfrm>
              <a:off x="1494915" y="3793022"/>
              <a:ext cx="1049207" cy="370188"/>
            </a:xfrm>
            <a:custGeom>
              <a:avLst/>
              <a:gdLst/>
              <a:ahLst/>
              <a:cxnLst/>
              <a:rect l="0" t="0" r="0" b="0"/>
              <a:pathLst>
                <a:path>
                  <a:moveTo>
                    <a:pt x="1049207" y="0"/>
                  </a:moveTo>
                  <a:lnTo>
                    <a:pt x="1049207" y="185094"/>
                  </a:lnTo>
                  <a:lnTo>
                    <a:pt x="0" y="185094"/>
                  </a:lnTo>
                  <a:lnTo>
                    <a:pt x="0" y="370188"/>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0" name="Freeform 9"/>
            <p:cNvSpPr/>
            <p:nvPr/>
          </p:nvSpPr>
          <p:spPr>
            <a:xfrm>
              <a:off x="637877" y="4163211"/>
              <a:ext cx="1714076" cy="1544168"/>
            </a:xfrm>
            <a:custGeom>
              <a:avLst/>
              <a:gdLst>
                <a:gd name="connsiteX0" fmla="*/ 0 w 1714076"/>
                <a:gd name="connsiteY0" fmla="*/ 154417 h 1544168"/>
                <a:gd name="connsiteX1" fmla="*/ 154417 w 1714076"/>
                <a:gd name="connsiteY1" fmla="*/ 0 h 1544168"/>
                <a:gd name="connsiteX2" fmla="*/ 1559659 w 1714076"/>
                <a:gd name="connsiteY2" fmla="*/ 0 h 1544168"/>
                <a:gd name="connsiteX3" fmla="*/ 1714076 w 1714076"/>
                <a:gd name="connsiteY3" fmla="*/ 154417 h 1544168"/>
                <a:gd name="connsiteX4" fmla="*/ 1714076 w 1714076"/>
                <a:gd name="connsiteY4" fmla="*/ 1389751 h 1544168"/>
                <a:gd name="connsiteX5" fmla="*/ 1559659 w 1714076"/>
                <a:gd name="connsiteY5" fmla="*/ 1544168 h 1544168"/>
                <a:gd name="connsiteX6" fmla="*/ 154417 w 1714076"/>
                <a:gd name="connsiteY6" fmla="*/ 1544168 h 1544168"/>
                <a:gd name="connsiteX7" fmla="*/ 0 w 1714076"/>
                <a:gd name="connsiteY7" fmla="*/ 1389751 h 1544168"/>
                <a:gd name="connsiteX8" fmla="*/ 0 w 1714076"/>
                <a:gd name="connsiteY8" fmla="*/ 154417 h 1544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76" h="1544168">
                  <a:moveTo>
                    <a:pt x="0" y="154417"/>
                  </a:moveTo>
                  <a:cubicBezTo>
                    <a:pt x="0" y="69135"/>
                    <a:pt x="69135" y="0"/>
                    <a:pt x="154417" y="0"/>
                  </a:cubicBezTo>
                  <a:lnTo>
                    <a:pt x="1559659" y="0"/>
                  </a:lnTo>
                  <a:cubicBezTo>
                    <a:pt x="1644941" y="0"/>
                    <a:pt x="1714076" y="69135"/>
                    <a:pt x="1714076" y="154417"/>
                  </a:cubicBezTo>
                  <a:lnTo>
                    <a:pt x="1714076" y="1389751"/>
                  </a:lnTo>
                  <a:cubicBezTo>
                    <a:pt x="1714076" y="1475033"/>
                    <a:pt x="1644941" y="1544168"/>
                    <a:pt x="1559659" y="1544168"/>
                  </a:cubicBezTo>
                  <a:lnTo>
                    <a:pt x="154417" y="1544168"/>
                  </a:lnTo>
                  <a:cubicBezTo>
                    <a:pt x="69135" y="1544168"/>
                    <a:pt x="0" y="1475033"/>
                    <a:pt x="0" y="1389751"/>
                  </a:cubicBezTo>
                  <a:lnTo>
                    <a:pt x="0" y="154417"/>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98567" tIns="98567" rIns="98567" bIns="98567" numCol="1" spcCol="1270" anchor="ctr" anchorCtr="0">
              <a:noAutofit/>
            </a:bodyPr>
            <a:lstStyle/>
            <a:p>
              <a:pPr lvl="0" algn="ctr" defTabSz="622300">
                <a:lnSpc>
                  <a:spcPct val="90000"/>
                </a:lnSpc>
                <a:spcBef>
                  <a:spcPct val="0"/>
                </a:spcBef>
                <a:spcAft>
                  <a:spcPct val="35000"/>
                </a:spcAft>
              </a:pPr>
              <a:r>
                <a:rPr lang="nl-NL" altLang="en-US" sz="1400" kern="1200" dirty="0" smtClean="0">
                  <a:solidFill>
                    <a:srgbClr val="000000"/>
                  </a:solidFill>
                  <a:latin typeface="Times New Roman" pitchFamily="18" charset="0"/>
                  <a:cs typeface="Times New Roman" pitchFamily="18" charset="0"/>
                </a:rPr>
                <a:t>Để có một quan niệm đúng đắn về vật chất, cần phải có sự phân biệt rõ ràng giữa </a:t>
              </a:r>
              <a:r>
                <a:rPr lang="nl-NL" altLang="en-US" sz="1400" i="1" kern="1200" dirty="0" smtClean="0">
                  <a:solidFill>
                    <a:srgbClr val="000000"/>
                  </a:solidFill>
                  <a:latin typeface="Times New Roman" pitchFamily="18" charset="0"/>
                  <a:cs typeface="Times New Roman" pitchFamily="18" charset="0"/>
                </a:rPr>
                <a:t>vật chất với tính cách là một phạm trù triết học</a:t>
              </a:r>
              <a:endParaRPr lang="nl-NL" altLang="en-US" sz="1400" kern="1200" dirty="0">
                <a:solidFill>
                  <a:srgbClr val="000000"/>
                </a:solidFill>
                <a:latin typeface="Times New Roman" pitchFamily="18" charset="0"/>
                <a:cs typeface="Times New Roman" pitchFamily="18" charset="0"/>
              </a:endParaRPr>
            </a:p>
          </p:txBody>
        </p:sp>
        <p:sp>
          <p:nvSpPr>
            <p:cNvPr id="11" name="Freeform 10"/>
            <p:cNvSpPr/>
            <p:nvPr/>
          </p:nvSpPr>
          <p:spPr>
            <a:xfrm>
              <a:off x="2544123" y="3793022"/>
              <a:ext cx="1065269" cy="370188"/>
            </a:xfrm>
            <a:custGeom>
              <a:avLst/>
              <a:gdLst/>
              <a:ahLst/>
              <a:cxnLst/>
              <a:rect l="0" t="0" r="0" b="0"/>
              <a:pathLst>
                <a:path>
                  <a:moveTo>
                    <a:pt x="0" y="0"/>
                  </a:moveTo>
                  <a:lnTo>
                    <a:pt x="0" y="185094"/>
                  </a:lnTo>
                  <a:lnTo>
                    <a:pt x="1065269" y="185094"/>
                  </a:lnTo>
                  <a:lnTo>
                    <a:pt x="1065269" y="370188"/>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2" name="Freeform 11"/>
            <p:cNvSpPr/>
            <p:nvPr/>
          </p:nvSpPr>
          <p:spPr>
            <a:xfrm>
              <a:off x="2768415" y="4163211"/>
              <a:ext cx="1681952" cy="1430178"/>
            </a:xfrm>
            <a:custGeom>
              <a:avLst/>
              <a:gdLst>
                <a:gd name="connsiteX0" fmla="*/ 0 w 1681952"/>
                <a:gd name="connsiteY0" fmla="*/ 143018 h 1430178"/>
                <a:gd name="connsiteX1" fmla="*/ 143018 w 1681952"/>
                <a:gd name="connsiteY1" fmla="*/ 0 h 1430178"/>
                <a:gd name="connsiteX2" fmla="*/ 1538934 w 1681952"/>
                <a:gd name="connsiteY2" fmla="*/ 0 h 1430178"/>
                <a:gd name="connsiteX3" fmla="*/ 1681952 w 1681952"/>
                <a:gd name="connsiteY3" fmla="*/ 143018 h 1430178"/>
                <a:gd name="connsiteX4" fmla="*/ 1681952 w 1681952"/>
                <a:gd name="connsiteY4" fmla="*/ 1287160 h 1430178"/>
                <a:gd name="connsiteX5" fmla="*/ 1538934 w 1681952"/>
                <a:gd name="connsiteY5" fmla="*/ 1430178 h 1430178"/>
                <a:gd name="connsiteX6" fmla="*/ 143018 w 1681952"/>
                <a:gd name="connsiteY6" fmla="*/ 1430178 h 1430178"/>
                <a:gd name="connsiteX7" fmla="*/ 0 w 1681952"/>
                <a:gd name="connsiteY7" fmla="*/ 1287160 h 1430178"/>
                <a:gd name="connsiteX8" fmla="*/ 0 w 1681952"/>
                <a:gd name="connsiteY8" fmla="*/ 143018 h 143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1952" h="1430178">
                  <a:moveTo>
                    <a:pt x="0" y="143018"/>
                  </a:moveTo>
                  <a:cubicBezTo>
                    <a:pt x="0" y="64031"/>
                    <a:pt x="64031" y="0"/>
                    <a:pt x="143018" y="0"/>
                  </a:cubicBezTo>
                  <a:lnTo>
                    <a:pt x="1538934" y="0"/>
                  </a:lnTo>
                  <a:cubicBezTo>
                    <a:pt x="1617921" y="0"/>
                    <a:pt x="1681952" y="64031"/>
                    <a:pt x="1681952" y="143018"/>
                  </a:cubicBezTo>
                  <a:lnTo>
                    <a:pt x="1681952" y="1287160"/>
                  </a:lnTo>
                  <a:cubicBezTo>
                    <a:pt x="1681952" y="1366147"/>
                    <a:pt x="1617921" y="1430178"/>
                    <a:pt x="1538934" y="1430178"/>
                  </a:cubicBezTo>
                  <a:lnTo>
                    <a:pt x="143018" y="1430178"/>
                  </a:lnTo>
                  <a:cubicBezTo>
                    <a:pt x="64031" y="1430178"/>
                    <a:pt x="0" y="1366147"/>
                    <a:pt x="0" y="1287160"/>
                  </a:cubicBezTo>
                  <a:lnTo>
                    <a:pt x="0" y="143018"/>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95228" tIns="95228" rIns="95228" bIns="95228" numCol="1" spcCol="1270" anchor="ctr" anchorCtr="0">
              <a:noAutofit/>
            </a:bodyPr>
            <a:lstStyle/>
            <a:p>
              <a:pPr lvl="0" algn="ctr" defTabSz="622300">
                <a:lnSpc>
                  <a:spcPct val="90000"/>
                </a:lnSpc>
                <a:spcBef>
                  <a:spcPct val="0"/>
                </a:spcBef>
                <a:spcAft>
                  <a:spcPct val="35000"/>
                </a:spcAft>
              </a:pPr>
              <a:r>
                <a:rPr lang="vi-VN" altLang="en-US" sz="1400" b="0" kern="1200" dirty="0" smtClean="0">
                  <a:solidFill>
                    <a:srgbClr val="000000"/>
                  </a:solidFill>
                  <a:latin typeface="Times New Roman" pitchFamily="18" charset="0"/>
                  <a:cs typeface="Times New Roman" pitchFamily="18" charset="0"/>
                </a:rPr>
                <a:t>Đ</a:t>
              </a:r>
              <a:r>
                <a:rPr lang="nl-NL" altLang="en-US" sz="1400" b="0" kern="1200" dirty="0" smtClean="0">
                  <a:solidFill>
                    <a:srgbClr val="000000"/>
                  </a:solidFill>
                  <a:latin typeface="Times New Roman" pitchFamily="18" charset="0"/>
                  <a:cs typeface="Times New Roman" pitchFamily="18" charset="0"/>
                </a:rPr>
                <a:t>ặc tính chung</a:t>
              </a:r>
              <a:r>
                <a:rPr lang="vi-VN" altLang="en-US" sz="1400" b="0" kern="1200" dirty="0" smtClean="0">
                  <a:solidFill>
                    <a:srgbClr val="000000"/>
                  </a:solidFill>
                  <a:latin typeface="Times New Roman" pitchFamily="18" charset="0"/>
                  <a:cs typeface="Times New Roman" pitchFamily="18" charset="0"/>
                </a:rPr>
                <a:t>,</a:t>
              </a:r>
              <a:r>
                <a:rPr lang="nl-NL" altLang="en-US" sz="1400" b="0" kern="1200" dirty="0" smtClean="0">
                  <a:solidFill>
                    <a:srgbClr val="000000"/>
                  </a:solidFill>
                  <a:latin typeface="Times New Roman" pitchFamily="18" charset="0"/>
                  <a:cs typeface="Times New Roman" pitchFamily="18" charset="0"/>
                </a:rPr>
                <a:t> thống nhất </a:t>
              </a:r>
              <a:r>
                <a:rPr lang="vi-VN" altLang="en-US" sz="1400" b="0" kern="1200" dirty="0" smtClean="0">
                  <a:solidFill>
                    <a:srgbClr val="000000"/>
                  </a:solidFill>
                  <a:latin typeface="Times New Roman" pitchFamily="18" charset="0"/>
                  <a:cs typeface="Times New Roman" pitchFamily="18" charset="0"/>
                </a:rPr>
                <a:t>của các sự vật hiện tượng trên thế giới </a:t>
              </a:r>
              <a:r>
                <a:rPr lang="nl-NL" altLang="en-US" sz="1400" b="0" kern="1200" dirty="0" smtClean="0">
                  <a:solidFill>
                    <a:srgbClr val="000000"/>
                  </a:solidFill>
                  <a:latin typeface="Times New Roman" pitchFamily="18" charset="0"/>
                  <a:cs typeface="Times New Roman" pitchFamily="18" charset="0"/>
                </a:rPr>
                <a:t>là </a:t>
              </a:r>
              <a:r>
                <a:rPr lang="nl-NL" altLang="en-US" sz="1400" b="0" i="1" kern="1200" dirty="0" smtClean="0">
                  <a:solidFill>
                    <a:srgbClr val="000000"/>
                  </a:solidFill>
                  <a:latin typeface="Times New Roman" pitchFamily="18" charset="0"/>
                  <a:cs typeface="Times New Roman" pitchFamily="18" charset="0"/>
                </a:rPr>
                <a:t>tính vật chất - </a:t>
              </a:r>
              <a:r>
                <a:rPr lang="nl-NL" altLang="en-US" sz="1400" b="0" kern="1200" dirty="0" smtClean="0">
                  <a:solidFill>
                    <a:srgbClr val="000000"/>
                  </a:solidFill>
                  <a:latin typeface="Times New Roman" pitchFamily="18" charset="0"/>
                  <a:cs typeface="Times New Roman" pitchFamily="18" charset="0"/>
                </a:rPr>
                <a:t>tính tồn tại, độc lập không lệ thuộc vào ý thức</a:t>
              </a:r>
              <a:endParaRPr lang="en-US" sz="1400" b="0" kern="1200" dirty="0"/>
            </a:p>
          </p:txBody>
        </p:sp>
        <p:sp>
          <p:nvSpPr>
            <p:cNvPr id="13" name="Freeform 12"/>
            <p:cNvSpPr/>
            <p:nvPr/>
          </p:nvSpPr>
          <p:spPr>
            <a:xfrm>
              <a:off x="5368696" y="2497361"/>
              <a:ext cx="2824573" cy="370188"/>
            </a:xfrm>
            <a:custGeom>
              <a:avLst/>
              <a:gdLst/>
              <a:ahLst/>
              <a:cxnLst/>
              <a:rect l="0" t="0" r="0" b="0"/>
              <a:pathLst>
                <a:path>
                  <a:moveTo>
                    <a:pt x="0" y="0"/>
                  </a:moveTo>
                  <a:lnTo>
                    <a:pt x="0" y="185094"/>
                  </a:lnTo>
                  <a:lnTo>
                    <a:pt x="2824573" y="185094"/>
                  </a:lnTo>
                  <a:lnTo>
                    <a:pt x="2824573" y="370188"/>
                  </a:lnTo>
                </a:path>
              </a:pathLst>
            </a:custGeom>
            <a:noFill/>
          </p:spPr>
          <p:style>
            <a:lnRef idx="2">
              <a:schemeClr val="dk1">
                <a:shade val="6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4" name="Freeform 13"/>
            <p:cNvSpPr/>
            <p:nvPr/>
          </p:nvSpPr>
          <p:spPr>
            <a:xfrm>
              <a:off x="7499165" y="2867550"/>
              <a:ext cx="1388208" cy="925472"/>
            </a:xfrm>
            <a:custGeom>
              <a:avLst/>
              <a:gdLst>
                <a:gd name="connsiteX0" fmla="*/ 0 w 1388208"/>
                <a:gd name="connsiteY0" fmla="*/ 92547 h 925472"/>
                <a:gd name="connsiteX1" fmla="*/ 92547 w 1388208"/>
                <a:gd name="connsiteY1" fmla="*/ 0 h 925472"/>
                <a:gd name="connsiteX2" fmla="*/ 1295661 w 1388208"/>
                <a:gd name="connsiteY2" fmla="*/ 0 h 925472"/>
                <a:gd name="connsiteX3" fmla="*/ 1388208 w 1388208"/>
                <a:gd name="connsiteY3" fmla="*/ 92547 h 925472"/>
                <a:gd name="connsiteX4" fmla="*/ 1388208 w 1388208"/>
                <a:gd name="connsiteY4" fmla="*/ 832925 h 925472"/>
                <a:gd name="connsiteX5" fmla="*/ 1295661 w 1388208"/>
                <a:gd name="connsiteY5" fmla="*/ 925472 h 925472"/>
                <a:gd name="connsiteX6" fmla="*/ 92547 w 1388208"/>
                <a:gd name="connsiteY6" fmla="*/ 925472 h 925472"/>
                <a:gd name="connsiteX7" fmla="*/ 0 w 1388208"/>
                <a:gd name="connsiteY7" fmla="*/ 832925 h 925472"/>
                <a:gd name="connsiteX8" fmla="*/ 0 w 1388208"/>
                <a:gd name="connsiteY8" fmla="*/ 92547 h 92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208" h="925472">
                  <a:moveTo>
                    <a:pt x="0" y="92547"/>
                  </a:moveTo>
                  <a:cubicBezTo>
                    <a:pt x="0" y="41435"/>
                    <a:pt x="41435" y="0"/>
                    <a:pt x="92547" y="0"/>
                  </a:cubicBezTo>
                  <a:lnTo>
                    <a:pt x="1295661" y="0"/>
                  </a:lnTo>
                  <a:cubicBezTo>
                    <a:pt x="1346773" y="0"/>
                    <a:pt x="1388208" y="41435"/>
                    <a:pt x="1388208" y="92547"/>
                  </a:cubicBezTo>
                  <a:lnTo>
                    <a:pt x="1388208" y="832925"/>
                  </a:lnTo>
                  <a:cubicBezTo>
                    <a:pt x="1388208" y="884037"/>
                    <a:pt x="1346773" y="925472"/>
                    <a:pt x="1295661" y="925472"/>
                  </a:cubicBezTo>
                  <a:lnTo>
                    <a:pt x="92547" y="925472"/>
                  </a:lnTo>
                  <a:cubicBezTo>
                    <a:pt x="41435" y="925472"/>
                    <a:pt x="0" y="884037"/>
                    <a:pt x="0" y="832925"/>
                  </a:cubicBezTo>
                  <a:lnTo>
                    <a:pt x="0" y="92547"/>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03306" tIns="103306" rIns="103306" bIns="103306" numCol="1" spcCol="1270" anchor="ctr" anchorCtr="0">
              <a:noAutofit/>
            </a:bodyPr>
            <a:lstStyle/>
            <a:p>
              <a:pPr lvl="0" algn="ctr" defTabSz="889000">
                <a:lnSpc>
                  <a:spcPct val="90000"/>
                </a:lnSpc>
                <a:spcBef>
                  <a:spcPct val="0"/>
                </a:spcBef>
                <a:spcAft>
                  <a:spcPct val="35000"/>
                </a:spcAft>
              </a:pPr>
              <a:r>
                <a:rPr lang="vi-VN" sz="2000" kern="1200" dirty="0" smtClean="0"/>
                <a:t>V.I.Lênin</a:t>
              </a:r>
              <a:endParaRPr lang="en-US" sz="2000" kern="1200" dirty="0"/>
            </a:p>
          </p:txBody>
        </p:sp>
        <p:sp>
          <p:nvSpPr>
            <p:cNvPr id="15" name="Freeform 14"/>
            <p:cNvSpPr/>
            <p:nvPr/>
          </p:nvSpPr>
          <p:spPr>
            <a:xfrm>
              <a:off x="5744963" y="3792962"/>
              <a:ext cx="2448306" cy="369883"/>
            </a:xfrm>
            <a:custGeom>
              <a:avLst/>
              <a:gdLst/>
              <a:ahLst/>
              <a:cxnLst/>
              <a:rect l="0" t="0" r="0" b="0"/>
              <a:pathLst>
                <a:path>
                  <a:moveTo>
                    <a:pt x="2448306" y="0"/>
                  </a:moveTo>
                  <a:lnTo>
                    <a:pt x="2448306" y="184941"/>
                  </a:lnTo>
                  <a:lnTo>
                    <a:pt x="0" y="184941"/>
                  </a:lnTo>
                  <a:lnTo>
                    <a:pt x="0" y="369883"/>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6" name="Freeform 15"/>
            <p:cNvSpPr/>
            <p:nvPr/>
          </p:nvSpPr>
          <p:spPr>
            <a:xfrm>
              <a:off x="4761730" y="4162906"/>
              <a:ext cx="1966466" cy="1544538"/>
            </a:xfrm>
            <a:custGeom>
              <a:avLst/>
              <a:gdLst>
                <a:gd name="connsiteX0" fmla="*/ 0 w 1966466"/>
                <a:gd name="connsiteY0" fmla="*/ 154454 h 1544538"/>
                <a:gd name="connsiteX1" fmla="*/ 154454 w 1966466"/>
                <a:gd name="connsiteY1" fmla="*/ 0 h 1544538"/>
                <a:gd name="connsiteX2" fmla="*/ 1812012 w 1966466"/>
                <a:gd name="connsiteY2" fmla="*/ 0 h 1544538"/>
                <a:gd name="connsiteX3" fmla="*/ 1966466 w 1966466"/>
                <a:gd name="connsiteY3" fmla="*/ 154454 h 1544538"/>
                <a:gd name="connsiteX4" fmla="*/ 1966466 w 1966466"/>
                <a:gd name="connsiteY4" fmla="*/ 1390084 h 1544538"/>
                <a:gd name="connsiteX5" fmla="*/ 1812012 w 1966466"/>
                <a:gd name="connsiteY5" fmla="*/ 1544538 h 1544538"/>
                <a:gd name="connsiteX6" fmla="*/ 154454 w 1966466"/>
                <a:gd name="connsiteY6" fmla="*/ 1544538 h 1544538"/>
                <a:gd name="connsiteX7" fmla="*/ 0 w 1966466"/>
                <a:gd name="connsiteY7" fmla="*/ 1390084 h 1544538"/>
                <a:gd name="connsiteX8" fmla="*/ 0 w 1966466"/>
                <a:gd name="connsiteY8" fmla="*/ 154454 h 154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6466" h="1544538">
                  <a:moveTo>
                    <a:pt x="0" y="154454"/>
                  </a:moveTo>
                  <a:cubicBezTo>
                    <a:pt x="0" y="69151"/>
                    <a:pt x="69151" y="0"/>
                    <a:pt x="154454" y="0"/>
                  </a:cubicBezTo>
                  <a:lnTo>
                    <a:pt x="1812012" y="0"/>
                  </a:lnTo>
                  <a:cubicBezTo>
                    <a:pt x="1897315" y="0"/>
                    <a:pt x="1966466" y="69151"/>
                    <a:pt x="1966466" y="154454"/>
                  </a:cubicBezTo>
                  <a:lnTo>
                    <a:pt x="1966466" y="1390084"/>
                  </a:lnTo>
                  <a:cubicBezTo>
                    <a:pt x="1966466" y="1475387"/>
                    <a:pt x="1897315" y="1544538"/>
                    <a:pt x="1812012" y="1544538"/>
                  </a:cubicBezTo>
                  <a:lnTo>
                    <a:pt x="154454" y="1544538"/>
                  </a:lnTo>
                  <a:cubicBezTo>
                    <a:pt x="69151" y="1544538"/>
                    <a:pt x="0" y="1475387"/>
                    <a:pt x="0" y="1390084"/>
                  </a:cubicBezTo>
                  <a:lnTo>
                    <a:pt x="0" y="154454"/>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90958" tIns="90958" rIns="90958" bIns="90958" numCol="1" spcCol="1270" anchor="ctr" anchorCtr="0">
              <a:noAutofit/>
            </a:bodyPr>
            <a:lstStyle/>
            <a:p>
              <a:pPr lvl="0" algn="ctr" defTabSz="533400">
                <a:lnSpc>
                  <a:spcPct val="90000"/>
                </a:lnSpc>
                <a:spcBef>
                  <a:spcPct val="0"/>
                </a:spcBef>
                <a:spcAft>
                  <a:spcPct val="35000"/>
                </a:spcAft>
              </a:pPr>
              <a:r>
                <a:rPr lang="en-US" sz="1200" kern="1200" dirty="0" smtClean="0"/>
                <a:t>“</a:t>
              </a:r>
              <a:r>
                <a:rPr lang="vi-VN" sz="1200" kern="1200" dirty="0" smtClean="0"/>
                <a:t>V</a:t>
              </a:r>
              <a:r>
                <a:rPr lang="en-US" sz="1200" kern="1200" dirty="0" err="1" smtClean="0"/>
                <a:t>ật</a:t>
              </a:r>
              <a:r>
                <a:rPr lang="en-US" sz="1200" kern="1200" dirty="0" smtClean="0"/>
                <a:t> </a:t>
              </a:r>
              <a:r>
                <a:rPr lang="en-US" sz="1200" kern="1200" dirty="0" err="1" smtClean="0"/>
                <a:t>chất</a:t>
              </a:r>
              <a:r>
                <a:rPr lang="en-US" sz="1200" kern="1200" dirty="0" smtClean="0"/>
                <a:t> </a:t>
              </a:r>
              <a:r>
                <a:rPr lang="en-US" sz="1200" kern="1200" dirty="0" err="1" smtClean="0"/>
                <a:t>là</a:t>
              </a:r>
              <a:r>
                <a:rPr lang="en-US" sz="1200" kern="1200" dirty="0" smtClean="0"/>
                <a:t> </a:t>
              </a:r>
              <a:r>
                <a:rPr lang="en-US" sz="1200" kern="1200" dirty="0" err="1" smtClean="0"/>
                <a:t>một</a:t>
              </a:r>
              <a:r>
                <a:rPr lang="en-US" sz="1200" kern="1200" dirty="0" smtClean="0"/>
                <a:t> </a:t>
              </a:r>
              <a:r>
                <a:rPr lang="en-US" sz="1200" kern="1200" dirty="0" err="1" smtClean="0"/>
                <a:t>phạm</a:t>
              </a:r>
              <a:r>
                <a:rPr lang="en-US" sz="1200" kern="1200" dirty="0" smtClean="0"/>
                <a:t> </a:t>
              </a:r>
              <a:r>
                <a:rPr lang="en-US" sz="1200" kern="1200" dirty="0" err="1" smtClean="0"/>
                <a:t>trù</a:t>
              </a:r>
              <a:r>
                <a:rPr lang="en-US" sz="1200" kern="1200" dirty="0" smtClean="0"/>
                <a:t> </a:t>
              </a:r>
              <a:r>
                <a:rPr lang="en-US" sz="1200" kern="1200" dirty="0" err="1" smtClean="0"/>
                <a:t>triết</a:t>
              </a:r>
              <a:r>
                <a:rPr lang="en-US" sz="1200" kern="1200" dirty="0" smtClean="0"/>
                <a:t> </a:t>
              </a:r>
              <a:r>
                <a:rPr lang="en-US" sz="1200" kern="1200" dirty="0" err="1" smtClean="0"/>
                <a:t>học</a:t>
              </a:r>
              <a:r>
                <a:rPr lang="en-US" sz="1200" kern="1200" dirty="0" smtClean="0"/>
                <a:t> </a:t>
              </a:r>
              <a:r>
                <a:rPr lang="en-US" sz="1200" kern="1200" dirty="0" err="1" smtClean="0"/>
                <a:t>để</a:t>
              </a:r>
              <a:r>
                <a:rPr lang="en-US" sz="1200" kern="1200" dirty="0" smtClean="0"/>
                <a:t> </a:t>
              </a:r>
              <a:r>
                <a:rPr lang="en-US" sz="1200" kern="1200" dirty="0" err="1" smtClean="0"/>
                <a:t>chỉ</a:t>
              </a:r>
              <a:r>
                <a:rPr lang="en-US" sz="1200" kern="1200" dirty="0" smtClean="0"/>
                <a:t> </a:t>
              </a:r>
              <a:r>
                <a:rPr lang="en-US" sz="1200" kern="1200" dirty="0" err="1" smtClean="0"/>
                <a:t>thực</a:t>
              </a:r>
              <a:r>
                <a:rPr lang="en-US" sz="1200" kern="1200" dirty="0" smtClean="0"/>
                <a:t> </a:t>
              </a:r>
              <a:r>
                <a:rPr lang="en-US" sz="1200" kern="1200" dirty="0" err="1" smtClean="0"/>
                <a:t>tại</a:t>
              </a:r>
              <a:r>
                <a:rPr lang="en-US" sz="1200" kern="1200" dirty="0" smtClean="0"/>
                <a:t> </a:t>
              </a:r>
              <a:r>
                <a:rPr lang="en-US" sz="1200" kern="1200" dirty="0" err="1" smtClean="0"/>
                <a:t>khách</a:t>
              </a:r>
              <a:r>
                <a:rPr lang="en-US" sz="1200" kern="1200" dirty="0" smtClean="0"/>
                <a:t> </a:t>
              </a:r>
              <a:r>
                <a:rPr lang="en-US" sz="1200" kern="1200" dirty="0" err="1" smtClean="0"/>
                <a:t>quan</a:t>
              </a:r>
              <a:r>
                <a:rPr lang="en-US" sz="1200" kern="1200" dirty="0" smtClean="0"/>
                <a:t> </a:t>
              </a:r>
              <a:r>
                <a:rPr lang="en-US" sz="1200" kern="1200" dirty="0" err="1" smtClean="0"/>
                <a:t>được</a:t>
              </a:r>
              <a:r>
                <a:rPr lang="en-US" sz="1200" kern="1200" dirty="0" smtClean="0"/>
                <a:t> </a:t>
              </a:r>
              <a:r>
                <a:rPr lang="en-US" sz="1200" kern="1200" dirty="0" err="1" smtClean="0"/>
                <a:t>đem</a:t>
              </a:r>
              <a:r>
                <a:rPr lang="en-US" sz="1200" kern="1200" dirty="0" smtClean="0"/>
                <a:t> </a:t>
              </a:r>
              <a:r>
                <a:rPr lang="en-US" sz="1200" kern="1200" dirty="0" err="1" smtClean="0"/>
                <a:t>lại</a:t>
              </a:r>
              <a:r>
                <a:rPr lang="en-US" sz="1200" kern="1200" dirty="0" smtClean="0"/>
                <a:t> </a:t>
              </a:r>
              <a:r>
                <a:rPr lang="en-US" sz="1200" kern="1200" dirty="0" err="1" smtClean="0"/>
                <a:t>cho</a:t>
              </a:r>
              <a:r>
                <a:rPr lang="en-US" sz="1200" kern="1200" dirty="0" smtClean="0"/>
                <a:t> con </a:t>
              </a:r>
              <a:r>
                <a:rPr lang="en-US" sz="1200" kern="1200" dirty="0" err="1" smtClean="0"/>
                <a:t>người</a:t>
              </a:r>
              <a:r>
                <a:rPr lang="en-US" sz="1200" kern="1200" dirty="0" smtClean="0"/>
                <a:t> </a:t>
              </a:r>
              <a:r>
                <a:rPr lang="en-US" sz="1200" kern="1200" dirty="0" err="1" smtClean="0"/>
                <a:t>trong</a:t>
              </a:r>
              <a:r>
                <a:rPr lang="en-US" sz="1200" kern="1200" dirty="0" smtClean="0"/>
                <a:t> </a:t>
              </a:r>
              <a:r>
                <a:rPr lang="en-US" sz="1200" kern="1200" dirty="0" err="1" smtClean="0"/>
                <a:t>cảm</a:t>
              </a:r>
              <a:r>
                <a:rPr lang="en-US" sz="1200" kern="1200" dirty="0" smtClean="0"/>
                <a:t> </a:t>
              </a:r>
              <a:r>
                <a:rPr lang="en-US" sz="1200" kern="1200" dirty="0" err="1" smtClean="0"/>
                <a:t>giác</a:t>
              </a:r>
              <a:r>
                <a:rPr lang="en-US" sz="1200" kern="1200" dirty="0" smtClean="0"/>
                <a:t>, </a:t>
              </a:r>
              <a:r>
                <a:rPr lang="en-US" sz="1200" kern="1200" dirty="0" err="1" smtClean="0"/>
                <a:t>được</a:t>
              </a:r>
              <a:r>
                <a:rPr lang="en-US" sz="1200" kern="1200" dirty="0" smtClean="0"/>
                <a:t> </a:t>
              </a:r>
              <a:r>
                <a:rPr lang="en-US" sz="1200" kern="1200" dirty="0" err="1" smtClean="0"/>
                <a:t>cảm</a:t>
              </a:r>
              <a:r>
                <a:rPr lang="en-US" sz="1200" kern="1200" dirty="0" smtClean="0"/>
                <a:t> </a:t>
              </a:r>
              <a:r>
                <a:rPr lang="en-US" sz="1200" kern="1200" dirty="0" err="1" smtClean="0"/>
                <a:t>giác</a:t>
              </a:r>
              <a:r>
                <a:rPr lang="en-US" sz="1200" kern="1200" dirty="0" smtClean="0"/>
                <a:t> </a:t>
              </a:r>
              <a:r>
                <a:rPr lang="en-US" sz="1200" kern="1200" dirty="0" err="1" smtClean="0"/>
                <a:t>của</a:t>
              </a:r>
              <a:r>
                <a:rPr lang="en-US" sz="1200" kern="1200" dirty="0" smtClean="0"/>
                <a:t> </a:t>
              </a:r>
              <a:r>
                <a:rPr lang="en-US" sz="1200" kern="1200" dirty="0" err="1" smtClean="0"/>
                <a:t>chúng</a:t>
              </a:r>
              <a:r>
                <a:rPr lang="en-US" sz="1200" kern="1200" dirty="0" smtClean="0"/>
                <a:t> ta </a:t>
              </a:r>
              <a:r>
                <a:rPr lang="en-US" sz="1200" kern="1200" dirty="0" err="1" smtClean="0"/>
                <a:t>chép</a:t>
              </a:r>
              <a:r>
                <a:rPr lang="en-US" sz="1200" kern="1200" dirty="0" smtClean="0"/>
                <a:t> </a:t>
              </a:r>
              <a:r>
                <a:rPr lang="en-US" sz="1200" kern="1200" dirty="0" err="1" smtClean="0"/>
                <a:t>lại</a:t>
              </a:r>
              <a:r>
                <a:rPr lang="en-US" sz="1200" kern="1200" dirty="0" smtClean="0"/>
                <a:t> </a:t>
              </a:r>
              <a:r>
                <a:rPr lang="en-US" sz="1200" kern="1200" dirty="0" err="1" smtClean="0"/>
                <a:t>chụp</a:t>
              </a:r>
              <a:r>
                <a:rPr lang="en-US" sz="1200" kern="1200" dirty="0" smtClean="0"/>
                <a:t> </a:t>
              </a:r>
              <a:r>
                <a:rPr lang="en-US" sz="1200" kern="1200" dirty="0" err="1" smtClean="0"/>
                <a:t>lại</a:t>
              </a:r>
              <a:r>
                <a:rPr lang="en-US" sz="1200" kern="1200" dirty="0" smtClean="0"/>
                <a:t>, </a:t>
              </a:r>
              <a:r>
                <a:rPr lang="en-US" sz="1200" kern="1200" dirty="0" err="1" smtClean="0"/>
                <a:t>phản</a:t>
              </a:r>
              <a:r>
                <a:rPr lang="en-US" sz="1200" kern="1200" dirty="0" smtClean="0"/>
                <a:t> </a:t>
              </a:r>
              <a:r>
                <a:rPr lang="en-US" sz="1200" kern="1200" dirty="0" err="1" smtClean="0"/>
                <a:t>ánh</a:t>
              </a:r>
              <a:r>
                <a:rPr lang="en-US" sz="1200" kern="1200" dirty="0" smtClean="0"/>
                <a:t> </a:t>
              </a:r>
              <a:r>
                <a:rPr lang="en-US" sz="1200" kern="1200" dirty="0" err="1" smtClean="0"/>
                <a:t>và</a:t>
              </a:r>
              <a:r>
                <a:rPr lang="en-US" sz="1200" kern="1200" dirty="0" smtClean="0"/>
                <a:t> </a:t>
              </a:r>
              <a:r>
                <a:rPr lang="en-US" sz="1200" kern="1200" dirty="0" err="1" smtClean="0"/>
                <a:t>tồn</a:t>
              </a:r>
              <a:r>
                <a:rPr lang="en-US" sz="1200" kern="1200" dirty="0" smtClean="0"/>
                <a:t> </a:t>
              </a:r>
              <a:r>
                <a:rPr lang="en-US" sz="1200" kern="1200" dirty="0" err="1" smtClean="0"/>
                <a:t>tại</a:t>
              </a:r>
              <a:r>
                <a:rPr lang="en-US" sz="1200" kern="1200" dirty="0" smtClean="0"/>
                <a:t> </a:t>
              </a:r>
              <a:r>
                <a:rPr lang="en-US" sz="1200" kern="1200" dirty="0" err="1" smtClean="0"/>
                <a:t>không</a:t>
              </a:r>
              <a:r>
                <a:rPr lang="en-US" sz="1200" kern="1200" dirty="0" smtClean="0"/>
                <a:t> </a:t>
              </a:r>
              <a:r>
                <a:rPr lang="en-US" sz="1200" kern="1200" dirty="0" err="1" smtClean="0"/>
                <a:t>lệ</a:t>
              </a:r>
              <a:r>
                <a:rPr lang="en-US" sz="1200" kern="1200" dirty="0" smtClean="0"/>
                <a:t> </a:t>
              </a:r>
              <a:r>
                <a:rPr lang="en-US" sz="1200" kern="1200" dirty="0" err="1" smtClean="0"/>
                <a:t>thuộc</a:t>
              </a:r>
              <a:r>
                <a:rPr lang="en-US" sz="1200" kern="1200" dirty="0" smtClean="0"/>
                <a:t> </a:t>
              </a:r>
              <a:r>
                <a:rPr lang="en-US" sz="1200" kern="1200" dirty="0" err="1" smtClean="0"/>
                <a:t>vào</a:t>
              </a:r>
              <a:r>
                <a:rPr lang="en-US" sz="1200" kern="1200" dirty="0" smtClean="0"/>
                <a:t> </a:t>
              </a:r>
              <a:r>
                <a:rPr lang="en-US" sz="1200" kern="1200" dirty="0" err="1" smtClean="0"/>
                <a:t>cảm</a:t>
              </a:r>
              <a:r>
                <a:rPr lang="en-US" sz="1200" kern="1200" dirty="0" smtClean="0"/>
                <a:t> </a:t>
              </a:r>
              <a:r>
                <a:rPr lang="en-US" sz="1200" kern="1200" dirty="0" err="1" smtClean="0"/>
                <a:t>giác</a:t>
              </a:r>
              <a:r>
                <a:rPr lang="en-US" sz="1200" kern="1200" dirty="0" smtClean="0"/>
                <a:t>”.</a:t>
              </a:r>
              <a:endParaRPr lang="en-US" sz="1200" kern="1200" dirty="0"/>
            </a:p>
          </p:txBody>
        </p:sp>
        <p:sp>
          <p:nvSpPr>
            <p:cNvPr id="17" name="Freeform 16"/>
            <p:cNvSpPr/>
            <p:nvPr/>
          </p:nvSpPr>
          <p:spPr>
            <a:xfrm>
              <a:off x="7918411" y="3793022"/>
              <a:ext cx="274858" cy="385820"/>
            </a:xfrm>
            <a:custGeom>
              <a:avLst/>
              <a:gdLst/>
              <a:ahLst/>
              <a:cxnLst/>
              <a:rect l="0" t="0" r="0" b="0"/>
              <a:pathLst>
                <a:path>
                  <a:moveTo>
                    <a:pt x="274858" y="0"/>
                  </a:moveTo>
                  <a:lnTo>
                    <a:pt x="274858" y="192910"/>
                  </a:lnTo>
                  <a:lnTo>
                    <a:pt x="0" y="192910"/>
                  </a:lnTo>
                  <a:lnTo>
                    <a:pt x="0" y="385820"/>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18" name="Freeform 17"/>
            <p:cNvSpPr/>
            <p:nvPr/>
          </p:nvSpPr>
          <p:spPr>
            <a:xfrm>
              <a:off x="6968328" y="4178842"/>
              <a:ext cx="1900165" cy="1565149"/>
            </a:xfrm>
            <a:custGeom>
              <a:avLst/>
              <a:gdLst>
                <a:gd name="connsiteX0" fmla="*/ 0 w 1900165"/>
                <a:gd name="connsiteY0" fmla="*/ 156515 h 1565149"/>
                <a:gd name="connsiteX1" fmla="*/ 156515 w 1900165"/>
                <a:gd name="connsiteY1" fmla="*/ 0 h 1565149"/>
                <a:gd name="connsiteX2" fmla="*/ 1743650 w 1900165"/>
                <a:gd name="connsiteY2" fmla="*/ 0 h 1565149"/>
                <a:gd name="connsiteX3" fmla="*/ 1900165 w 1900165"/>
                <a:gd name="connsiteY3" fmla="*/ 156515 h 1565149"/>
                <a:gd name="connsiteX4" fmla="*/ 1900165 w 1900165"/>
                <a:gd name="connsiteY4" fmla="*/ 1408634 h 1565149"/>
                <a:gd name="connsiteX5" fmla="*/ 1743650 w 1900165"/>
                <a:gd name="connsiteY5" fmla="*/ 1565149 h 1565149"/>
                <a:gd name="connsiteX6" fmla="*/ 156515 w 1900165"/>
                <a:gd name="connsiteY6" fmla="*/ 1565149 h 1565149"/>
                <a:gd name="connsiteX7" fmla="*/ 0 w 1900165"/>
                <a:gd name="connsiteY7" fmla="*/ 1408634 h 1565149"/>
                <a:gd name="connsiteX8" fmla="*/ 0 w 1900165"/>
                <a:gd name="connsiteY8" fmla="*/ 156515 h 1565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0165" h="1565149">
                  <a:moveTo>
                    <a:pt x="0" y="156515"/>
                  </a:moveTo>
                  <a:cubicBezTo>
                    <a:pt x="0" y="70074"/>
                    <a:pt x="70074" y="0"/>
                    <a:pt x="156515" y="0"/>
                  </a:cubicBezTo>
                  <a:lnTo>
                    <a:pt x="1743650" y="0"/>
                  </a:lnTo>
                  <a:cubicBezTo>
                    <a:pt x="1830091" y="0"/>
                    <a:pt x="1900165" y="70074"/>
                    <a:pt x="1900165" y="156515"/>
                  </a:cubicBezTo>
                  <a:lnTo>
                    <a:pt x="1900165" y="1408634"/>
                  </a:lnTo>
                  <a:cubicBezTo>
                    <a:pt x="1900165" y="1495075"/>
                    <a:pt x="1830091" y="1565149"/>
                    <a:pt x="1743650" y="1565149"/>
                  </a:cubicBezTo>
                  <a:lnTo>
                    <a:pt x="156515" y="1565149"/>
                  </a:lnTo>
                  <a:cubicBezTo>
                    <a:pt x="70074" y="1565149"/>
                    <a:pt x="0" y="1495075"/>
                    <a:pt x="0" y="1408634"/>
                  </a:cubicBezTo>
                  <a:lnTo>
                    <a:pt x="0" y="156515"/>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99182" tIns="99182" rIns="99182" bIns="99182" numCol="1" spcCol="1270" anchor="ctr" anchorCtr="0">
              <a:noAutofit/>
            </a:bodyPr>
            <a:lstStyle/>
            <a:p>
              <a:pPr lvl="0" algn="ctr" defTabSz="622300">
                <a:lnSpc>
                  <a:spcPct val="90000"/>
                </a:lnSpc>
                <a:spcBef>
                  <a:spcPct val="0"/>
                </a:spcBef>
                <a:spcAft>
                  <a:spcPct val="35000"/>
                </a:spcAft>
              </a:pPr>
              <a:r>
                <a:rPr lang="en-US" sz="1400" kern="1200" dirty="0" err="1" smtClean="0"/>
                <a:t>Vật</a:t>
              </a:r>
              <a:r>
                <a:rPr lang="en-US" sz="1400" kern="1200" dirty="0" smtClean="0"/>
                <a:t> </a:t>
              </a:r>
              <a:r>
                <a:rPr lang="en-US" sz="1400" kern="1200" dirty="0" err="1" smtClean="0"/>
                <a:t>chất</a:t>
              </a:r>
              <a:r>
                <a:rPr lang="en-US" sz="1400" kern="1200" dirty="0" smtClean="0"/>
                <a:t> </a:t>
              </a:r>
              <a:r>
                <a:rPr lang="en-US" sz="1400" kern="1200" dirty="0" err="1" smtClean="0"/>
                <a:t>là</a:t>
              </a:r>
              <a:r>
                <a:rPr lang="en-US" sz="1400" kern="1200" dirty="0" smtClean="0"/>
                <a:t> </a:t>
              </a:r>
              <a:r>
                <a:rPr lang="en-US" sz="1400" kern="1200" dirty="0" err="1" smtClean="0"/>
                <a:t>cái</a:t>
              </a:r>
              <a:r>
                <a:rPr lang="en-US" sz="1400" kern="1200" dirty="0" smtClean="0"/>
                <a:t> </a:t>
              </a:r>
              <a:r>
                <a:rPr lang="en-US" sz="1400" kern="1200" dirty="0" err="1" smtClean="0"/>
                <a:t>tồn</a:t>
              </a:r>
              <a:r>
                <a:rPr lang="en-US" sz="1400" kern="1200" dirty="0" smtClean="0"/>
                <a:t> </a:t>
              </a:r>
              <a:r>
                <a:rPr lang="en-US" sz="1400" kern="1200" dirty="0" err="1" smtClean="0"/>
                <a:t>tại</a:t>
              </a:r>
              <a:r>
                <a:rPr lang="en-US" sz="1400" kern="1200" dirty="0" smtClean="0"/>
                <a:t> </a:t>
              </a:r>
              <a:r>
                <a:rPr lang="en-US" sz="1400" kern="1200" dirty="0" err="1" smtClean="0"/>
                <a:t>khách</a:t>
              </a:r>
              <a:r>
                <a:rPr lang="en-US" sz="1400" kern="1200" dirty="0" smtClean="0"/>
                <a:t> </a:t>
              </a:r>
              <a:r>
                <a:rPr lang="en-US" sz="1400" kern="1200" dirty="0" err="1" smtClean="0"/>
                <a:t>quan</a:t>
              </a:r>
              <a:r>
                <a:rPr lang="en-US" sz="1400" kern="1200" dirty="0" smtClean="0"/>
                <a:t> </a:t>
              </a:r>
              <a:r>
                <a:rPr lang="en-US" sz="1400" kern="1200" dirty="0" err="1" smtClean="0"/>
                <a:t>bên</a:t>
              </a:r>
              <a:r>
                <a:rPr lang="en-US" sz="1400" kern="1200" dirty="0" smtClean="0"/>
                <a:t> </a:t>
              </a:r>
              <a:r>
                <a:rPr lang="en-US" sz="1400" kern="1200" dirty="0" err="1" smtClean="0"/>
                <a:t>ngoài</a:t>
              </a:r>
              <a:r>
                <a:rPr lang="en-US" sz="1400" kern="1200" dirty="0" smtClean="0"/>
                <a:t> ý </a:t>
              </a:r>
              <a:r>
                <a:rPr lang="en-US" sz="1400" kern="1200" dirty="0" err="1" smtClean="0"/>
                <a:t>thức</a:t>
              </a:r>
              <a:r>
                <a:rPr lang="en-US" sz="1400" kern="1200" dirty="0" smtClean="0"/>
                <a:t> </a:t>
              </a:r>
              <a:r>
                <a:rPr lang="en-US" sz="1400" kern="1200" dirty="0" err="1" smtClean="0"/>
                <a:t>và</a:t>
              </a:r>
              <a:r>
                <a:rPr lang="en-US" sz="1400" kern="1200" dirty="0" smtClean="0"/>
                <a:t> </a:t>
              </a:r>
              <a:r>
                <a:rPr lang="en-US" sz="1400" kern="1200" dirty="0" err="1" smtClean="0"/>
                <a:t>không</a:t>
              </a:r>
              <a:r>
                <a:rPr lang="en-US" sz="1400" kern="1200" dirty="0" smtClean="0"/>
                <a:t> </a:t>
              </a:r>
              <a:r>
                <a:rPr lang="en-US" sz="1400" kern="1200" dirty="0" err="1" smtClean="0"/>
                <a:t>phụ</a:t>
              </a:r>
              <a:r>
                <a:rPr lang="en-US" sz="1400" kern="1200" dirty="0" smtClean="0"/>
                <a:t> </a:t>
              </a:r>
              <a:r>
                <a:rPr lang="en-US" sz="1400" kern="1200" dirty="0" err="1" smtClean="0"/>
                <a:t>thuộc</a:t>
              </a:r>
              <a:r>
                <a:rPr lang="en-US" sz="1400" kern="1200" dirty="0" smtClean="0"/>
                <a:t> </a:t>
              </a:r>
              <a:r>
                <a:rPr lang="en-US" sz="1400" kern="1200" dirty="0" err="1" smtClean="0"/>
                <a:t>vào</a:t>
              </a:r>
              <a:r>
                <a:rPr lang="en-US" sz="1400" kern="1200" dirty="0" smtClean="0"/>
                <a:t> ý </a:t>
              </a:r>
              <a:r>
                <a:rPr lang="en-US" sz="1400" kern="1200" dirty="0" err="1" smtClean="0"/>
                <a:t>thức</a:t>
              </a:r>
              <a:r>
                <a:rPr lang="en-US" sz="1400" kern="1200" dirty="0" smtClean="0"/>
                <a:t> </a:t>
              </a:r>
              <a:r>
                <a:rPr lang="en-US" sz="1400" kern="1200" dirty="0" err="1" smtClean="0"/>
                <a:t>bất</a:t>
              </a:r>
              <a:r>
                <a:rPr lang="en-US" sz="1400" kern="1200" dirty="0" smtClean="0"/>
                <a:t> </a:t>
              </a:r>
              <a:r>
                <a:rPr lang="en-US" sz="1400" kern="1200" dirty="0" err="1" smtClean="0"/>
                <a:t>kể</a:t>
              </a:r>
              <a:r>
                <a:rPr lang="en-US" sz="1400" kern="1200" dirty="0" smtClean="0"/>
                <a:t> </a:t>
              </a:r>
              <a:r>
                <a:rPr lang="en-US" sz="1400" kern="1200" dirty="0" err="1" smtClean="0"/>
                <a:t>sự</a:t>
              </a:r>
              <a:r>
                <a:rPr lang="en-US" sz="1400" kern="1200" dirty="0" smtClean="0"/>
                <a:t> </a:t>
              </a:r>
              <a:r>
                <a:rPr lang="en-US" sz="1400" kern="1200" dirty="0" err="1" smtClean="0"/>
                <a:t>tồn</a:t>
              </a:r>
              <a:r>
                <a:rPr lang="en-US" sz="1400" kern="1200" dirty="0" smtClean="0"/>
                <a:t> </a:t>
              </a:r>
              <a:r>
                <a:rPr lang="en-US" sz="1400" kern="1200" dirty="0" err="1" smtClean="0"/>
                <a:t>tại</a:t>
              </a:r>
              <a:r>
                <a:rPr lang="en-US" sz="1400" kern="1200" dirty="0" smtClean="0"/>
                <a:t> </a:t>
              </a:r>
              <a:r>
                <a:rPr lang="en-US" sz="1400" kern="1200" dirty="0" err="1" smtClean="0"/>
                <a:t>ấy</a:t>
              </a:r>
              <a:r>
                <a:rPr lang="en-US" sz="1400" kern="1200" dirty="0" smtClean="0"/>
                <a:t> con </a:t>
              </a:r>
              <a:r>
                <a:rPr lang="en-US" sz="1400" kern="1200" dirty="0" err="1" smtClean="0"/>
                <a:t>người</a:t>
              </a:r>
              <a:r>
                <a:rPr lang="en-US" sz="1400" kern="1200" dirty="0" smtClean="0"/>
                <a:t> </a:t>
              </a:r>
              <a:r>
                <a:rPr lang="en-US" sz="1400" kern="1200" dirty="0" err="1" smtClean="0"/>
                <a:t>đã</a:t>
              </a:r>
              <a:r>
                <a:rPr lang="en-US" sz="1400" kern="1200" dirty="0" smtClean="0"/>
                <a:t> </a:t>
              </a:r>
              <a:r>
                <a:rPr lang="en-US" sz="1400" kern="1200" dirty="0" err="1" smtClean="0"/>
                <a:t>nhận</a:t>
              </a:r>
              <a:r>
                <a:rPr lang="en-US" sz="1400" kern="1200" dirty="0" smtClean="0"/>
                <a:t> </a:t>
              </a:r>
              <a:r>
                <a:rPr lang="en-US" sz="1400" kern="1200" dirty="0" err="1" smtClean="0"/>
                <a:t>được</a:t>
              </a:r>
              <a:r>
                <a:rPr lang="en-US" sz="1400" kern="1200" dirty="0" smtClean="0"/>
                <a:t> hay </a:t>
              </a:r>
              <a:r>
                <a:rPr lang="en-US" sz="1400" kern="1200" dirty="0" err="1" smtClean="0"/>
                <a:t>chưa</a:t>
              </a:r>
              <a:r>
                <a:rPr lang="en-US" sz="1400" kern="1200" dirty="0" smtClean="0"/>
                <a:t> </a:t>
              </a:r>
              <a:r>
                <a:rPr lang="en-US" sz="1400" kern="1200" dirty="0" err="1" smtClean="0"/>
                <a:t>nhận</a:t>
              </a:r>
              <a:r>
                <a:rPr lang="en-US" sz="1400" kern="1200" dirty="0" smtClean="0"/>
                <a:t> </a:t>
              </a:r>
              <a:r>
                <a:rPr lang="en-US" sz="1400" kern="1200" dirty="0" err="1" smtClean="0"/>
                <a:t>thức</a:t>
              </a:r>
              <a:r>
                <a:rPr lang="en-US" sz="1400" kern="1200" dirty="0" smtClean="0"/>
                <a:t> </a:t>
              </a:r>
              <a:r>
                <a:rPr lang="en-US" sz="1400" kern="1200" dirty="0" err="1" smtClean="0"/>
                <a:t>được</a:t>
              </a:r>
              <a:r>
                <a:rPr lang="en-US" sz="1400" kern="1200" dirty="0" smtClean="0"/>
                <a:t> </a:t>
              </a:r>
              <a:endParaRPr lang="vi-VN" altLang="en-US" sz="1400" kern="1200" dirty="0">
                <a:solidFill>
                  <a:srgbClr val="000000"/>
                </a:solidFill>
                <a:latin typeface="Times New Roman" pitchFamily="18" charset="0"/>
                <a:cs typeface="Times New Roman" pitchFamily="18" charset="0"/>
              </a:endParaRPr>
            </a:p>
          </p:txBody>
        </p:sp>
        <p:sp>
          <p:nvSpPr>
            <p:cNvPr id="19" name="Freeform 18"/>
            <p:cNvSpPr/>
            <p:nvPr/>
          </p:nvSpPr>
          <p:spPr>
            <a:xfrm>
              <a:off x="8193269" y="3793022"/>
              <a:ext cx="2028310" cy="369763"/>
            </a:xfrm>
            <a:custGeom>
              <a:avLst/>
              <a:gdLst/>
              <a:ahLst/>
              <a:cxnLst/>
              <a:rect l="0" t="0" r="0" b="0"/>
              <a:pathLst>
                <a:path>
                  <a:moveTo>
                    <a:pt x="0" y="0"/>
                  </a:moveTo>
                  <a:lnTo>
                    <a:pt x="0" y="184881"/>
                  </a:lnTo>
                  <a:lnTo>
                    <a:pt x="2028310" y="184881"/>
                  </a:lnTo>
                  <a:lnTo>
                    <a:pt x="2028310" y="369763"/>
                  </a:lnTo>
                </a:path>
              </a:pathLst>
            </a:custGeom>
            <a:noFill/>
          </p:spPr>
          <p:style>
            <a:lnRef idx="2">
              <a:schemeClr val="dk1">
                <a:shade val="80000"/>
                <a:hueOff val="0"/>
                <a:satOff val="0"/>
                <a:lumOff val="0"/>
                <a:alphaOff val="0"/>
              </a:schemeClr>
            </a:lnRef>
            <a:fillRef idx="0">
              <a:scrgbClr r="0" g="0" b="0"/>
            </a:fillRef>
            <a:effectRef idx="0">
              <a:schemeClr val="dk1">
                <a:hueOff val="0"/>
                <a:satOff val="0"/>
                <a:lumOff val="0"/>
                <a:alphaOff val="0"/>
              </a:schemeClr>
            </a:effectRef>
            <a:fontRef idx="minor">
              <a:schemeClr val="tx1">
                <a:hueOff val="0"/>
                <a:satOff val="0"/>
                <a:lumOff val="0"/>
                <a:alphaOff val="0"/>
              </a:schemeClr>
            </a:fontRef>
          </p:style>
        </p:sp>
        <p:sp>
          <p:nvSpPr>
            <p:cNvPr id="20" name="Freeform 19"/>
            <p:cNvSpPr/>
            <p:nvPr/>
          </p:nvSpPr>
          <p:spPr>
            <a:xfrm>
              <a:off x="9244920" y="4162785"/>
              <a:ext cx="1953319" cy="1623490"/>
            </a:xfrm>
            <a:custGeom>
              <a:avLst/>
              <a:gdLst>
                <a:gd name="connsiteX0" fmla="*/ 0 w 1953319"/>
                <a:gd name="connsiteY0" fmla="*/ 162349 h 1623490"/>
                <a:gd name="connsiteX1" fmla="*/ 162349 w 1953319"/>
                <a:gd name="connsiteY1" fmla="*/ 0 h 1623490"/>
                <a:gd name="connsiteX2" fmla="*/ 1790970 w 1953319"/>
                <a:gd name="connsiteY2" fmla="*/ 0 h 1623490"/>
                <a:gd name="connsiteX3" fmla="*/ 1953319 w 1953319"/>
                <a:gd name="connsiteY3" fmla="*/ 162349 h 1623490"/>
                <a:gd name="connsiteX4" fmla="*/ 1953319 w 1953319"/>
                <a:gd name="connsiteY4" fmla="*/ 1461141 h 1623490"/>
                <a:gd name="connsiteX5" fmla="*/ 1790970 w 1953319"/>
                <a:gd name="connsiteY5" fmla="*/ 1623490 h 1623490"/>
                <a:gd name="connsiteX6" fmla="*/ 162349 w 1953319"/>
                <a:gd name="connsiteY6" fmla="*/ 1623490 h 1623490"/>
                <a:gd name="connsiteX7" fmla="*/ 0 w 1953319"/>
                <a:gd name="connsiteY7" fmla="*/ 1461141 h 1623490"/>
                <a:gd name="connsiteX8" fmla="*/ 0 w 1953319"/>
                <a:gd name="connsiteY8" fmla="*/ 162349 h 162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3319" h="1623490">
                  <a:moveTo>
                    <a:pt x="0" y="162349"/>
                  </a:moveTo>
                  <a:cubicBezTo>
                    <a:pt x="0" y="72686"/>
                    <a:pt x="72686" y="0"/>
                    <a:pt x="162349" y="0"/>
                  </a:cubicBezTo>
                  <a:lnTo>
                    <a:pt x="1790970" y="0"/>
                  </a:lnTo>
                  <a:cubicBezTo>
                    <a:pt x="1880633" y="0"/>
                    <a:pt x="1953319" y="72686"/>
                    <a:pt x="1953319" y="162349"/>
                  </a:cubicBezTo>
                  <a:lnTo>
                    <a:pt x="1953319" y="1461141"/>
                  </a:lnTo>
                  <a:cubicBezTo>
                    <a:pt x="1953319" y="1550804"/>
                    <a:pt x="1880633" y="1623490"/>
                    <a:pt x="1790970" y="1623490"/>
                  </a:cubicBezTo>
                  <a:lnTo>
                    <a:pt x="162349" y="1623490"/>
                  </a:lnTo>
                  <a:cubicBezTo>
                    <a:pt x="72686" y="1623490"/>
                    <a:pt x="0" y="1550804"/>
                    <a:pt x="0" y="1461141"/>
                  </a:cubicBezTo>
                  <a:lnTo>
                    <a:pt x="0" y="162349"/>
                  </a:lnTo>
                  <a:close/>
                </a:path>
              </a:pathLst>
            </a:custGeom>
          </p:spPr>
          <p:style>
            <a:lnRef idx="2">
              <a:schemeClr val="dk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00890" tIns="100890" rIns="100890" bIns="100890" numCol="1" spcCol="1270" anchor="ctr" anchorCtr="0">
              <a:noAutofit/>
            </a:bodyPr>
            <a:lstStyle/>
            <a:p>
              <a:pPr lvl="0" algn="ctr" defTabSz="622300">
                <a:lnSpc>
                  <a:spcPct val="90000"/>
                </a:lnSpc>
                <a:spcBef>
                  <a:spcPct val="0"/>
                </a:spcBef>
                <a:spcAft>
                  <a:spcPct val="35000"/>
                </a:spcAft>
              </a:pPr>
              <a:r>
                <a:rPr lang="en-US" sz="1400" kern="1200" dirty="0" err="1" smtClean="0"/>
                <a:t>Vật</a:t>
              </a:r>
              <a:r>
                <a:rPr lang="en-US" sz="1400" kern="1200" dirty="0" smtClean="0"/>
                <a:t> </a:t>
              </a:r>
              <a:r>
                <a:rPr lang="en-US" sz="1400" kern="1200" dirty="0" err="1" smtClean="0"/>
                <a:t>chất</a:t>
              </a:r>
              <a:r>
                <a:rPr lang="en-US" sz="1400" kern="1200" dirty="0" smtClean="0"/>
                <a:t> </a:t>
              </a:r>
              <a:r>
                <a:rPr lang="en-US" sz="1400" kern="1200" dirty="0" err="1" smtClean="0"/>
                <a:t>là</a:t>
              </a:r>
              <a:r>
                <a:rPr lang="en-US" sz="1400" kern="1200" dirty="0" smtClean="0"/>
                <a:t> </a:t>
              </a:r>
              <a:r>
                <a:rPr lang="en-US" sz="1400" kern="1200" dirty="0" err="1" smtClean="0"/>
                <a:t>cái</a:t>
              </a:r>
              <a:r>
                <a:rPr lang="en-US" sz="1400" kern="1200" dirty="0" smtClean="0"/>
                <a:t> </a:t>
              </a:r>
              <a:r>
                <a:rPr lang="en-US" sz="1400" kern="1200" dirty="0" err="1" smtClean="0"/>
                <a:t>gây</a:t>
              </a:r>
              <a:r>
                <a:rPr lang="en-US" sz="1400" kern="1200" dirty="0" smtClean="0"/>
                <a:t> </a:t>
              </a:r>
              <a:r>
                <a:rPr lang="en-US" sz="1400" kern="1200" dirty="0" err="1" smtClean="0"/>
                <a:t>nên</a:t>
              </a:r>
              <a:r>
                <a:rPr lang="en-US" sz="1400" kern="1200" dirty="0" smtClean="0"/>
                <a:t> </a:t>
              </a:r>
              <a:r>
                <a:rPr lang="en-US" sz="1400" kern="1200" dirty="0" err="1" smtClean="0"/>
                <a:t>cảm</a:t>
              </a:r>
              <a:r>
                <a:rPr lang="en-US" sz="1400" kern="1200" dirty="0" smtClean="0"/>
                <a:t> </a:t>
              </a:r>
              <a:r>
                <a:rPr lang="en-US" sz="1400" kern="1200" dirty="0" err="1" smtClean="0"/>
                <a:t>giác</a:t>
              </a:r>
              <a:r>
                <a:rPr lang="en-US" sz="1400" kern="1200" dirty="0" smtClean="0"/>
                <a:t> ở con </a:t>
              </a:r>
              <a:r>
                <a:rPr lang="en-US" sz="1400" kern="1200" dirty="0" err="1" smtClean="0"/>
                <a:t>người</a:t>
              </a:r>
              <a:r>
                <a:rPr lang="en-US" sz="1400" kern="1200" dirty="0" smtClean="0"/>
                <a:t> </a:t>
              </a:r>
              <a:r>
                <a:rPr lang="en-US" sz="1400" kern="1200" dirty="0" err="1" smtClean="0"/>
                <a:t>khi</a:t>
              </a:r>
              <a:r>
                <a:rPr lang="en-US" sz="1400" kern="1200" dirty="0" smtClean="0"/>
                <a:t> </a:t>
              </a:r>
              <a:r>
                <a:rPr lang="en-US" sz="1400" kern="1200" dirty="0" err="1" smtClean="0"/>
                <a:t>gián</a:t>
              </a:r>
              <a:r>
                <a:rPr lang="en-US" sz="1400" kern="1200" dirty="0" smtClean="0"/>
                <a:t> </a:t>
              </a:r>
              <a:r>
                <a:rPr lang="en-US" sz="1400" kern="1200" dirty="0" err="1" smtClean="0"/>
                <a:t>tiếp</a:t>
              </a:r>
              <a:r>
                <a:rPr lang="en-US" sz="1400" kern="1200" dirty="0" smtClean="0"/>
                <a:t> </a:t>
              </a:r>
              <a:r>
                <a:rPr lang="en-US" sz="1400" kern="1200" dirty="0" err="1" smtClean="0"/>
                <a:t>hoặc</a:t>
              </a:r>
              <a:r>
                <a:rPr lang="en-US" sz="1400" kern="1200" dirty="0" smtClean="0"/>
                <a:t> </a:t>
              </a:r>
              <a:r>
                <a:rPr lang="en-US" sz="1400" kern="1200" dirty="0" err="1" smtClean="0"/>
                <a:t>trực</a:t>
              </a:r>
              <a:r>
                <a:rPr lang="en-US" sz="1400" kern="1200" dirty="0" smtClean="0"/>
                <a:t> </a:t>
              </a:r>
              <a:r>
                <a:rPr lang="en-US" sz="1400" kern="1200" dirty="0" err="1" smtClean="0"/>
                <a:t>tiếp</a:t>
              </a:r>
              <a:r>
                <a:rPr lang="en-US" sz="1400" kern="1200" dirty="0" smtClean="0"/>
                <a:t> </a:t>
              </a:r>
              <a:r>
                <a:rPr lang="en-US" sz="1400" kern="1200" dirty="0" err="1" smtClean="0"/>
                <a:t>tác</a:t>
              </a:r>
              <a:r>
                <a:rPr lang="en-US" sz="1400" kern="1200" dirty="0" smtClean="0"/>
                <a:t> </a:t>
              </a:r>
              <a:r>
                <a:rPr lang="en-US" sz="1400" kern="1200" dirty="0" err="1" smtClean="0"/>
                <a:t>động</a:t>
              </a:r>
              <a:r>
                <a:rPr lang="en-US" sz="1400" kern="1200" dirty="0" smtClean="0"/>
                <a:t> </a:t>
              </a:r>
              <a:r>
                <a:rPr lang="en-US" sz="1400" kern="1200" dirty="0" err="1" smtClean="0"/>
                <a:t>lên</a:t>
              </a:r>
              <a:r>
                <a:rPr lang="en-US" sz="1400" kern="1200" dirty="0" smtClean="0"/>
                <a:t> </a:t>
              </a:r>
              <a:r>
                <a:rPr lang="en-US" sz="1400" kern="1200" dirty="0" err="1" smtClean="0"/>
                <a:t>giác</a:t>
              </a:r>
              <a:r>
                <a:rPr lang="en-US" sz="1400" kern="1200" dirty="0" smtClean="0"/>
                <a:t> </a:t>
              </a:r>
              <a:r>
                <a:rPr lang="en-US" sz="1400" kern="1200" dirty="0" err="1" smtClean="0"/>
                <a:t>quan</a:t>
              </a:r>
              <a:r>
                <a:rPr lang="en-US" sz="1400" kern="1200" dirty="0" smtClean="0"/>
                <a:t> </a:t>
              </a:r>
              <a:r>
                <a:rPr lang="en-US" sz="1400" kern="1200" dirty="0" err="1" smtClean="0"/>
                <a:t>của</a:t>
              </a:r>
              <a:r>
                <a:rPr lang="en-US" sz="1400" kern="1200" dirty="0" smtClean="0"/>
                <a:t> con </a:t>
              </a:r>
              <a:r>
                <a:rPr lang="en-US" sz="1400" kern="1200" dirty="0" err="1" smtClean="0"/>
                <a:t>người</a:t>
              </a:r>
              <a:r>
                <a:rPr lang="en-US" sz="1400" kern="1200" dirty="0" smtClean="0"/>
                <a:t>.</a:t>
              </a:r>
              <a:r>
                <a:rPr lang="vi-VN" sz="1400" kern="1200" dirty="0" smtClean="0"/>
                <a:t> </a:t>
              </a:r>
              <a:r>
                <a:rPr lang="en-US" sz="1400" kern="1200" dirty="0" err="1" smtClean="0"/>
                <a:t>Cảm</a:t>
              </a:r>
              <a:r>
                <a:rPr lang="en-US" sz="1400" kern="1200" dirty="0" smtClean="0"/>
                <a:t> </a:t>
              </a:r>
              <a:r>
                <a:rPr lang="en-US" sz="1400" kern="1200" dirty="0" err="1" smtClean="0"/>
                <a:t>giác</a:t>
              </a:r>
              <a:r>
                <a:rPr lang="en-US" sz="1400" kern="1200" dirty="0" smtClean="0"/>
                <a:t>, </a:t>
              </a:r>
              <a:r>
                <a:rPr lang="en-US" sz="1400" kern="1200" dirty="0" err="1" smtClean="0"/>
                <a:t>tư</a:t>
              </a:r>
              <a:r>
                <a:rPr lang="en-US" sz="1400" kern="1200" dirty="0" smtClean="0"/>
                <a:t> </a:t>
              </a:r>
              <a:r>
                <a:rPr lang="en-US" sz="1400" kern="1200" dirty="0" err="1" smtClean="0"/>
                <a:t>duy</a:t>
              </a:r>
              <a:r>
                <a:rPr lang="en-US" sz="1400" kern="1200" dirty="0" smtClean="0"/>
                <a:t>, ý </a:t>
              </a:r>
              <a:r>
                <a:rPr lang="en-US" sz="1400" kern="1200" dirty="0" err="1" smtClean="0"/>
                <a:t>thức</a:t>
              </a:r>
              <a:r>
                <a:rPr lang="en-US" sz="1400" kern="1200" dirty="0" smtClean="0"/>
                <a:t> </a:t>
              </a:r>
              <a:r>
                <a:rPr lang="en-US" sz="1400" kern="1200" dirty="0" err="1" smtClean="0"/>
                <a:t>chỉ</a:t>
              </a:r>
              <a:r>
                <a:rPr lang="en-US" sz="1400" kern="1200" dirty="0" smtClean="0"/>
                <a:t> </a:t>
              </a:r>
              <a:r>
                <a:rPr lang="en-US" sz="1400" kern="1200" dirty="0" err="1" smtClean="0"/>
                <a:t>là</a:t>
              </a:r>
              <a:r>
                <a:rPr lang="en-US" sz="1400" kern="1200" dirty="0" smtClean="0"/>
                <a:t> </a:t>
              </a:r>
              <a:r>
                <a:rPr lang="en-US" sz="1400" kern="1200" dirty="0" err="1" smtClean="0"/>
                <a:t>sự</a:t>
              </a:r>
              <a:r>
                <a:rPr lang="en-US" sz="1400" kern="1200" dirty="0" smtClean="0"/>
                <a:t> </a:t>
              </a:r>
              <a:r>
                <a:rPr lang="en-US" sz="1400" kern="1200" dirty="0" err="1" smtClean="0"/>
                <a:t>phản</a:t>
              </a:r>
              <a:r>
                <a:rPr lang="en-US" sz="1400" kern="1200" dirty="0" smtClean="0"/>
                <a:t> </a:t>
              </a:r>
              <a:r>
                <a:rPr lang="en-US" sz="1400" kern="1200" dirty="0" err="1" smtClean="0"/>
                <a:t>ánh</a:t>
              </a:r>
              <a:r>
                <a:rPr lang="en-US" sz="1400" kern="1200" dirty="0" smtClean="0"/>
                <a:t> </a:t>
              </a:r>
              <a:r>
                <a:rPr lang="en-US" sz="1400" kern="1200" dirty="0" err="1" smtClean="0"/>
                <a:t>của</a:t>
              </a:r>
              <a:r>
                <a:rPr lang="en-US" sz="1400" kern="1200" dirty="0" smtClean="0"/>
                <a:t> </a:t>
              </a:r>
              <a:r>
                <a:rPr lang="en-US" sz="1400" kern="1200" dirty="0" err="1" smtClean="0"/>
                <a:t>vật</a:t>
              </a:r>
              <a:r>
                <a:rPr lang="en-US" sz="1400" kern="1200" dirty="0" smtClean="0"/>
                <a:t> </a:t>
              </a:r>
              <a:r>
                <a:rPr lang="en-US" sz="1400" kern="1200" dirty="0" err="1" smtClean="0"/>
                <a:t>chất</a:t>
              </a:r>
              <a:r>
                <a:rPr lang="en-US" sz="1400" kern="1200" dirty="0" smtClean="0"/>
                <a:t>.</a:t>
              </a:r>
              <a:endParaRPr lang="en-US" sz="1400" kern="1200" dirty="0"/>
            </a:p>
          </p:txBody>
        </p:sp>
      </p:grpSp>
    </p:spTree>
    <p:extLst>
      <p:ext uri="{BB962C8B-B14F-4D97-AF65-F5344CB8AC3E}">
        <p14:creationId xmlns:p14="http://schemas.microsoft.com/office/powerpoint/2010/main" val="1932261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65687" y="483787"/>
            <a:ext cx="10683053" cy="431780"/>
          </a:xfrm>
        </p:spPr>
        <p:txBody>
          <a:bodyPr>
            <a:normAutofit fontScale="70000" lnSpcReduction="20000"/>
          </a:bodyPr>
          <a:lstStyle/>
          <a:p>
            <a:r>
              <a:rPr lang="en-US" sz="2400" dirty="0">
                <a:latin typeface="Book Antiqua" panose="02040602050305030304" pitchFamily="18" charset="0"/>
              </a:rPr>
              <a:t>Ý </a:t>
            </a:r>
            <a:r>
              <a:rPr lang="en-US" sz="2400" dirty="0" err="1">
                <a:latin typeface="Book Antiqua" panose="02040602050305030304" pitchFamily="18" charset="0"/>
              </a:rPr>
              <a:t>nghĩa</a:t>
            </a:r>
            <a:r>
              <a:rPr lang="en-US" sz="2400" dirty="0">
                <a:latin typeface="Book Antiqua" panose="02040602050305030304" pitchFamily="18" charset="0"/>
              </a:rPr>
              <a:t> </a:t>
            </a:r>
            <a:r>
              <a:rPr lang="en-US" sz="2400" dirty="0" err="1">
                <a:latin typeface="Book Antiqua" panose="02040602050305030304" pitchFamily="18" charset="0"/>
              </a:rPr>
              <a:t>định</a:t>
            </a:r>
            <a:r>
              <a:rPr lang="en-US" sz="2400" dirty="0">
                <a:latin typeface="Book Antiqua" panose="02040602050305030304" pitchFamily="18" charset="0"/>
              </a:rPr>
              <a:t> </a:t>
            </a:r>
            <a:r>
              <a:rPr lang="en-US" sz="2400" dirty="0" err="1">
                <a:latin typeface="Book Antiqua" panose="02040602050305030304" pitchFamily="18" charset="0"/>
              </a:rPr>
              <a:t>nghĩa</a:t>
            </a:r>
            <a:r>
              <a:rPr lang="en-US" sz="2400" dirty="0">
                <a:latin typeface="Book Antiqua" panose="02040602050305030304" pitchFamily="18" charset="0"/>
              </a:rPr>
              <a:t> </a:t>
            </a:r>
            <a:r>
              <a:rPr lang="en-US" sz="2400" dirty="0" err="1">
                <a:latin typeface="Book Antiqua" panose="02040602050305030304" pitchFamily="18" charset="0"/>
              </a:rPr>
              <a:t>về</a:t>
            </a:r>
            <a:r>
              <a:rPr lang="en-US" sz="2400" dirty="0">
                <a:latin typeface="Book Antiqua" panose="02040602050305030304" pitchFamily="18" charset="0"/>
              </a:rPr>
              <a:t> </a:t>
            </a:r>
            <a:r>
              <a:rPr lang="en-US" sz="2400" dirty="0" err="1">
                <a:latin typeface="Book Antiqua" panose="02040602050305030304" pitchFamily="18" charset="0"/>
              </a:rPr>
              <a:t>vật</a:t>
            </a:r>
            <a:r>
              <a:rPr lang="en-US" sz="2400" dirty="0">
                <a:latin typeface="Book Antiqua" panose="02040602050305030304" pitchFamily="18" charset="0"/>
              </a:rPr>
              <a:t> </a:t>
            </a:r>
            <a:r>
              <a:rPr lang="en-US" sz="2400" dirty="0" err="1">
                <a:latin typeface="Book Antiqua" panose="02040602050305030304" pitchFamily="18" charset="0"/>
              </a:rPr>
              <a:t>chất</a:t>
            </a:r>
            <a:r>
              <a:rPr lang="en-US" sz="2400" dirty="0">
                <a:latin typeface="Book Antiqua" panose="02040602050305030304" pitchFamily="18" charset="0"/>
              </a:rPr>
              <a:t> </a:t>
            </a:r>
            <a:r>
              <a:rPr lang="en-US" sz="2400" dirty="0" err="1">
                <a:latin typeface="Book Antiqua" panose="02040602050305030304" pitchFamily="18" charset="0"/>
              </a:rPr>
              <a:t>của</a:t>
            </a:r>
            <a:r>
              <a:rPr lang="en-US" sz="2400" dirty="0">
                <a:latin typeface="Book Antiqua" panose="02040602050305030304" pitchFamily="18" charset="0"/>
              </a:rPr>
              <a:t> V.I </a:t>
            </a:r>
            <a:r>
              <a:rPr lang="en-US" sz="2400" dirty="0" err="1">
                <a:latin typeface="Book Antiqua" panose="02040602050305030304" pitchFamily="18" charset="0"/>
              </a:rPr>
              <a:t>Lê</a:t>
            </a:r>
            <a:r>
              <a:rPr lang="en-US" sz="2400" dirty="0">
                <a:latin typeface="Book Antiqua" panose="02040602050305030304" pitchFamily="18" charset="0"/>
              </a:rPr>
              <a:t>-Nin</a:t>
            </a:r>
            <a:endParaRPr lang="fr-FR" sz="2400" dirty="0">
              <a:latin typeface="Book Antiqua" panose="02040602050305030304" pitchFamily="18" charset="0"/>
            </a:endParaRPr>
          </a:p>
        </p:txBody>
      </p:sp>
      <p:sp>
        <p:nvSpPr>
          <p:cNvPr id="5" name="Text Placeholder 4"/>
          <p:cNvSpPr>
            <a:spLocks noGrp="1"/>
          </p:cNvSpPr>
          <p:nvPr>
            <p:ph type="body" sz="quarter" idx="21"/>
          </p:nvPr>
        </p:nvSpPr>
        <p:spPr>
          <a:xfrm>
            <a:off x="4073384" y="2493279"/>
            <a:ext cx="611404" cy="569272"/>
          </a:xfrm>
          <a:solidFill>
            <a:schemeClr val="bg1">
              <a:lumMod val="65000"/>
            </a:schemeClr>
          </a:solidFill>
        </p:spPr>
        <p:txBody>
          <a:bodyPr>
            <a:noAutofit/>
          </a:bodyPr>
          <a:lstStyle/>
          <a:p>
            <a:r>
              <a:rPr lang="en-US" sz="2800" dirty="0">
                <a:latin typeface="Book  Antiqua"/>
                <a:cs typeface="Times New Roman" panose="02020603050405020304" pitchFamily="18" charset="0"/>
              </a:rPr>
              <a:t>02</a:t>
            </a:r>
          </a:p>
        </p:txBody>
      </p:sp>
      <p:sp>
        <p:nvSpPr>
          <p:cNvPr id="6" name="Text Placeholder 5"/>
          <p:cNvSpPr>
            <a:spLocks noGrp="1"/>
          </p:cNvSpPr>
          <p:nvPr>
            <p:ph type="body" sz="quarter" idx="24"/>
          </p:nvPr>
        </p:nvSpPr>
        <p:spPr>
          <a:xfrm>
            <a:off x="4073384" y="3269526"/>
            <a:ext cx="611404" cy="569272"/>
          </a:xfrm>
          <a:solidFill>
            <a:schemeClr val="bg1">
              <a:lumMod val="50000"/>
            </a:schemeClr>
          </a:solidFill>
        </p:spPr>
        <p:txBody>
          <a:bodyPr>
            <a:noAutofit/>
          </a:bodyPr>
          <a:lstStyle/>
          <a:p>
            <a:r>
              <a:rPr lang="en-US" sz="2800" dirty="0">
                <a:latin typeface="Book  Antiqua"/>
                <a:cs typeface="Times New Roman" panose="02020603050405020304" pitchFamily="18" charset="0"/>
              </a:rPr>
              <a:t>03</a:t>
            </a:r>
          </a:p>
        </p:txBody>
      </p:sp>
      <p:sp>
        <p:nvSpPr>
          <p:cNvPr id="7" name="Text Placeholder 6"/>
          <p:cNvSpPr>
            <a:spLocks noGrp="1"/>
          </p:cNvSpPr>
          <p:nvPr>
            <p:ph type="body" sz="quarter" idx="27"/>
          </p:nvPr>
        </p:nvSpPr>
        <p:spPr>
          <a:xfrm>
            <a:off x="4073384" y="4045773"/>
            <a:ext cx="611404" cy="569272"/>
          </a:xfrm>
          <a:solidFill>
            <a:schemeClr val="tx1">
              <a:lumMod val="65000"/>
              <a:lumOff val="35000"/>
            </a:schemeClr>
          </a:solidFill>
        </p:spPr>
        <p:txBody>
          <a:bodyPr>
            <a:noAutofit/>
          </a:bodyPr>
          <a:lstStyle/>
          <a:p>
            <a:r>
              <a:rPr lang="en-US" sz="2800" dirty="0">
                <a:latin typeface="Book  Antiqua"/>
                <a:cs typeface="Times New Roman" panose="02020603050405020304" pitchFamily="18" charset="0"/>
              </a:rPr>
              <a:t>04</a:t>
            </a:r>
          </a:p>
        </p:txBody>
      </p:sp>
      <p:sp>
        <p:nvSpPr>
          <p:cNvPr id="8" name="Text Placeholder 7"/>
          <p:cNvSpPr>
            <a:spLocks noGrp="1"/>
          </p:cNvSpPr>
          <p:nvPr>
            <p:ph type="body" sz="quarter" idx="30"/>
          </p:nvPr>
        </p:nvSpPr>
        <p:spPr>
          <a:xfrm>
            <a:off x="4073384" y="4822020"/>
            <a:ext cx="611404" cy="569272"/>
          </a:xfrm>
          <a:solidFill>
            <a:schemeClr val="tx1">
              <a:lumMod val="75000"/>
              <a:lumOff val="25000"/>
            </a:schemeClr>
          </a:solidFill>
        </p:spPr>
        <p:txBody>
          <a:bodyPr>
            <a:noAutofit/>
          </a:bodyPr>
          <a:lstStyle/>
          <a:p>
            <a:r>
              <a:rPr lang="en-US" sz="2800" dirty="0">
                <a:latin typeface="Book  Antiqua"/>
                <a:cs typeface="Times New Roman" panose="02020603050405020304" pitchFamily="18" charset="0"/>
              </a:rPr>
              <a:t>05</a:t>
            </a:r>
          </a:p>
        </p:txBody>
      </p:sp>
      <p:sp>
        <p:nvSpPr>
          <p:cNvPr id="12" name="Text Placeholder 11"/>
          <p:cNvSpPr>
            <a:spLocks noGrp="1"/>
          </p:cNvSpPr>
          <p:nvPr>
            <p:ph type="body" sz="quarter" idx="22"/>
          </p:nvPr>
        </p:nvSpPr>
        <p:spPr>
          <a:xfrm>
            <a:off x="4864778" y="2499014"/>
            <a:ext cx="4116884" cy="531704"/>
          </a:xfrm>
        </p:spPr>
        <p:txBody>
          <a:bodyPr>
            <a:noAutofit/>
          </a:bodyPr>
          <a:lstStyle/>
          <a:p>
            <a:pPr algn="ctr"/>
            <a:r>
              <a:rPr lang="en-US" sz="1600" b="0" dirty="0" err="1">
                <a:solidFill>
                  <a:srgbClr val="000000"/>
                </a:solidFill>
                <a:latin typeface="Times New Roman" panose="02020603050405020304" pitchFamily="18" charset="0"/>
                <a:cs typeface="Times New Roman" panose="02020603050405020304" pitchFamily="18" charset="0"/>
              </a:rPr>
              <a:t>Triệt</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để</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khắc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phục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hạn</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chế</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của</a:t>
            </a:r>
            <a:r>
              <a:rPr lang="en-US" sz="1600" b="0" dirty="0">
                <a:solidFill>
                  <a:srgbClr val="000000"/>
                </a:solidFill>
                <a:latin typeface="Times New Roman" pitchFamily="18" charset="0"/>
                <a:cs typeface="Times New Roman" panose="02020603050405020304" pitchFamily="18" charset="0"/>
              </a:rPr>
              <a:t> CNDV </a:t>
            </a:r>
            <a:r>
              <a:rPr lang="en-US" sz="1600" b="0" dirty="0" err="1">
                <a:solidFill>
                  <a:srgbClr val="000000"/>
                </a:solidFill>
                <a:latin typeface="Times New Roman" pitchFamily="18" charset="0"/>
                <a:cs typeface="Times New Roman" panose="02020603050405020304" pitchFamily="18" charset="0"/>
              </a:rPr>
              <a:t>cũ</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bác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bỏ</a:t>
            </a:r>
            <a:r>
              <a:rPr lang="en-US" sz="1600" b="0" dirty="0">
                <a:solidFill>
                  <a:srgbClr val="000000"/>
                </a:solidFill>
                <a:latin typeface="Times New Roman" pitchFamily="18" charset="0"/>
                <a:cs typeface="Times New Roman" panose="02020603050405020304" pitchFamily="18" charset="0"/>
              </a:rPr>
              <a:t> CNDT, </a:t>
            </a:r>
            <a:r>
              <a:rPr lang="en-US" sz="1600" b="0" dirty="0" err="1">
                <a:solidFill>
                  <a:srgbClr val="000000"/>
                </a:solidFill>
                <a:latin typeface="Times New Roman" pitchFamily="18" charset="0"/>
                <a:cs typeface="Times New Roman" panose="02020603050405020304" pitchFamily="18" charset="0"/>
              </a:rPr>
              <a:t>bất</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khả</a:t>
            </a:r>
            <a:r>
              <a:rPr lang="en-US" sz="1600" b="0" dirty="0">
                <a:solidFill>
                  <a:srgbClr val="000000"/>
                </a:solidFill>
                <a:latin typeface="Times New Roman" pitchFamily="18" charset="0"/>
                <a:cs typeface="Times New Roman" panose="02020603050405020304" pitchFamily="18" charset="0"/>
              </a:rPr>
              <a:t> tri</a:t>
            </a:r>
          </a:p>
        </p:txBody>
      </p:sp>
      <p:sp>
        <p:nvSpPr>
          <p:cNvPr id="14" name="Text Placeholder 13"/>
          <p:cNvSpPr>
            <a:spLocks noGrp="1"/>
          </p:cNvSpPr>
          <p:nvPr>
            <p:ph type="body" sz="quarter" idx="25"/>
          </p:nvPr>
        </p:nvSpPr>
        <p:spPr>
          <a:xfrm>
            <a:off x="4864778" y="3282879"/>
            <a:ext cx="4452757" cy="419100"/>
          </a:xfrm>
        </p:spPr>
        <p:txBody>
          <a:bodyPr>
            <a:noAutofit/>
          </a:bodyPr>
          <a:lstStyle/>
          <a:p>
            <a:pPr algn="ctr"/>
            <a:r>
              <a:rPr lang="en-US" sz="1600" b="0" dirty="0" err="1">
                <a:solidFill>
                  <a:srgbClr val="000000"/>
                </a:solidFill>
                <a:latin typeface="Times New Roman" panose="02020603050405020304" pitchFamily="18" charset="0"/>
                <a:cs typeface="Times New Roman" panose="02020603050405020304" pitchFamily="18" charset="0"/>
              </a:rPr>
              <a:t>Khắc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phục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được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khủng</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hoảng</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đem</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lại</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niềm</a:t>
            </a:r>
            <a:r>
              <a:rPr lang="en-US" sz="1600" b="0" dirty="0">
                <a:solidFill>
                  <a:srgbClr val="000000"/>
                </a:solidFill>
                <a:latin typeface="Times New Roman" pitchFamily="18" charset="0"/>
                <a:cs typeface="Times New Roman" panose="02020603050405020304" pitchFamily="18" charset="0"/>
              </a:rPr>
              <a:t> tin </a:t>
            </a:r>
            <a:r>
              <a:rPr lang="en-US" sz="1600" b="0" dirty="0" err="1">
                <a:solidFill>
                  <a:srgbClr val="000000"/>
                </a:solidFill>
                <a:latin typeface="Times New Roman" pitchFamily="18" charset="0"/>
                <a:cs typeface="Times New Roman" panose="02020603050405020304" pitchFamily="18" charset="0"/>
              </a:rPr>
              <a:t>trong</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khoa</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học</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tự</a:t>
            </a:r>
            <a:r>
              <a:rPr lang="en-US" sz="1600" b="0" dirty="0">
                <a:solidFill>
                  <a:srgbClr val="000000"/>
                </a:solidFill>
                <a:latin typeface="Times New Roman" pitchFamily="18" charset="0"/>
                <a:cs typeface="Times New Roman" panose="02020603050405020304" pitchFamily="18" charset="0"/>
              </a:rPr>
              <a:t> </a:t>
            </a:r>
            <a:r>
              <a:rPr lang="en-US" sz="1600" b="0" dirty="0" err="1" smtClean="0">
                <a:solidFill>
                  <a:srgbClr val="000000"/>
                </a:solidFill>
                <a:latin typeface="Times New Roman" pitchFamily="18" charset="0"/>
                <a:cs typeface="Times New Roman" panose="02020603050405020304" pitchFamily="18" charset="0"/>
              </a:rPr>
              <a:t>nhiên</a:t>
            </a:r>
            <a:endParaRPr lang="en-US" sz="1600" b="0" dirty="0">
              <a:solidFill>
                <a:srgbClr val="000000"/>
              </a:solidFill>
              <a:latin typeface="Times New Roman" panose="02020603050405020304" pitchFamily="18" charset="0"/>
              <a:cs typeface="Times New Roman" panose="02020603050405020304" pitchFamily="18" charset="0"/>
            </a:endParaRPr>
          </a:p>
        </p:txBody>
      </p:sp>
      <p:sp>
        <p:nvSpPr>
          <p:cNvPr id="16" name="Text Placeholder 15"/>
          <p:cNvSpPr>
            <a:spLocks noGrp="1"/>
          </p:cNvSpPr>
          <p:nvPr>
            <p:ph type="body" sz="quarter" idx="28"/>
          </p:nvPr>
        </p:nvSpPr>
        <p:spPr>
          <a:xfrm>
            <a:off x="4864778" y="4045773"/>
            <a:ext cx="4452757" cy="338359"/>
          </a:xfrm>
        </p:spPr>
        <p:txBody>
          <a:bodyPr>
            <a:noAutofit/>
          </a:bodyPr>
          <a:lstStyle/>
          <a:p>
            <a:pPr algn="ctr"/>
            <a:r>
              <a:rPr lang="en-US" sz="1600" b="0" dirty="0" err="1">
                <a:solidFill>
                  <a:srgbClr val="000000"/>
                </a:solidFill>
                <a:latin typeface="Times New Roman" panose="02020603050405020304" pitchFamily="18" charset="0"/>
                <a:cs typeface="Times New Roman" panose="02020603050405020304" pitchFamily="18" charset="0"/>
              </a:rPr>
              <a:t>Tạo</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tiền</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đề</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xây</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dựng</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quan</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điểm</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duy</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vật</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về</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xã</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hội</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và</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lịch</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sử</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loài</a:t>
            </a:r>
            <a:r>
              <a:rPr lang="en-US" sz="1600" b="0" dirty="0">
                <a:solidFill>
                  <a:srgbClr val="000000"/>
                </a:solidFill>
                <a:latin typeface="Times New Roman" pitchFamily="18" charset="0"/>
                <a:cs typeface="Times New Roman" panose="02020603050405020304" pitchFamily="18" charset="0"/>
              </a:rPr>
              <a:t> </a:t>
            </a:r>
            <a:r>
              <a:rPr lang="en-US" sz="1600" b="0" dirty="0" err="1">
                <a:solidFill>
                  <a:srgbClr val="000000"/>
                </a:solidFill>
                <a:latin typeface="Times New Roman" pitchFamily="18" charset="0"/>
                <a:cs typeface="Times New Roman" panose="02020603050405020304" pitchFamily="18" charset="0"/>
              </a:rPr>
              <a:t>người</a:t>
            </a:r>
            <a:endParaRPr lang="en-US" sz="1600" b="0" dirty="0">
              <a:solidFill>
                <a:srgbClr val="000000"/>
              </a:solidFill>
              <a:latin typeface="Times New Roman" panose="02020603050405020304" pitchFamily="18" charset="0"/>
              <a:cs typeface="Times New Roman" panose="02020603050405020304" pitchFamily="18" charset="0"/>
            </a:endParaRPr>
          </a:p>
        </p:txBody>
      </p:sp>
      <p:sp>
        <p:nvSpPr>
          <p:cNvPr id="18" name="Text Placeholder 17"/>
          <p:cNvSpPr>
            <a:spLocks noGrp="1"/>
          </p:cNvSpPr>
          <p:nvPr>
            <p:ph type="body" sz="quarter" idx="31"/>
          </p:nvPr>
        </p:nvSpPr>
        <p:spPr>
          <a:xfrm>
            <a:off x="4864778" y="4937476"/>
            <a:ext cx="4452757" cy="338359"/>
          </a:xfrm>
        </p:spPr>
        <p:txBody>
          <a:bodyPr>
            <a:noAutofit/>
          </a:bodyPr>
          <a:lstStyle/>
          <a:p>
            <a:pPr algn="ctr"/>
            <a:r>
              <a:rPr lang="en-US" sz="1600" b="0" dirty="0" err="1">
                <a:solidFill>
                  <a:srgbClr val="000000"/>
                </a:solidFill>
                <a:latin typeface="Times New Roman" panose="02020603050405020304" pitchFamily="18" charset="0"/>
                <a:cs typeface="Times New Roman" pitchFamily="18" charset="0"/>
              </a:rPr>
              <a:t>Là</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cơ</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sở</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để</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xây</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dựng</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nền</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tảng</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vững</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chắc</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cho</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sự</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liên</a:t>
            </a:r>
            <a:r>
              <a:rPr lang="en-US" sz="1600" b="0" dirty="0">
                <a:solidFill>
                  <a:srgbClr val="000000"/>
                </a:solidFill>
                <a:latin typeface="Times New Roman" pitchFamily="18" charset="0"/>
                <a:cs typeface="Times New Roman" pitchFamily="18" charset="0"/>
              </a:rPr>
              <a:t> minh </a:t>
            </a:r>
            <a:r>
              <a:rPr lang="en-US" sz="1600" b="0" dirty="0" err="1">
                <a:solidFill>
                  <a:srgbClr val="000000"/>
                </a:solidFill>
                <a:latin typeface="Times New Roman" pitchFamily="18" charset="0"/>
                <a:cs typeface="Times New Roman" pitchFamily="18" charset="0"/>
              </a:rPr>
              <a:t>ngày</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càng</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chặt</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chẽ</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giữa</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triết</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học</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duy</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vật</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biện</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chứng</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với</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khoa</a:t>
            </a:r>
            <a:r>
              <a:rPr lang="en-US" sz="1600" b="0" dirty="0">
                <a:solidFill>
                  <a:srgbClr val="000000"/>
                </a:solidFill>
                <a:latin typeface="Times New Roman" pitchFamily="18" charset="0"/>
                <a:cs typeface="Times New Roman" pitchFamily="18" charset="0"/>
              </a:rPr>
              <a:t> </a:t>
            </a:r>
            <a:r>
              <a:rPr lang="en-US" sz="1600" b="0" dirty="0" err="1">
                <a:solidFill>
                  <a:srgbClr val="000000"/>
                </a:solidFill>
                <a:latin typeface="Times New Roman" pitchFamily="18" charset="0"/>
                <a:cs typeface="Times New Roman" pitchFamily="18" charset="0"/>
              </a:rPr>
              <a:t>học</a:t>
            </a:r>
            <a:endParaRPr lang="en-US" sz="1600" b="0" dirty="0">
              <a:solidFill>
                <a:srgbClr val="000000"/>
              </a:solidFill>
              <a:latin typeface="Times New Roman" panose="02020603050405020304" pitchFamily="18" charset="0"/>
              <a:cs typeface="Times New Roman" panose="02020603050405020304" pitchFamily="18" charset="0"/>
            </a:endParaRPr>
          </a:p>
        </p:txBody>
      </p:sp>
      <p:sp>
        <p:nvSpPr>
          <p:cNvPr id="38" name="Text Placeholder 3"/>
          <p:cNvSpPr>
            <a:spLocks noGrp="1"/>
          </p:cNvSpPr>
          <p:nvPr>
            <p:ph type="body" sz="quarter" idx="17"/>
          </p:nvPr>
        </p:nvSpPr>
        <p:spPr>
          <a:xfrm>
            <a:off x="4073384" y="1717032"/>
            <a:ext cx="611404" cy="569272"/>
          </a:xfrm>
          <a:solidFill>
            <a:schemeClr val="bg1">
              <a:lumMod val="75000"/>
            </a:schemeClr>
          </a:solidFill>
        </p:spPr>
        <p:txBody>
          <a:bodyPr>
            <a:noAutofit/>
          </a:bodyPr>
          <a:lstStyle/>
          <a:p>
            <a:r>
              <a:rPr lang="en-US" sz="2800" dirty="0">
                <a:latin typeface="Book  Antiqua"/>
                <a:cs typeface="Times New Roman" panose="02020603050405020304" pitchFamily="18" charset="0"/>
              </a:rPr>
              <a:t>01</a:t>
            </a:r>
          </a:p>
        </p:txBody>
      </p:sp>
      <p:sp>
        <p:nvSpPr>
          <p:cNvPr id="39" name="Text Placeholder 9"/>
          <p:cNvSpPr>
            <a:spLocks noGrp="1"/>
          </p:cNvSpPr>
          <p:nvPr>
            <p:ph type="body" sz="quarter" idx="20"/>
          </p:nvPr>
        </p:nvSpPr>
        <p:spPr>
          <a:xfrm>
            <a:off x="4864778" y="1862156"/>
            <a:ext cx="4288335" cy="586127"/>
          </a:xfrm>
        </p:spPr>
        <p:txBody>
          <a:bodyPr>
            <a:noAutofit/>
          </a:bodyPr>
          <a:lstStyle/>
          <a:p>
            <a:pPr algn="ctr"/>
            <a:r>
              <a:rPr lang="en-US" sz="1600" b="0" dirty="0" err="1">
                <a:solidFill>
                  <a:srgbClr val="000000"/>
                </a:solidFill>
                <a:latin typeface="Times New Roman" panose="02020603050405020304" pitchFamily="18" charset="0"/>
                <a:cs typeface="Times New Roman" panose="02020603050405020304" pitchFamily="18" charset="0"/>
              </a:rPr>
              <a:t>Giải</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quyết</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một</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cách</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đúng</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đắn</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và</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triệt</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để</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cả</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hai</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mặt</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vấn</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đề</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cơ</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bản</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của</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triết</a:t>
            </a:r>
            <a:r>
              <a:rPr lang="en-US" sz="1600" b="0" dirty="0">
                <a:solidFill>
                  <a:srgbClr val="000000"/>
                </a:solidFill>
                <a:latin typeface="Times New Roman" panose="02020603050405020304" pitchFamily="18" charset="0"/>
                <a:cs typeface="Times New Roman" panose="02020603050405020304" pitchFamily="18" charset="0"/>
              </a:rPr>
              <a:t> </a:t>
            </a:r>
            <a:r>
              <a:rPr lang="en-US" sz="1600" b="0" dirty="0" err="1">
                <a:solidFill>
                  <a:srgbClr val="000000"/>
                </a:solidFill>
                <a:latin typeface="Times New Roman" panose="02020603050405020304" pitchFamily="18" charset="0"/>
                <a:cs typeface="Times New Roman" panose="02020603050405020304" pitchFamily="18" charset="0"/>
              </a:rPr>
              <a:t>học</a:t>
            </a:r>
            <a:endParaRPr lang="en-US" sz="1600" b="0" dirty="0">
              <a:solidFill>
                <a:srgbClr val="000000"/>
              </a:solidFill>
              <a:latin typeface="Times New Roman" panose="02020603050405020304" pitchFamily="18" charset="0"/>
              <a:cs typeface="Times New Roman" panose="02020603050405020304" pitchFamily="18" charset="0"/>
            </a:endParaRPr>
          </a:p>
          <a:p>
            <a:pPr algn="ctr"/>
            <a:endParaRPr lang="en-US" sz="16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29399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84737" y="474262"/>
            <a:ext cx="10683053" cy="431780"/>
          </a:xfrm>
        </p:spPr>
        <p:txBody>
          <a:bodyPr>
            <a:normAutofit fontScale="70000" lnSpcReduction="20000"/>
          </a:bodyPr>
          <a:lstStyle/>
          <a:p>
            <a:r>
              <a:rPr lang="fr-FR" sz="2400" dirty="0" err="1" smtClean="0">
                <a:latin typeface="Book Antiqua" panose="02040602050305030304" pitchFamily="18" charset="0"/>
              </a:rPr>
              <a:t>Vận</a:t>
            </a:r>
            <a:r>
              <a:rPr lang="fr-FR" sz="2400" dirty="0" smtClean="0">
                <a:latin typeface="Book Antiqua" panose="02040602050305030304" pitchFamily="18" charset="0"/>
              </a:rPr>
              <a:t> </a:t>
            </a:r>
            <a:r>
              <a:rPr lang="fr-FR" sz="2400" dirty="0" err="1" smtClean="0">
                <a:latin typeface="Book Antiqua" panose="02040602050305030304" pitchFamily="18" charset="0"/>
              </a:rPr>
              <a:t>động</a:t>
            </a:r>
            <a:r>
              <a:rPr lang="fr-FR" sz="2400" dirty="0" smtClean="0">
                <a:latin typeface="Book Antiqua" panose="02040602050305030304" pitchFamily="18" charset="0"/>
              </a:rPr>
              <a:t> </a:t>
            </a:r>
            <a:r>
              <a:rPr lang="fr-FR" sz="2400" dirty="0" err="1" smtClean="0">
                <a:latin typeface="Book Antiqua" panose="02040602050305030304" pitchFamily="18" charset="0"/>
              </a:rPr>
              <a:t>và</a:t>
            </a:r>
            <a:r>
              <a:rPr lang="fr-FR" sz="2400" dirty="0" smtClean="0">
                <a:latin typeface="Book Antiqua" panose="02040602050305030304" pitchFamily="18" charset="0"/>
              </a:rPr>
              <a:t> </a:t>
            </a:r>
            <a:r>
              <a:rPr lang="fr-FR" sz="2400" dirty="0" err="1" smtClean="0">
                <a:latin typeface="Book Antiqua" panose="02040602050305030304" pitchFamily="18" charset="0"/>
              </a:rPr>
              <a:t>đứng</a:t>
            </a:r>
            <a:r>
              <a:rPr lang="fr-FR" sz="2400" dirty="0" smtClean="0">
                <a:latin typeface="Book Antiqua" panose="02040602050305030304" pitchFamily="18" charset="0"/>
              </a:rPr>
              <a:t> </a:t>
            </a:r>
            <a:r>
              <a:rPr lang="fr-FR" sz="2400" dirty="0" err="1" smtClean="0">
                <a:latin typeface="Book Antiqua" panose="02040602050305030304" pitchFamily="18" charset="0"/>
              </a:rPr>
              <a:t>im</a:t>
            </a:r>
            <a:endParaRPr lang="fr-FR" sz="2400" dirty="0">
              <a:latin typeface="Book Antiqua" panose="02040602050305030304" pitchFamily="18" charset="0"/>
            </a:endParaRPr>
          </a:p>
        </p:txBody>
      </p:sp>
      <p:graphicFrame>
        <p:nvGraphicFramePr>
          <p:cNvPr id="7" name="Diagram 6"/>
          <p:cNvGraphicFramePr/>
          <p:nvPr>
            <p:extLst>
              <p:ext uri="{D42A27DB-BD31-4B8C-83A1-F6EECF244321}">
                <p14:modId xmlns:p14="http://schemas.microsoft.com/office/powerpoint/2010/main" val="2480998333"/>
              </p:ext>
            </p:extLst>
          </p:nvPr>
        </p:nvGraphicFramePr>
        <p:xfrm>
          <a:off x="784737" y="582192"/>
          <a:ext cx="9997563" cy="55741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5" name="Group 14"/>
          <p:cNvGrpSpPr/>
          <p:nvPr/>
        </p:nvGrpSpPr>
        <p:grpSpPr>
          <a:xfrm>
            <a:off x="8020050" y="789754"/>
            <a:ext cx="2905125" cy="1600438"/>
            <a:chOff x="8020050" y="789754"/>
            <a:chExt cx="2905125" cy="1600438"/>
          </a:xfrm>
        </p:grpSpPr>
        <p:sp>
          <p:nvSpPr>
            <p:cNvPr id="10" name="TextBox 9"/>
            <p:cNvSpPr txBox="1"/>
            <p:nvPr/>
          </p:nvSpPr>
          <p:spPr>
            <a:xfrm>
              <a:off x="8372475" y="789754"/>
              <a:ext cx="2552700" cy="1600438"/>
            </a:xfrm>
            <a:prstGeom prst="rect">
              <a:avLst/>
            </a:prstGeom>
            <a:noFill/>
          </p:spPr>
          <p:txBody>
            <a:bodyPr wrap="square" rtlCol="0">
              <a:spAutoFit/>
            </a:bodyPr>
            <a:lstStyle/>
            <a:p>
              <a:pPr algn="ctr"/>
              <a:r>
                <a:rPr lang="en-US" sz="1400" dirty="0" err="1"/>
                <a:t>Trong</a:t>
              </a:r>
              <a:r>
                <a:rPr lang="en-US" sz="1400" dirty="0"/>
                <a:t> </a:t>
              </a:r>
              <a:r>
                <a:rPr lang="en-US" sz="1400" dirty="0" err="1"/>
                <a:t>sự</a:t>
              </a:r>
              <a:r>
                <a:rPr lang="en-US" sz="1400" dirty="0"/>
                <a:t> </a:t>
              </a:r>
              <a:r>
                <a:rPr lang="en-US" sz="1400" dirty="0" err="1"/>
                <a:t>tồn</a:t>
              </a:r>
              <a:r>
                <a:rPr lang="en-US" sz="1400" dirty="0"/>
                <a:t> </a:t>
              </a:r>
              <a:r>
                <a:rPr lang="en-US" sz="1400" dirty="0" err="1"/>
                <a:t>tại</a:t>
              </a:r>
              <a:r>
                <a:rPr lang="en-US" sz="1400" dirty="0"/>
                <a:t> </a:t>
              </a:r>
              <a:r>
                <a:rPr lang="en-US" sz="1400" dirty="0" err="1"/>
                <a:t>của</a:t>
              </a:r>
              <a:r>
                <a:rPr lang="en-US" sz="1400" dirty="0"/>
                <a:t> </a:t>
              </a:r>
              <a:r>
                <a:rPr lang="en-US" sz="1400" dirty="0" err="1"/>
                <a:t>mình</a:t>
              </a:r>
              <a:r>
                <a:rPr lang="en-US" sz="1400" dirty="0"/>
                <a:t>, </a:t>
              </a:r>
              <a:r>
                <a:rPr lang="en-US" sz="1400" dirty="0" err="1"/>
                <a:t>mỗi</a:t>
              </a:r>
              <a:r>
                <a:rPr lang="en-US" sz="1400" dirty="0"/>
                <a:t> </a:t>
              </a:r>
              <a:r>
                <a:rPr lang="en-US" sz="1400" dirty="0" err="1"/>
                <a:t>một</a:t>
              </a:r>
              <a:r>
                <a:rPr lang="en-US" sz="1400" dirty="0"/>
                <a:t> </a:t>
              </a:r>
              <a:r>
                <a:rPr lang="en-US" sz="1400" dirty="0" err="1"/>
                <a:t>sự</a:t>
              </a:r>
              <a:r>
                <a:rPr lang="en-US" sz="1400" dirty="0"/>
                <a:t> </a:t>
              </a:r>
              <a:r>
                <a:rPr lang="en-US" sz="1400" dirty="0" err="1"/>
                <a:t>vật</a:t>
              </a:r>
              <a:r>
                <a:rPr lang="en-US" sz="1400" dirty="0"/>
                <a:t> </a:t>
              </a:r>
              <a:r>
                <a:rPr lang="en-US" sz="1400" dirty="0" err="1"/>
                <a:t>có</a:t>
              </a:r>
              <a:r>
                <a:rPr lang="en-US" sz="1400" dirty="0"/>
                <a:t> </a:t>
              </a:r>
              <a:r>
                <a:rPr lang="en-US" sz="1400" dirty="0" err="1"/>
                <a:t>thể</a:t>
              </a:r>
              <a:r>
                <a:rPr lang="en-US" sz="1400" dirty="0"/>
                <a:t> </a:t>
              </a:r>
              <a:r>
                <a:rPr lang="en-US" sz="1400" dirty="0" err="1"/>
                <a:t>gắn</a:t>
              </a:r>
              <a:r>
                <a:rPr lang="en-US" sz="1400" dirty="0"/>
                <a:t> </a:t>
              </a:r>
              <a:r>
                <a:rPr lang="en-US" sz="1400" dirty="0" err="1"/>
                <a:t>liền</a:t>
              </a:r>
              <a:r>
                <a:rPr lang="en-US" sz="1400" dirty="0"/>
                <a:t> </a:t>
              </a:r>
              <a:r>
                <a:rPr lang="en-US" sz="1400" dirty="0" err="1"/>
                <a:t>với</a:t>
              </a:r>
              <a:r>
                <a:rPr lang="en-US" sz="1400" dirty="0"/>
                <a:t> </a:t>
              </a:r>
              <a:r>
                <a:rPr lang="en-US" sz="1400" dirty="0" err="1"/>
                <a:t>nhiều</a:t>
              </a:r>
              <a:r>
                <a:rPr lang="en-US" sz="1400" dirty="0"/>
                <a:t> </a:t>
              </a:r>
              <a:r>
                <a:rPr lang="en-US" sz="1400" dirty="0" err="1"/>
                <a:t>hình</a:t>
              </a:r>
              <a:r>
                <a:rPr lang="en-US" sz="1400" dirty="0"/>
                <a:t> </a:t>
              </a:r>
              <a:r>
                <a:rPr lang="en-US" sz="1400" dirty="0" err="1"/>
                <a:t>thức</a:t>
              </a:r>
              <a:r>
                <a:rPr lang="en-US" sz="1400" dirty="0"/>
                <a:t> </a:t>
              </a:r>
              <a:r>
                <a:rPr lang="en-US" sz="1400" dirty="0" err="1"/>
                <a:t>vận</a:t>
              </a:r>
              <a:r>
                <a:rPr lang="en-US" sz="1400" dirty="0"/>
                <a:t> </a:t>
              </a:r>
              <a:r>
                <a:rPr lang="en-US" sz="1400" dirty="0" err="1"/>
                <a:t>động</a:t>
              </a:r>
              <a:r>
                <a:rPr lang="en-US" sz="1400" dirty="0"/>
                <a:t> </a:t>
              </a:r>
              <a:r>
                <a:rPr lang="en-US" sz="1400" dirty="0" err="1"/>
                <a:t>khác</a:t>
              </a:r>
              <a:r>
                <a:rPr lang="en-US" sz="1400" dirty="0"/>
                <a:t> </a:t>
              </a:r>
              <a:r>
                <a:rPr lang="en-US" sz="1400" dirty="0" err="1"/>
                <a:t>nhau</a:t>
              </a:r>
              <a:r>
                <a:rPr lang="en-US" sz="1400" dirty="0"/>
                <a:t>. </a:t>
              </a:r>
              <a:r>
                <a:rPr lang="en-US" sz="1400" dirty="0" err="1"/>
                <a:t>Tuy</a:t>
              </a:r>
              <a:r>
                <a:rPr lang="en-US" sz="1400" dirty="0"/>
                <a:t> </a:t>
              </a:r>
              <a:r>
                <a:rPr lang="en-US" sz="1400" dirty="0" err="1"/>
                <a:t>nhiên</a:t>
              </a:r>
              <a:r>
                <a:rPr lang="en-US" sz="1400" dirty="0"/>
                <a:t> </a:t>
              </a:r>
              <a:r>
                <a:rPr lang="en-US" sz="1400" dirty="0" err="1"/>
                <a:t>bản</a:t>
              </a:r>
              <a:r>
                <a:rPr lang="en-US" sz="1400" dirty="0"/>
                <a:t> </a:t>
              </a:r>
              <a:r>
                <a:rPr lang="en-US" sz="1400" dirty="0" err="1"/>
                <a:t>thân</a:t>
              </a:r>
              <a:r>
                <a:rPr lang="en-US" sz="1400" dirty="0"/>
                <a:t> </a:t>
              </a:r>
              <a:r>
                <a:rPr lang="en-US" sz="1400" dirty="0" err="1"/>
                <a:t>sự</a:t>
              </a:r>
              <a:r>
                <a:rPr lang="en-US" sz="1400" dirty="0"/>
                <a:t> </a:t>
              </a:r>
              <a:r>
                <a:rPr lang="en-US" sz="1400" dirty="0" err="1"/>
                <a:t>tồn</a:t>
              </a:r>
              <a:r>
                <a:rPr lang="en-US" sz="1400" dirty="0"/>
                <a:t> </a:t>
              </a:r>
              <a:r>
                <a:rPr lang="en-US" sz="1400" dirty="0" err="1"/>
                <a:t>tại</a:t>
              </a:r>
              <a:r>
                <a:rPr lang="en-US" sz="1400" dirty="0"/>
                <a:t> </a:t>
              </a:r>
              <a:r>
                <a:rPr lang="en-US" sz="1400" dirty="0" err="1"/>
                <a:t>của</a:t>
              </a:r>
              <a:r>
                <a:rPr lang="en-US" sz="1400" dirty="0"/>
                <a:t> </a:t>
              </a:r>
              <a:r>
                <a:rPr lang="en-US" sz="1400" dirty="0" err="1"/>
                <a:t>sự</a:t>
              </a:r>
              <a:r>
                <a:rPr lang="en-US" sz="1400" dirty="0"/>
                <a:t> </a:t>
              </a:r>
              <a:r>
                <a:rPr lang="en-US" sz="1400" dirty="0" err="1"/>
                <a:t>vật</a:t>
              </a:r>
              <a:r>
                <a:rPr lang="en-US" sz="1400" dirty="0"/>
                <a:t> </a:t>
              </a:r>
              <a:r>
                <a:rPr lang="en-US" sz="1400" dirty="0" err="1"/>
                <a:t>ấy</a:t>
              </a:r>
              <a:r>
                <a:rPr lang="en-US" sz="1400" dirty="0"/>
                <a:t> </a:t>
              </a:r>
              <a:r>
                <a:rPr lang="en-US" sz="1400" dirty="0" err="1"/>
                <a:t>bao</a:t>
              </a:r>
              <a:r>
                <a:rPr lang="en-US" sz="1400" dirty="0"/>
                <a:t> </a:t>
              </a:r>
              <a:r>
                <a:rPr lang="en-US" sz="1400" dirty="0" err="1"/>
                <a:t>giờ</a:t>
              </a:r>
              <a:r>
                <a:rPr lang="en-US" sz="1400" dirty="0"/>
                <a:t> </a:t>
              </a:r>
              <a:r>
                <a:rPr lang="en-US" sz="1400" dirty="0" err="1"/>
                <a:t>cũng</a:t>
              </a:r>
              <a:r>
                <a:rPr lang="en-US" sz="1400" dirty="0"/>
                <a:t> </a:t>
              </a:r>
              <a:r>
                <a:rPr lang="en-US" sz="1400" dirty="0" err="1"/>
                <a:t>đặc</a:t>
              </a:r>
              <a:r>
                <a:rPr lang="en-US" sz="1400" dirty="0"/>
                <a:t> </a:t>
              </a:r>
              <a:r>
                <a:rPr lang="en-US" sz="1400" dirty="0" err="1"/>
                <a:t>trưng</a:t>
              </a:r>
              <a:r>
                <a:rPr lang="en-US" sz="1400" dirty="0"/>
                <a:t> </a:t>
              </a:r>
              <a:r>
                <a:rPr lang="en-US" sz="1400" dirty="0" err="1"/>
                <a:t>bằng</a:t>
              </a:r>
              <a:r>
                <a:rPr lang="en-US" sz="1400" dirty="0"/>
                <a:t> </a:t>
              </a:r>
              <a:r>
                <a:rPr lang="en-US" sz="1400" dirty="0" err="1"/>
                <a:t>một</a:t>
              </a:r>
              <a:r>
                <a:rPr lang="en-US" sz="1400" dirty="0"/>
                <a:t> </a:t>
              </a:r>
              <a:r>
                <a:rPr lang="en-US" sz="1400" dirty="0" err="1"/>
                <a:t>hình</a:t>
              </a:r>
              <a:r>
                <a:rPr lang="en-US" sz="1400" dirty="0"/>
                <a:t> </a:t>
              </a:r>
              <a:r>
                <a:rPr lang="en-US" sz="1400" dirty="0" err="1"/>
                <a:t>thức</a:t>
              </a:r>
              <a:r>
                <a:rPr lang="en-US" sz="1400" dirty="0"/>
                <a:t> </a:t>
              </a:r>
              <a:r>
                <a:rPr lang="en-US" sz="1400" dirty="0" err="1"/>
                <a:t>vận</a:t>
              </a:r>
              <a:r>
                <a:rPr lang="en-US" sz="1400" dirty="0"/>
                <a:t> </a:t>
              </a:r>
              <a:r>
                <a:rPr lang="en-US" sz="1400" dirty="0" err="1"/>
                <a:t>động</a:t>
              </a:r>
              <a:r>
                <a:rPr lang="en-US" sz="1400" dirty="0"/>
                <a:t> </a:t>
              </a:r>
              <a:r>
                <a:rPr lang="en-US" sz="1400" dirty="0" err="1"/>
                <a:t>cơ</a:t>
              </a:r>
              <a:r>
                <a:rPr lang="en-US" sz="1400" dirty="0"/>
                <a:t> </a:t>
              </a:r>
              <a:r>
                <a:rPr lang="en-US" sz="1400" dirty="0" err="1"/>
                <a:t>bản</a:t>
              </a:r>
              <a:r>
                <a:rPr lang="en-US" sz="1400" dirty="0" smtClean="0"/>
                <a:t>.</a:t>
              </a:r>
              <a:endParaRPr lang="en-US" sz="1400" dirty="0"/>
            </a:p>
          </p:txBody>
        </p:sp>
        <p:sp>
          <p:nvSpPr>
            <p:cNvPr id="11" name="Right Arrow 10"/>
            <p:cNvSpPr/>
            <p:nvPr/>
          </p:nvSpPr>
          <p:spPr>
            <a:xfrm>
              <a:off x="8020050" y="827443"/>
              <a:ext cx="352425" cy="200025"/>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grpSp>
      <p:grpSp>
        <p:nvGrpSpPr>
          <p:cNvPr id="16" name="Group 15"/>
          <p:cNvGrpSpPr/>
          <p:nvPr/>
        </p:nvGrpSpPr>
        <p:grpSpPr>
          <a:xfrm>
            <a:off x="8020049" y="2743373"/>
            <a:ext cx="2905126" cy="738664"/>
            <a:chOff x="8020049" y="2743373"/>
            <a:chExt cx="2905126" cy="738664"/>
          </a:xfrm>
        </p:grpSpPr>
        <p:sp>
          <p:nvSpPr>
            <p:cNvPr id="13" name="TextBox 12"/>
            <p:cNvSpPr txBox="1"/>
            <p:nvPr/>
          </p:nvSpPr>
          <p:spPr>
            <a:xfrm>
              <a:off x="8372475" y="2743373"/>
              <a:ext cx="2552700" cy="738664"/>
            </a:xfrm>
            <a:prstGeom prst="rect">
              <a:avLst/>
            </a:prstGeom>
            <a:noFill/>
          </p:spPr>
          <p:txBody>
            <a:bodyPr wrap="square" rtlCol="0">
              <a:spAutoFit/>
            </a:bodyPr>
            <a:lstStyle/>
            <a:p>
              <a:pPr algn="ctr"/>
              <a:r>
                <a:rPr lang="en-US" sz="1400" dirty="0" err="1" smtClean="0"/>
                <a:t>Đứng</a:t>
              </a:r>
              <a:r>
                <a:rPr lang="en-US" sz="1400" dirty="0" smtClean="0"/>
                <a:t> </a:t>
              </a:r>
              <a:r>
                <a:rPr lang="en-US" sz="1400" dirty="0" err="1" smtClean="0"/>
                <a:t>im</a:t>
              </a:r>
              <a:r>
                <a:rPr lang="en-US" sz="1400" dirty="0" smtClean="0"/>
                <a:t> </a:t>
              </a:r>
              <a:r>
                <a:rPr lang="en-US" sz="1400" dirty="0" err="1" smtClean="0"/>
                <a:t>chỉ</a:t>
              </a:r>
              <a:r>
                <a:rPr lang="en-US" sz="1400" dirty="0" smtClean="0"/>
                <a:t> </a:t>
              </a:r>
              <a:r>
                <a:rPr lang="en-US" sz="1400" dirty="0" err="1" smtClean="0"/>
                <a:t>là</a:t>
              </a:r>
              <a:r>
                <a:rPr lang="en-US" sz="1400" dirty="0" smtClean="0"/>
                <a:t> </a:t>
              </a:r>
              <a:r>
                <a:rPr lang="en-US" sz="1400" dirty="0" err="1" smtClean="0"/>
                <a:t>một</a:t>
              </a:r>
              <a:r>
                <a:rPr lang="en-US" sz="1400" dirty="0" smtClean="0"/>
                <a:t> </a:t>
              </a:r>
              <a:r>
                <a:rPr lang="en-US" sz="1400" dirty="0" err="1" smtClean="0"/>
                <a:t>trạng</a:t>
              </a:r>
              <a:r>
                <a:rPr lang="en-US" sz="1400" dirty="0" smtClean="0"/>
                <a:t> </a:t>
              </a:r>
              <a:r>
                <a:rPr lang="en-US" sz="1400" dirty="0" err="1" smtClean="0"/>
                <a:t>thái</a:t>
              </a:r>
              <a:r>
                <a:rPr lang="en-US" sz="1400" dirty="0" smtClean="0"/>
                <a:t> </a:t>
              </a:r>
              <a:r>
                <a:rPr lang="en-US" sz="1400" dirty="0" err="1" smtClean="0"/>
                <a:t>đặc</a:t>
              </a:r>
              <a:r>
                <a:rPr lang="en-US" sz="1400" dirty="0" smtClean="0"/>
                <a:t> </a:t>
              </a:r>
              <a:r>
                <a:rPr lang="en-US" sz="1400" dirty="0" err="1" smtClean="0"/>
                <a:t>biệt</a:t>
              </a:r>
              <a:r>
                <a:rPr lang="en-US" sz="1400" dirty="0" smtClean="0"/>
                <a:t> </a:t>
              </a:r>
              <a:r>
                <a:rPr lang="en-US" sz="1400" dirty="0" err="1" smtClean="0"/>
                <a:t>của</a:t>
              </a:r>
              <a:r>
                <a:rPr lang="en-US" sz="1400" dirty="0" smtClean="0"/>
                <a:t> </a:t>
              </a:r>
              <a:r>
                <a:rPr lang="en-US" sz="1400" dirty="0" err="1" smtClean="0"/>
                <a:t>vận</a:t>
              </a:r>
              <a:r>
                <a:rPr lang="en-US" sz="1400" dirty="0" smtClean="0"/>
                <a:t> </a:t>
              </a:r>
              <a:r>
                <a:rPr lang="en-US" sz="1400" dirty="0" err="1" smtClean="0"/>
                <a:t>động</a:t>
              </a:r>
              <a:r>
                <a:rPr lang="en-US" sz="1400" dirty="0" smtClean="0"/>
                <a:t>, </a:t>
              </a:r>
              <a:r>
                <a:rPr lang="en-US" sz="1400" dirty="0" err="1" smtClean="0"/>
                <a:t>vận</a:t>
              </a:r>
              <a:r>
                <a:rPr lang="en-US" sz="1400" dirty="0" smtClean="0"/>
                <a:t> </a:t>
              </a:r>
              <a:r>
                <a:rPr lang="en-US" sz="1400" dirty="0" err="1" smtClean="0"/>
                <a:t>động</a:t>
              </a:r>
              <a:r>
                <a:rPr lang="en-US" sz="1400" dirty="0" smtClean="0"/>
                <a:t> </a:t>
              </a:r>
              <a:r>
                <a:rPr lang="en-US" sz="1400" dirty="0" err="1" smtClean="0"/>
                <a:t>trong</a:t>
              </a:r>
              <a:r>
                <a:rPr lang="en-US" sz="1400" dirty="0" smtClean="0"/>
                <a:t> </a:t>
              </a:r>
              <a:r>
                <a:rPr lang="en-US" sz="1400" dirty="0" err="1" smtClean="0"/>
                <a:t>sự</a:t>
              </a:r>
              <a:r>
                <a:rPr lang="en-US" sz="1400" dirty="0" smtClean="0"/>
                <a:t> </a:t>
              </a:r>
              <a:r>
                <a:rPr lang="en-US" sz="1400" dirty="0" err="1" smtClean="0"/>
                <a:t>ổn</a:t>
              </a:r>
              <a:r>
                <a:rPr lang="en-US" sz="1400" dirty="0" smtClean="0"/>
                <a:t> </a:t>
              </a:r>
              <a:r>
                <a:rPr lang="en-US" sz="1400" dirty="0" err="1" smtClean="0"/>
                <a:t>định</a:t>
              </a:r>
              <a:r>
                <a:rPr lang="en-US" sz="1400" dirty="0" smtClean="0"/>
                <a:t> </a:t>
              </a:r>
              <a:r>
                <a:rPr lang="en-US" sz="1400" dirty="0" err="1" smtClean="0"/>
                <a:t>và</a:t>
              </a:r>
              <a:r>
                <a:rPr lang="en-US" sz="1400" dirty="0" smtClean="0"/>
                <a:t> </a:t>
              </a:r>
              <a:r>
                <a:rPr lang="en-US" sz="1400" dirty="0" err="1" smtClean="0"/>
                <a:t>thăng</a:t>
              </a:r>
              <a:r>
                <a:rPr lang="en-US" sz="1400" dirty="0" smtClean="0"/>
                <a:t> </a:t>
              </a:r>
              <a:r>
                <a:rPr lang="en-US" sz="1400" dirty="0" err="1" smtClean="0"/>
                <a:t>bằng</a:t>
              </a:r>
              <a:r>
                <a:rPr lang="en-US" sz="1400" dirty="0" smtClean="0"/>
                <a:t> </a:t>
              </a:r>
              <a:endParaRPr lang="en-US" sz="1400" dirty="0"/>
            </a:p>
          </p:txBody>
        </p:sp>
        <p:sp>
          <p:nvSpPr>
            <p:cNvPr id="14" name="Right Arrow 13"/>
            <p:cNvSpPr/>
            <p:nvPr/>
          </p:nvSpPr>
          <p:spPr>
            <a:xfrm>
              <a:off x="8020049" y="2771516"/>
              <a:ext cx="352425" cy="200025"/>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grpSp>
    </p:spTree>
    <p:extLst>
      <p:ext uri="{BB962C8B-B14F-4D97-AF65-F5344CB8AC3E}">
        <p14:creationId xmlns:p14="http://schemas.microsoft.com/office/powerpoint/2010/main" val="1120415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graphicEl>
                                              <a:dgm id="{5B6CCE80-DF1F-4E06-B41B-DB44C338A560}"/>
                                            </p:graphicEl>
                                          </p:spTgt>
                                        </p:tgtEl>
                                        <p:attrNameLst>
                                          <p:attrName>style.visibility</p:attrName>
                                        </p:attrNameLst>
                                      </p:cBhvr>
                                      <p:to>
                                        <p:strVal val="visible"/>
                                      </p:to>
                                    </p:set>
                                    <p:animEffect transition="in" filter="wipe(up)">
                                      <p:cBhvr>
                                        <p:cTn id="7" dur="500"/>
                                        <p:tgtEl>
                                          <p:spTgt spid="7">
                                            <p:graphicEl>
                                              <a:dgm id="{5B6CCE80-DF1F-4E06-B41B-DB44C338A560}"/>
                                            </p:graphic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graphicEl>
                                              <a:dgm id="{5ED0A70E-E7ED-4A47-9134-4E1C0CB1C4C1}"/>
                                            </p:graphicEl>
                                          </p:spTgt>
                                        </p:tgtEl>
                                        <p:attrNameLst>
                                          <p:attrName>style.visibility</p:attrName>
                                        </p:attrNameLst>
                                      </p:cBhvr>
                                      <p:to>
                                        <p:strVal val="visible"/>
                                      </p:to>
                                    </p:set>
                                    <p:animEffect transition="in" filter="wipe(up)">
                                      <p:cBhvr>
                                        <p:cTn id="11" dur="500"/>
                                        <p:tgtEl>
                                          <p:spTgt spid="7">
                                            <p:graphicEl>
                                              <a:dgm id="{5ED0A70E-E7ED-4A47-9134-4E1C0CB1C4C1}"/>
                                            </p:graphic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
                                            <p:graphicEl>
                                              <a:dgm id="{37FB58D1-75A4-42BA-81EB-025AF6B1F5CA}"/>
                                            </p:graphicEl>
                                          </p:spTgt>
                                        </p:tgtEl>
                                        <p:attrNameLst>
                                          <p:attrName>style.visibility</p:attrName>
                                        </p:attrNameLst>
                                      </p:cBhvr>
                                      <p:to>
                                        <p:strVal val="visible"/>
                                      </p:to>
                                    </p:set>
                                    <p:animEffect transition="in" filter="wipe(up)">
                                      <p:cBhvr>
                                        <p:cTn id="15" dur="500"/>
                                        <p:tgtEl>
                                          <p:spTgt spid="7">
                                            <p:graphicEl>
                                              <a:dgm id="{37FB58D1-75A4-42BA-81EB-025AF6B1F5CA}"/>
                                            </p:graphic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7">
                                            <p:graphicEl>
                                              <a:dgm id="{249F44BB-7126-4D74-A3D2-AE9A6A8533A5}"/>
                                            </p:graphicEl>
                                          </p:spTgt>
                                        </p:tgtEl>
                                        <p:attrNameLst>
                                          <p:attrName>style.visibility</p:attrName>
                                        </p:attrNameLst>
                                      </p:cBhvr>
                                      <p:to>
                                        <p:strVal val="visible"/>
                                      </p:to>
                                    </p:set>
                                    <p:animEffect transition="in" filter="wipe(up)">
                                      <p:cBhvr>
                                        <p:cTn id="19" dur="500"/>
                                        <p:tgtEl>
                                          <p:spTgt spid="7">
                                            <p:graphicEl>
                                              <a:dgm id="{249F44BB-7126-4D74-A3D2-AE9A6A8533A5}"/>
                                            </p:graphicEl>
                                          </p:spTgt>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7">
                                            <p:graphicEl>
                                              <a:dgm id="{55AFA4B3-8723-4DAA-A05F-9A85A280765E}"/>
                                            </p:graphicEl>
                                          </p:spTgt>
                                        </p:tgtEl>
                                        <p:attrNameLst>
                                          <p:attrName>style.visibility</p:attrName>
                                        </p:attrNameLst>
                                      </p:cBhvr>
                                      <p:to>
                                        <p:strVal val="visible"/>
                                      </p:to>
                                    </p:set>
                                    <p:animEffect transition="in" filter="wipe(up)">
                                      <p:cBhvr>
                                        <p:cTn id="23" dur="500"/>
                                        <p:tgtEl>
                                          <p:spTgt spid="7">
                                            <p:graphicEl>
                                              <a:dgm id="{55AFA4B3-8723-4DAA-A05F-9A85A280765E}"/>
                                            </p:graphicEl>
                                          </p:spTgt>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7">
                                            <p:graphicEl>
                                              <a:dgm id="{0D608889-2249-419C-81B6-6A693B7FC751}"/>
                                            </p:graphicEl>
                                          </p:spTgt>
                                        </p:tgtEl>
                                        <p:attrNameLst>
                                          <p:attrName>style.visibility</p:attrName>
                                        </p:attrNameLst>
                                      </p:cBhvr>
                                      <p:to>
                                        <p:strVal val="visible"/>
                                      </p:to>
                                    </p:set>
                                    <p:animEffect transition="in" filter="wipe(up)">
                                      <p:cBhvr>
                                        <p:cTn id="27" dur="500"/>
                                        <p:tgtEl>
                                          <p:spTgt spid="7">
                                            <p:graphicEl>
                                              <a:dgm id="{0D608889-2249-419C-81B6-6A693B7FC751}"/>
                                            </p:graphicEl>
                                          </p:spTgt>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7">
                                            <p:graphicEl>
                                              <a:dgm id="{D43EEB50-12A6-475F-B244-B86DEF765C75}"/>
                                            </p:graphicEl>
                                          </p:spTgt>
                                        </p:tgtEl>
                                        <p:attrNameLst>
                                          <p:attrName>style.visibility</p:attrName>
                                        </p:attrNameLst>
                                      </p:cBhvr>
                                      <p:to>
                                        <p:strVal val="visible"/>
                                      </p:to>
                                    </p:set>
                                    <p:animEffect transition="in" filter="wipe(up)">
                                      <p:cBhvr>
                                        <p:cTn id="31" dur="500"/>
                                        <p:tgtEl>
                                          <p:spTgt spid="7">
                                            <p:graphicEl>
                                              <a:dgm id="{D43EEB50-12A6-475F-B244-B86DEF765C75}"/>
                                            </p:graphicEl>
                                          </p:spTgt>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7">
                                            <p:graphicEl>
                                              <a:dgm id="{6FD57743-239A-415E-990F-7A747D065E4F}"/>
                                            </p:graphicEl>
                                          </p:spTgt>
                                        </p:tgtEl>
                                        <p:attrNameLst>
                                          <p:attrName>style.visibility</p:attrName>
                                        </p:attrNameLst>
                                      </p:cBhvr>
                                      <p:to>
                                        <p:strVal val="visible"/>
                                      </p:to>
                                    </p:set>
                                    <p:animEffect transition="in" filter="wipe(up)">
                                      <p:cBhvr>
                                        <p:cTn id="35" dur="500"/>
                                        <p:tgtEl>
                                          <p:spTgt spid="7">
                                            <p:graphicEl>
                                              <a:dgm id="{6FD57743-239A-415E-990F-7A747D065E4F}"/>
                                            </p:graphicEl>
                                          </p:spTgt>
                                        </p:tgtEl>
                                      </p:cBhvr>
                                    </p:animEffect>
                                  </p:childTnLst>
                                </p:cTn>
                              </p:par>
                            </p:childTnLst>
                          </p:cTn>
                        </p:par>
                        <p:par>
                          <p:cTn id="36" fill="hold">
                            <p:stCondLst>
                              <p:cond delay="4000"/>
                            </p:stCondLst>
                            <p:childTnLst>
                              <p:par>
                                <p:cTn id="37" presetID="22" presetClass="entr" presetSubtype="1" fill="hold" grpId="0" nodeType="afterEffect">
                                  <p:stCondLst>
                                    <p:cond delay="0"/>
                                  </p:stCondLst>
                                  <p:childTnLst>
                                    <p:set>
                                      <p:cBhvr>
                                        <p:cTn id="38" dur="1" fill="hold">
                                          <p:stCondLst>
                                            <p:cond delay="0"/>
                                          </p:stCondLst>
                                        </p:cTn>
                                        <p:tgtEl>
                                          <p:spTgt spid="7">
                                            <p:graphicEl>
                                              <a:dgm id="{6A4EB252-ABA6-43AE-9799-82D1E4BA747C}"/>
                                            </p:graphicEl>
                                          </p:spTgt>
                                        </p:tgtEl>
                                        <p:attrNameLst>
                                          <p:attrName>style.visibility</p:attrName>
                                        </p:attrNameLst>
                                      </p:cBhvr>
                                      <p:to>
                                        <p:strVal val="visible"/>
                                      </p:to>
                                    </p:set>
                                    <p:animEffect transition="in" filter="wipe(up)">
                                      <p:cBhvr>
                                        <p:cTn id="39" dur="500"/>
                                        <p:tgtEl>
                                          <p:spTgt spid="7">
                                            <p:graphicEl>
                                              <a:dgm id="{6A4EB252-ABA6-43AE-9799-82D1E4BA747C}"/>
                                            </p:graphicEl>
                                          </p:spTgt>
                                        </p:tgtEl>
                                      </p:cBhvr>
                                    </p:animEffect>
                                  </p:childTnLst>
                                </p:cTn>
                              </p:par>
                            </p:childTnLst>
                          </p:cTn>
                        </p:par>
                        <p:par>
                          <p:cTn id="40" fill="hold">
                            <p:stCondLst>
                              <p:cond delay="4500"/>
                            </p:stCondLst>
                            <p:childTnLst>
                              <p:par>
                                <p:cTn id="41" presetID="22" presetClass="entr" presetSubtype="1" fill="hold" grpId="0" nodeType="afterEffect">
                                  <p:stCondLst>
                                    <p:cond delay="0"/>
                                  </p:stCondLst>
                                  <p:childTnLst>
                                    <p:set>
                                      <p:cBhvr>
                                        <p:cTn id="42" dur="1" fill="hold">
                                          <p:stCondLst>
                                            <p:cond delay="0"/>
                                          </p:stCondLst>
                                        </p:cTn>
                                        <p:tgtEl>
                                          <p:spTgt spid="7">
                                            <p:graphicEl>
                                              <a:dgm id="{CB280EB7-7A37-4797-A099-5FB47FD97BC4}"/>
                                            </p:graphicEl>
                                          </p:spTgt>
                                        </p:tgtEl>
                                        <p:attrNameLst>
                                          <p:attrName>style.visibility</p:attrName>
                                        </p:attrNameLst>
                                      </p:cBhvr>
                                      <p:to>
                                        <p:strVal val="visible"/>
                                      </p:to>
                                    </p:set>
                                    <p:animEffect transition="in" filter="wipe(up)">
                                      <p:cBhvr>
                                        <p:cTn id="43" dur="500"/>
                                        <p:tgtEl>
                                          <p:spTgt spid="7">
                                            <p:graphicEl>
                                              <a:dgm id="{CB280EB7-7A37-4797-A099-5FB47FD97BC4}"/>
                                            </p:graphicEl>
                                          </p:spTgt>
                                        </p:tgtEl>
                                      </p:cBhvr>
                                    </p:animEffect>
                                  </p:childTnLst>
                                </p:cTn>
                              </p:par>
                            </p:childTnLst>
                          </p:cTn>
                        </p:par>
                        <p:par>
                          <p:cTn id="44" fill="hold">
                            <p:stCondLst>
                              <p:cond delay="5000"/>
                            </p:stCondLst>
                            <p:childTnLst>
                              <p:par>
                                <p:cTn id="45" presetID="22" presetClass="entr" presetSubtype="1" fill="hold" grpId="0" nodeType="afterEffect">
                                  <p:stCondLst>
                                    <p:cond delay="0"/>
                                  </p:stCondLst>
                                  <p:childTnLst>
                                    <p:set>
                                      <p:cBhvr>
                                        <p:cTn id="46" dur="1" fill="hold">
                                          <p:stCondLst>
                                            <p:cond delay="0"/>
                                          </p:stCondLst>
                                        </p:cTn>
                                        <p:tgtEl>
                                          <p:spTgt spid="7">
                                            <p:graphicEl>
                                              <a:dgm id="{D623B599-4548-41F3-AB59-54BB48DE5EF9}"/>
                                            </p:graphicEl>
                                          </p:spTgt>
                                        </p:tgtEl>
                                        <p:attrNameLst>
                                          <p:attrName>style.visibility</p:attrName>
                                        </p:attrNameLst>
                                      </p:cBhvr>
                                      <p:to>
                                        <p:strVal val="visible"/>
                                      </p:to>
                                    </p:set>
                                    <p:animEffect transition="in" filter="wipe(up)">
                                      <p:cBhvr>
                                        <p:cTn id="47" dur="500"/>
                                        <p:tgtEl>
                                          <p:spTgt spid="7">
                                            <p:graphicEl>
                                              <a:dgm id="{D623B599-4548-41F3-AB59-54BB48DE5EF9}"/>
                                            </p:graphicEl>
                                          </p:spTgt>
                                        </p:tgtEl>
                                      </p:cBhvr>
                                    </p:animEffect>
                                  </p:childTnLst>
                                </p:cTn>
                              </p:par>
                            </p:childTnLst>
                          </p:cTn>
                        </p:par>
                        <p:par>
                          <p:cTn id="48" fill="hold">
                            <p:stCondLst>
                              <p:cond delay="5500"/>
                            </p:stCondLst>
                            <p:childTnLst>
                              <p:par>
                                <p:cTn id="49" presetID="22" presetClass="entr" presetSubtype="1" fill="hold" grpId="0" nodeType="afterEffect">
                                  <p:stCondLst>
                                    <p:cond delay="0"/>
                                  </p:stCondLst>
                                  <p:childTnLst>
                                    <p:set>
                                      <p:cBhvr>
                                        <p:cTn id="50" dur="1" fill="hold">
                                          <p:stCondLst>
                                            <p:cond delay="0"/>
                                          </p:stCondLst>
                                        </p:cTn>
                                        <p:tgtEl>
                                          <p:spTgt spid="7">
                                            <p:graphicEl>
                                              <a:dgm id="{1C4751DF-E18E-4ACF-BE60-219150D98629}"/>
                                            </p:graphicEl>
                                          </p:spTgt>
                                        </p:tgtEl>
                                        <p:attrNameLst>
                                          <p:attrName>style.visibility</p:attrName>
                                        </p:attrNameLst>
                                      </p:cBhvr>
                                      <p:to>
                                        <p:strVal val="visible"/>
                                      </p:to>
                                    </p:set>
                                    <p:animEffect transition="in" filter="wipe(up)">
                                      <p:cBhvr>
                                        <p:cTn id="51" dur="500"/>
                                        <p:tgtEl>
                                          <p:spTgt spid="7">
                                            <p:graphicEl>
                                              <a:dgm id="{1C4751DF-E18E-4ACF-BE60-219150D98629}"/>
                                            </p:graphicEl>
                                          </p:spTgt>
                                        </p:tgtEl>
                                      </p:cBhvr>
                                    </p:animEffect>
                                  </p:childTnLst>
                                </p:cTn>
                              </p:par>
                            </p:childTnLst>
                          </p:cTn>
                        </p:par>
                        <p:par>
                          <p:cTn id="52" fill="hold">
                            <p:stCondLst>
                              <p:cond delay="6000"/>
                            </p:stCondLst>
                            <p:childTnLst>
                              <p:par>
                                <p:cTn id="53" presetID="22" presetClass="entr" presetSubtype="1" fill="hold" grpId="0" nodeType="afterEffect">
                                  <p:stCondLst>
                                    <p:cond delay="0"/>
                                  </p:stCondLst>
                                  <p:childTnLst>
                                    <p:set>
                                      <p:cBhvr>
                                        <p:cTn id="54" dur="1" fill="hold">
                                          <p:stCondLst>
                                            <p:cond delay="0"/>
                                          </p:stCondLst>
                                        </p:cTn>
                                        <p:tgtEl>
                                          <p:spTgt spid="7">
                                            <p:graphicEl>
                                              <a:dgm id="{96034EAF-C0D8-4807-99F9-732B9A442A65}"/>
                                            </p:graphicEl>
                                          </p:spTgt>
                                        </p:tgtEl>
                                        <p:attrNameLst>
                                          <p:attrName>style.visibility</p:attrName>
                                        </p:attrNameLst>
                                      </p:cBhvr>
                                      <p:to>
                                        <p:strVal val="visible"/>
                                      </p:to>
                                    </p:set>
                                    <p:animEffect transition="in" filter="wipe(up)">
                                      <p:cBhvr>
                                        <p:cTn id="55" dur="500"/>
                                        <p:tgtEl>
                                          <p:spTgt spid="7">
                                            <p:graphicEl>
                                              <a:dgm id="{96034EAF-C0D8-4807-99F9-732B9A442A65}"/>
                                            </p:graphicEl>
                                          </p:spTgt>
                                        </p:tgtEl>
                                      </p:cBhvr>
                                    </p:animEffect>
                                  </p:childTnLst>
                                </p:cTn>
                              </p:par>
                            </p:childTnLst>
                          </p:cTn>
                        </p:par>
                        <p:par>
                          <p:cTn id="56" fill="hold">
                            <p:stCondLst>
                              <p:cond delay="6500"/>
                            </p:stCondLst>
                            <p:childTnLst>
                              <p:par>
                                <p:cTn id="57" presetID="22" presetClass="entr" presetSubtype="1" fill="hold" grpId="0" nodeType="afterEffect">
                                  <p:stCondLst>
                                    <p:cond delay="0"/>
                                  </p:stCondLst>
                                  <p:childTnLst>
                                    <p:set>
                                      <p:cBhvr>
                                        <p:cTn id="58" dur="1" fill="hold">
                                          <p:stCondLst>
                                            <p:cond delay="0"/>
                                          </p:stCondLst>
                                        </p:cTn>
                                        <p:tgtEl>
                                          <p:spTgt spid="7">
                                            <p:graphicEl>
                                              <a:dgm id="{BDCF8EA2-3328-4CF8-B39C-A9DA3893DD48}"/>
                                            </p:graphicEl>
                                          </p:spTgt>
                                        </p:tgtEl>
                                        <p:attrNameLst>
                                          <p:attrName>style.visibility</p:attrName>
                                        </p:attrNameLst>
                                      </p:cBhvr>
                                      <p:to>
                                        <p:strVal val="visible"/>
                                      </p:to>
                                    </p:set>
                                    <p:animEffect transition="in" filter="wipe(up)">
                                      <p:cBhvr>
                                        <p:cTn id="59" dur="500"/>
                                        <p:tgtEl>
                                          <p:spTgt spid="7">
                                            <p:graphicEl>
                                              <a:dgm id="{BDCF8EA2-3328-4CF8-B39C-A9DA3893DD48}"/>
                                            </p:graphicEl>
                                          </p:spTgt>
                                        </p:tgtEl>
                                      </p:cBhvr>
                                    </p:animEffect>
                                  </p:childTnLst>
                                </p:cTn>
                              </p:par>
                            </p:childTnLst>
                          </p:cTn>
                        </p:par>
                        <p:par>
                          <p:cTn id="60" fill="hold">
                            <p:stCondLst>
                              <p:cond delay="7000"/>
                            </p:stCondLst>
                            <p:childTnLst>
                              <p:par>
                                <p:cTn id="61" presetID="22" presetClass="entr" presetSubtype="1" fill="hold" grpId="0" nodeType="afterEffect">
                                  <p:stCondLst>
                                    <p:cond delay="0"/>
                                  </p:stCondLst>
                                  <p:childTnLst>
                                    <p:set>
                                      <p:cBhvr>
                                        <p:cTn id="62" dur="1" fill="hold">
                                          <p:stCondLst>
                                            <p:cond delay="0"/>
                                          </p:stCondLst>
                                        </p:cTn>
                                        <p:tgtEl>
                                          <p:spTgt spid="7">
                                            <p:graphicEl>
                                              <a:dgm id="{309B6732-686E-4D37-9BFD-A3B916041782}"/>
                                            </p:graphicEl>
                                          </p:spTgt>
                                        </p:tgtEl>
                                        <p:attrNameLst>
                                          <p:attrName>style.visibility</p:attrName>
                                        </p:attrNameLst>
                                      </p:cBhvr>
                                      <p:to>
                                        <p:strVal val="visible"/>
                                      </p:to>
                                    </p:set>
                                    <p:animEffect transition="in" filter="wipe(up)">
                                      <p:cBhvr>
                                        <p:cTn id="63" dur="500"/>
                                        <p:tgtEl>
                                          <p:spTgt spid="7">
                                            <p:graphicEl>
                                              <a:dgm id="{309B6732-686E-4D37-9BFD-A3B916041782}"/>
                                            </p:graphicEl>
                                          </p:spTgt>
                                        </p:tgtEl>
                                      </p:cBhvr>
                                    </p:animEffect>
                                  </p:childTnLst>
                                </p:cTn>
                              </p:par>
                            </p:childTnLst>
                          </p:cTn>
                        </p:par>
                        <p:par>
                          <p:cTn id="64" fill="hold">
                            <p:stCondLst>
                              <p:cond delay="7500"/>
                            </p:stCondLst>
                            <p:childTnLst>
                              <p:par>
                                <p:cTn id="65" presetID="22" presetClass="entr" presetSubtype="1" fill="hold" grpId="0" nodeType="afterEffect">
                                  <p:stCondLst>
                                    <p:cond delay="0"/>
                                  </p:stCondLst>
                                  <p:childTnLst>
                                    <p:set>
                                      <p:cBhvr>
                                        <p:cTn id="66" dur="1" fill="hold">
                                          <p:stCondLst>
                                            <p:cond delay="0"/>
                                          </p:stCondLst>
                                        </p:cTn>
                                        <p:tgtEl>
                                          <p:spTgt spid="7">
                                            <p:graphicEl>
                                              <a:dgm id="{C4B57622-0BBA-4EBF-85B9-EA5538EE1A48}"/>
                                            </p:graphicEl>
                                          </p:spTgt>
                                        </p:tgtEl>
                                        <p:attrNameLst>
                                          <p:attrName>style.visibility</p:attrName>
                                        </p:attrNameLst>
                                      </p:cBhvr>
                                      <p:to>
                                        <p:strVal val="visible"/>
                                      </p:to>
                                    </p:set>
                                    <p:animEffect transition="in" filter="wipe(up)">
                                      <p:cBhvr>
                                        <p:cTn id="67" dur="500"/>
                                        <p:tgtEl>
                                          <p:spTgt spid="7">
                                            <p:graphicEl>
                                              <a:dgm id="{C4B57622-0BBA-4EBF-85B9-EA5538EE1A48}"/>
                                            </p:graphicEl>
                                          </p:spTgt>
                                        </p:tgtEl>
                                      </p:cBhvr>
                                    </p:animEffect>
                                  </p:childTnLst>
                                </p:cTn>
                              </p:par>
                            </p:childTnLst>
                          </p:cTn>
                        </p:par>
                        <p:par>
                          <p:cTn id="68" fill="hold">
                            <p:stCondLst>
                              <p:cond delay="8000"/>
                            </p:stCondLst>
                            <p:childTnLst>
                              <p:par>
                                <p:cTn id="69" presetID="22" presetClass="entr" presetSubtype="1" fill="hold" grpId="0" nodeType="afterEffect">
                                  <p:stCondLst>
                                    <p:cond delay="0"/>
                                  </p:stCondLst>
                                  <p:childTnLst>
                                    <p:set>
                                      <p:cBhvr>
                                        <p:cTn id="70" dur="1" fill="hold">
                                          <p:stCondLst>
                                            <p:cond delay="0"/>
                                          </p:stCondLst>
                                        </p:cTn>
                                        <p:tgtEl>
                                          <p:spTgt spid="7">
                                            <p:graphicEl>
                                              <a:dgm id="{4C310916-ABD9-4F42-AC0B-1876076C79D0}"/>
                                            </p:graphicEl>
                                          </p:spTgt>
                                        </p:tgtEl>
                                        <p:attrNameLst>
                                          <p:attrName>style.visibility</p:attrName>
                                        </p:attrNameLst>
                                      </p:cBhvr>
                                      <p:to>
                                        <p:strVal val="visible"/>
                                      </p:to>
                                    </p:set>
                                    <p:animEffect transition="in" filter="wipe(up)">
                                      <p:cBhvr>
                                        <p:cTn id="71" dur="500"/>
                                        <p:tgtEl>
                                          <p:spTgt spid="7">
                                            <p:graphicEl>
                                              <a:dgm id="{4C310916-ABD9-4F42-AC0B-1876076C79D0}"/>
                                            </p:graphicEl>
                                          </p:spTgt>
                                        </p:tgtEl>
                                      </p:cBhvr>
                                    </p:animEffect>
                                  </p:childTnLst>
                                </p:cTn>
                              </p:par>
                            </p:childTnLst>
                          </p:cTn>
                        </p:par>
                        <p:par>
                          <p:cTn id="72" fill="hold">
                            <p:stCondLst>
                              <p:cond delay="8500"/>
                            </p:stCondLst>
                            <p:childTnLst>
                              <p:par>
                                <p:cTn id="73" presetID="22" presetClass="entr" presetSubtype="1" fill="hold" grpId="0" nodeType="afterEffect">
                                  <p:stCondLst>
                                    <p:cond delay="0"/>
                                  </p:stCondLst>
                                  <p:childTnLst>
                                    <p:set>
                                      <p:cBhvr>
                                        <p:cTn id="74" dur="1" fill="hold">
                                          <p:stCondLst>
                                            <p:cond delay="0"/>
                                          </p:stCondLst>
                                        </p:cTn>
                                        <p:tgtEl>
                                          <p:spTgt spid="7">
                                            <p:graphicEl>
                                              <a:dgm id="{50B00BE6-7AEC-4BC8-9E35-1D55BAE2474E}"/>
                                            </p:graphicEl>
                                          </p:spTgt>
                                        </p:tgtEl>
                                        <p:attrNameLst>
                                          <p:attrName>style.visibility</p:attrName>
                                        </p:attrNameLst>
                                      </p:cBhvr>
                                      <p:to>
                                        <p:strVal val="visible"/>
                                      </p:to>
                                    </p:set>
                                    <p:animEffect transition="in" filter="wipe(up)">
                                      <p:cBhvr>
                                        <p:cTn id="75" dur="500"/>
                                        <p:tgtEl>
                                          <p:spTgt spid="7">
                                            <p:graphicEl>
                                              <a:dgm id="{50B00BE6-7AEC-4BC8-9E35-1D55BAE2474E}"/>
                                            </p:graphicEl>
                                          </p:spTgt>
                                        </p:tgtEl>
                                      </p:cBhvr>
                                    </p:animEffect>
                                  </p:childTnLst>
                                </p:cTn>
                              </p:par>
                            </p:childTnLst>
                          </p:cTn>
                        </p:par>
                        <p:par>
                          <p:cTn id="76" fill="hold">
                            <p:stCondLst>
                              <p:cond delay="9000"/>
                            </p:stCondLst>
                            <p:childTnLst>
                              <p:par>
                                <p:cTn id="77" presetID="22" presetClass="entr" presetSubtype="1" fill="hold" grpId="0" nodeType="afterEffect">
                                  <p:stCondLst>
                                    <p:cond delay="0"/>
                                  </p:stCondLst>
                                  <p:childTnLst>
                                    <p:set>
                                      <p:cBhvr>
                                        <p:cTn id="78" dur="1" fill="hold">
                                          <p:stCondLst>
                                            <p:cond delay="0"/>
                                          </p:stCondLst>
                                        </p:cTn>
                                        <p:tgtEl>
                                          <p:spTgt spid="7">
                                            <p:graphicEl>
                                              <a:dgm id="{62EC5D33-A443-4CD0-90FF-5AD76210D58A}"/>
                                            </p:graphicEl>
                                          </p:spTgt>
                                        </p:tgtEl>
                                        <p:attrNameLst>
                                          <p:attrName>style.visibility</p:attrName>
                                        </p:attrNameLst>
                                      </p:cBhvr>
                                      <p:to>
                                        <p:strVal val="visible"/>
                                      </p:to>
                                    </p:set>
                                    <p:animEffect transition="in" filter="wipe(up)">
                                      <p:cBhvr>
                                        <p:cTn id="79" dur="500"/>
                                        <p:tgtEl>
                                          <p:spTgt spid="7">
                                            <p:graphicEl>
                                              <a:dgm id="{62EC5D33-A443-4CD0-90FF-5AD76210D58A}"/>
                                            </p:graphicEl>
                                          </p:spTgt>
                                        </p:tgtEl>
                                      </p:cBhvr>
                                    </p:animEffect>
                                  </p:childTnLst>
                                </p:cTn>
                              </p:par>
                            </p:childTnLst>
                          </p:cTn>
                        </p:par>
                        <p:par>
                          <p:cTn id="80" fill="hold">
                            <p:stCondLst>
                              <p:cond delay="9500"/>
                            </p:stCondLst>
                            <p:childTnLst>
                              <p:par>
                                <p:cTn id="81" presetID="47" presetClass="entr" presetSubtype="0" fill="hold" nodeType="after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fade">
                                      <p:cBhvr>
                                        <p:cTn id="83" dur="1000"/>
                                        <p:tgtEl>
                                          <p:spTgt spid="16"/>
                                        </p:tgtEl>
                                      </p:cBhvr>
                                    </p:animEffect>
                                    <p:anim calcmode="lin" valueType="num">
                                      <p:cBhvr>
                                        <p:cTn id="84" dur="1000" fill="hold"/>
                                        <p:tgtEl>
                                          <p:spTgt spid="16"/>
                                        </p:tgtEl>
                                        <p:attrNameLst>
                                          <p:attrName>ppt_x</p:attrName>
                                        </p:attrNameLst>
                                      </p:cBhvr>
                                      <p:tavLst>
                                        <p:tav tm="0">
                                          <p:val>
                                            <p:strVal val="#ppt_x"/>
                                          </p:val>
                                        </p:tav>
                                        <p:tav tm="100000">
                                          <p:val>
                                            <p:strVal val="#ppt_x"/>
                                          </p:val>
                                        </p:tav>
                                      </p:tavLst>
                                    </p:anim>
                                    <p:anim calcmode="lin" valueType="num">
                                      <p:cBhvr>
                                        <p:cTn id="85"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nodeType="click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wipe(left)">
                                      <p:cBhvr>
                                        <p:cTn id="9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lvl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smtClean="0">
                <a:latin typeface="Book Antiqua" panose="02040602050305030304" pitchFamily="18" charset="0"/>
              </a:rPr>
              <a:t>Tóm</a:t>
            </a:r>
            <a:r>
              <a:rPr lang="fr-FR" sz="2400" dirty="0" smtClean="0">
                <a:latin typeface="Book Antiqua" panose="02040602050305030304" pitchFamily="18" charset="0"/>
              </a:rPr>
              <a:t> </a:t>
            </a:r>
            <a:r>
              <a:rPr lang="fr-FR" sz="2400" dirty="0" err="1" smtClean="0">
                <a:latin typeface="Book Antiqua" panose="02040602050305030304" pitchFamily="18" charset="0"/>
              </a:rPr>
              <a:t>lại</a:t>
            </a:r>
            <a:r>
              <a:rPr lang="fr-FR" sz="2400" dirty="0" smtClean="0">
                <a:latin typeface="Book Antiqua" panose="02040602050305030304" pitchFamily="18" charset="0"/>
              </a:rPr>
              <a:t> </a:t>
            </a:r>
            <a:endParaRPr lang="fr-FR" sz="2400" dirty="0">
              <a:latin typeface="Book Antiqua" panose="02040602050305030304" pitchFamily="18" charset="0"/>
            </a:endParaRPr>
          </a:p>
        </p:txBody>
      </p:sp>
      <p:sp>
        <p:nvSpPr>
          <p:cNvPr id="8" name="TextBox 7"/>
          <p:cNvSpPr txBox="1"/>
          <p:nvPr/>
        </p:nvSpPr>
        <p:spPr>
          <a:xfrm>
            <a:off x="1876425" y="1685925"/>
            <a:ext cx="117157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Vận</a:t>
            </a:r>
            <a:r>
              <a:rPr lang="en-US" dirty="0" smtClean="0"/>
              <a:t> </a:t>
            </a:r>
            <a:r>
              <a:rPr lang="en-US" dirty="0" err="1" smtClean="0"/>
              <a:t>động</a:t>
            </a:r>
            <a:r>
              <a:rPr lang="en-US" dirty="0" smtClean="0"/>
              <a:t> </a:t>
            </a:r>
            <a:endParaRPr lang="en-US" dirty="0"/>
          </a:p>
        </p:txBody>
      </p:sp>
      <p:sp>
        <p:nvSpPr>
          <p:cNvPr id="9" name="TextBox 8"/>
          <p:cNvSpPr txBox="1"/>
          <p:nvPr/>
        </p:nvSpPr>
        <p:spPr>
          <a:xfrm>
            <a:off x="4143375" y="1260419"/>
            <a:ext cx="105118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dirty="0" err="1" smtClean="0"/>
              <a:t>Tuyệt</a:t>
            </a:r>
            <a:r>
              <a:rPr lang="en-US" dirty="0" smtClean="0"/>
              <a:t> </a:t>
            </a:r>
            <a:r>
              <a:rPr lang="en-US" dirty="0" err="1" smtClean="0"/>
              <a:t>đối</a:t>
            </a:r>
            <a:endParaRPr lang="en-US" dirty="0"/>
          </a:p>
        </p:txBody>
      </p:sp>
      <p:sp>
        <p:nvSpPr>
          <p:cNvPr id="10" name="TextBox 9"/>
          <p:cNvSpPr txBox="1"/>
          <p:nvPr/>
        </p:nvSpPr>
        <p:spPr>
          <a:xfrm>
            <a:off x="4143375" y="2132433"/>
            <a:ext cx="1074590"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dirty="0" err="1" smtClean="0"/>
              <a:t>Vĩnh</a:t>
            </a:r>
            <a:r>
              <a:rPr lang="en-US" dirty="0" smtClean="0"/>
              <a:t> </a:t>
            </a:r>
            <a:r>
              <a:rPr lang="en-US" dirty="0" err="1" smtClean="0"/>
              <a:t>viễn</a:t>
            </a:r>
            <a:endParaRPr lang="en-US" dirty="0"/>
          </a:p>
        </p:txBody>
      </p:sp>
      <p:sp>
        <p:nvSpPr>
          <p:cNvPr id="11" name="TextBox 10"/>
          <p:cNvSpPr txBox="1"/>
          <p:nvPr/>
        </p:nvSpPr>
        <p:spPr>
          <a:xfrm>
            <a:off x="6423285" y="1685925"/>
            <a:ext cx="253365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Vật</a:t>
            </a:r>
            <a:r>
              <a:rPr lang="en-US" dirty="0" smtClean="0"/>
              <a:t> </a:t>
            </a:r>
            <a:r>
              <a:rPr lang="en-US" dirty="0" err="1" smtClean="0"/>
              <a:t>chất</a:t>
            </a:r>
            <a:r>
              <a:rPr lang="en-US" dirty="0" smtClean="0"/>
              <a:t> </a:t>
            </a:r>
            <a:r>
              <a:rPr lang="en-US" dirty="0" err="1" smtClean="0"/>
              <a:t>vô</a:t>
            </a:r>
            <a:r>
              <a:rPr lang="en-US" dirty="0" smtClean="0"/>
              <a:t> </a:t>
            </a:r>
            <a:r>
              <a:rPr lang="en-US" dirty="0" err="1" smtClean="0"/>
              <a:t>cùng</a:t>
            </a:r>
            <a:r>
              <a:rPr lang="en-US" dirty="0" smtClean="0"/>
              <a:t> </a:t>
            </a:r>
            <a:r>
              <a:rPr lang="en-US" dirty="0" err="1" smtClean="0"/>
              <a:t>vô</a:t>
            </a:r>
            <a:r>
              <a:rPr lang="en-US" dirty="0" smtClean="0"/>
              <a:t> </a:t>
            </a:r>
            <a:r>
              <a:rPr lang="en-US" dirty="0" err="1" smtClean="0"/>
              <a:t>tận</a:t>
            </a:r>
            <a:endParaRPr lang="en-US" dirty="0"/>
          </a:p>
        </p:txBody>
      </p:sp>
      <p:cxnSp>
        <p:nvCxnSpPr>
          <p:cNvPr id="13" name="Straight Arrow Connector 12"/>
          <p:cNvCxnSpPr>
            <a:stCxn id="8" idx="3"/>
            <a:endCxn id="9" idx="1"/>
          </p:cNvCxnSpPr>
          <p:nvPr/>
        </p:nvCxnSpPr>
        <p:spPr>
          <a:xfrm flipV="1">
            <a:off x="3048000" y="1445085"/>
            <a:ext cx="1095375" cy="4255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3"/>
            <a:endCxn id="10" idx="1"/>
          </p:cNvCxnSpPr>
          <p:nvPr/>
        </p:nvCxnSpPr>
        <p:spPr>
          <a:xfrm>
            <a:off x="3048000" y="1870591"/>
            <a:ext cx="1095375" cy="446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1"/>
            <a:endCxn id="9" idx="3"/>
          </p:cNvCxnSpPr>
          <p:nvPr/>
        </p:nvCxnSpPr>
        <p:spPr>
          <a:xfrm flipH="1" flipV="1">
            <a:off x="5194560" y="1445085"/>
            <a:ext cx="1228725" cy="4255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1" idx="1"/>
            <a:endCxn id="10" idx="3"/>
          </p:cNvCxnSpPr>
          <p:nvPr/>
        </p:nvCxnSpPr>
        <p:spPr>
          <a:xfrm flipH="1">
            <a:off x="5217965" y="1870591"/>
            <a:ext cx="1205320" cy="446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967525" y="4067175"/>
            <a:ext cx="989373"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dirty="0" err="1" smtClean="0"/>
              <a:t>Đứng</a:t>
            </a:r>
            <a:r>
              <a:rPr lang="en-US" dirty="0" smtClean="0"/>
              <a:t> </a:t>
            </a:r>
            <a:r>
              <a:rPr lang="en-US" dirty="0" err="1" smtClean="0"/>
              <a:t>im</a:t>
            </a:r>
            <a:endParaRPr lang="en-US" dirty="0"/>
          </a:p>
        </p:txBody>
      </p:sp>
      <p:sp>
        <p:nvSpPr>
          <p:cNvPr id="26" name="TextBox 25"/>
          <p:cNvSpPr txBox="1"/>
          <p:nvPr/>
        </p:nvSpPr>
        <p:spPr>
          <a:xfrm>
            <a:off x="3154002" y="3168134"/>
            <a:ext cx="989373"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dirty="0" err="1" smtClean="0"/>
              <a:t>Đứng</a:t>
            </a:r>
            <a:r>
              <a:rPr lang="en-US" dirty="0" smtClean="0"/>
              <a:t> </a:t>
            </a:r>
            <a:r>
              <a:rPr lang="en-US" dirty="0" err="1" smtClean="0"/>
              <a:t>im</a:t>
            </a:r>
            <a:endParaRPr lang="en-US" dirty="0"/>
          </a:p>
        </p:txBody>
      </p:sp>
      <p:sp>
        <p:nvSpPr>
          <p:cNvPr id="27" name="TextBox 26"/>
          <p:cNvSpPr txBox="1"/>
          <p:nvPr/>
        </p:nvSpPr>
        <p:spPr>
          <a:xfrm>
            <a:off x="3154002" y="4918210"/>
            <a:ext cx="10114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dirty="0" err="1" smtClean="0"/>
              <a:t>Tạm</a:t>
            </a:r>
            <a:r>
              <a:rPr lang="en-US" dirty="0" smtClean="0"/>
              <a:t> </a:t>
            </a:r>
            <a:r>
              <a:rPr lang="en-US" dirty="0" err="1" smtClean="0"/>
              <a:t>thời</a:t>
            </a:r>
            <a:endParaRPr lang="en-US" dirty="0"/>
          </a:p>
        </p:txBody>
      </p:sp>
      <p:sp>
        <p:nvSpPr>
          <p:cNvPr id="28" name="TextBox 27"/>
          <p:cNvSpPr txBox="1"/>
          <p:nvPr/>
        </p:nvSpPr>
        <p:spPr>
          <a:xfrm>
            <a:off x="5217965" y="2875193"/>
            <a:ext cx="374497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Chỉ</a:t>
            </a:r>
            <a:r>
              <a:rPr lang="en-US" dirty="0" smtClean="0"/>
              <a:t> </a:t>
            </a:r>
            <a:r>
              <a:rPr lang="en-US" dirty="0" err="1" smtClean="0"/>
              <a:t>xảy</a:t>
            </a:r>
            <a:r>
              <a:rPr lang="en-US" dirty="0" smtClean="0"/>
              <a:t> </a:t>
            </a:r>
            <a:r>
              <a:rPr lang="en-US" dirty="0" err="1" smtClean="0"/>
              <a:t>ra</a:t>
            </a:r>
            <a:r>
              <a:rPr lang="en-US" dirty="0" smtClean="0"/>
              <a:t> </a:t>
            </a:r>
            <a:r>
              <a:rPr lang="en-US" dirty="0" err="1" smtClean="0"/>
              <a:t>trong</a:t>
            </a:r>
            <a:r>
              <a:rPr lang="en-US" dirty="0" smtClean="0"/>
              <a:t> 1 </a:t>
            </a:r>
            <a:r>
              <a:rPr lang="en-US" dirty="0" err="1" smtClean="0"/>
              <a:t>quan</a:t>
            </a:r>
            <a:r>
              <a:rPr lang="en-US" dirty="0" smtClean="0"/>
              <a:t> </a:t>
            </a:r>
            <a:r>
              <a:rPr lang="en-US" dirty="0" err="1" smtClean="0"/>
              <a:t>hệ</a:t>
            </a:r>
            <a:r>
              <a:rPr lang="en-US" dirty="0" smtClean="0"/>
              <a:t>  </a:t>
            </a:r>
            <a:r>
              <a:rPr lang="en-US" dirty="0" err="1" smtClean="0"/>
              <a:t>nhất</a:t>
            </a:r>
            <a:r>
              <a:rPr lang="en-US" dirty="0" smtClean="0"/>
              <a:t> </a:t>
            </a:r>
            <a:r>
              <a:rPr lang="en-US" dirty="0" err="1" smtClean="0"/>
              <a:t>định</a:t>
            </a:r>
            <a:endParaRPr lang="en-US" dirty="0"/>
          </a:p>
        </p:txBody>
      </p:sp>
      <p:sp>
        <p:nvSpPr>
          <p:cNvPr id="29" name="TextBox 28"/>
          <p:cNvSpPr txBox="1"/>
          <p:nvPr/>
        </p:nvSpPr>
        <p:spPr>
          <a:xfrm>
            <a:off x="5194560" y="3582185"/>
            <a:ext cx="374497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Chỉ</a:t>
            </a:r>
            <a:r>
              <a:rPr lang="en-US" dirty="0" smtClean="0"/>
              <a:t> </a:t>
            </a:r>
            <a:r>
              <a:rPr lang="en-US" dirty="0" err="1" smtClean="0"/>
              <a:t>xảy</a:t>
            </a:r>
            <a:r>
              <a:rPr lang="en-US" dirty="0" smtClean="0"/>
              <a:t> </a:t>
            </a:r>
            <a:r>
              <a:rPr lang="en-US" dirty="0" err="1" smtClean="0"/>
              <a:t>ra</a:t>
            </a:r>
            <a:r>
              <a:rPr lang="en-US" dirty="0" smtClean="0"/>
              <a:t> </a:t>
            </a:r>
            <a:r>
              <a:rPr lang="en-US" dirty="0" err="1" smtClean="0"/>
              <a:t>với</a:t>
            </a:r>
            <a:r>
              <a:rPr lang="en-US" dirty="0" smtClean="0"/>
              <a:t> 1 </a:t>
            </a:r>
            <a:r>
              <a:rPr lang="en-US" dirty="0" err="1" smtClean="0"/>
              <a:t>hình</a:t>
            </a:r>
            <a:r>
              <a:rPr lang="en-US" dirty="0" smtClean="0"/>
              <a:t> </a:t>
            </a:r>
            <a:r>
              <a:rPr lang="en-US" dirty="0" err="1" smtClean="0"/>
              <a:t>thức</a:t>
            </a:r>
            <a:r>
              <a:rPr lang="en-US" dirty="0" smtClean="0"/>
              <a:t> </a:t>
            </a:r>
            <a:r>
              <a:rPr lang="en-US" dirty="0" err="1" smtClean="0"/>
              <a:t>vận</a:t>
            </a:r>
            <a:r>
              <a:rPr lang="en-US" dirty="0" smtClean="0"/>
              <a:t> </a:t>
            </a:r>
            <a:r>
              <a:rPr lang="en-US" dirty="0" err="1" smtClean="0"/>
              <a:t>động</a:t>
            </a:r>
            <a:r>
              <a:rPr lang="en-US" dirty="0" smtClean="0"/>
              <a:t> </a:t>
            </a:r>
            <a:endParaRPr lang="en-US" dirty="0"/>
          </a:p>
        </p:txBody>
      </p:sp>
      <p:sp>
        <p:nvSpPr>
          <p:cNvPr id="30" name="TextBox 29"/>
          <p:cNvSpPr txBox="1"/>
          <p:nvPr/>
        </p:nvSpPr>
        <p:spPr>
          <a:xfrm>
            <a:off x="5217965" y="4365759"/>
            <a:ext cx="479272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Chỉ</a:t>
            </a:r>
            <a:r>
              <a:rPr lang="en-US" dirty="0" smtClean="0"/>
              <a:t> </a:t>
            </a:r>
            <a:r>
              <a:rPr lang="en-US" dirty="0" err="1" smtClean="0"/>
              <a:t>xảy</a:t>
            </a:r>
            <a:r>
              <a:rPr lang="en-US" dirty="0" smtClean="0"/>
              <a:t> </a:t>
            </a:r>
            <a:r>
              <a:rPr lang="en-US" dirty="0" err="1" smtClean="0"/>
              <a:t>ra</a:t>
            </a:r>
            <a:r>
              <a:rPr lang="en-US" dirty="0" smtClean="0"/>
              <a:t> </a:t>
            </a:r>
            <a:r>
              <a:rPr lang="en-US" dirty="0" err="1" smtClean="0"/>
              <a:t>khi</a:t>
            </a:r>
            <a:r>
              <a:rPr lang="en-US" dirty="0" smtClean="0"/>
              <a:t> </a:t>
            </a:r>
            <a:r>
              <a:rPr lang="en-US" dirty="0" err="1" smtClean="0"/>
              <a:t>sự</a:t>
            </a:r>
            <a:r>
              <a:rPr lang="en-US" dirty="0" smtClean="0"/>
              <a:t> </a:t>
            </a:r>
            <a:r>
              <a:rPr lang="en-US" dirty="0" err="1" smtClean="0"/>
              <a:t>vật</a:t>
            </a:r>
            <a:r>
              <a:rPr lang="en-US" dirty="0" smtClean="0"/>
              <a:t> </a:t>
            </a:r>
            <a:r>
              <a:rPr lang="en-US" dirty="0" err="1" smtClean="0"/>
              <a:t>chưa</a:t>
            </a:r>
            <a:r>
              <a:rPr lang="en-US" dirty="0" smtClean="0"/>
              <a:t> </a:t>
            </a:r>
            <a:r>
              <a:rPr lang="en-US" dirty="0" err="1" smtClean="0"/>
              <a:t>biến</a:t>
            </a:r>
            <a:r>
              <a:rPr lang="en-US" dirty="0" smtClean="0"/>
              <a:t> </a:t>
            </a:r>
            <a:r>
              <a:rPr lang="en-US" dirty="0" err="1" smtClean="0"/>
              <a:t>đổi</a:t>
            </a:r>
            <a:r>
              <a:rPr lang="en-US" dirty="0" smtClean="0"/>
              <a:t> </a:t>
            </a:r>
            <a:r>
              <a:rPr lang="en-US" dirty="0" err="1" smtClean="0"/>
              <a:t>thành</a:t>
            </a:r>
            <a:r>
              <a:rPr lang="en-US" dirty="0" smtClean="0"/>
              <a:t> </a:t>
            </a:r>
            <a:r>
              <a:rPr lang="en-US" dirty="0" err="1" smtClean="0"/>
              <a:t>cái</a:t>
            </a:r>
            <a:r>
              <a:rPr lang="en-US" dirty="0" smtClean="0"/>
              <a:t> </a:t>
            </a:r>
            <a:r>
              <a:rPr lang="en-US" dirty="0" err="1" smtClean="0"/>
              <a:t>khác</a:t>
            </a:r>
            <a:endParaRPr lang="en-US" dirty="0"/>
          </a:p>
        </p:txBody>
      </p:sp>
      <p:sp>
        <p:nvSpPr>
          <p:cNvPr id="32" name="TextBox 31"/>
          <p:cNvSpPr txBox="1"/>
          <p:nvPr/>
        </p:nvSpPr>
        <p:spPr>
          <a:xfrm>
            <a:off x="5217965" y="5293185"/>
            <a:ext cx="521191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vi-VN" dirty="0"/>
              <a:t>Vận động cá biệt có xu hướng hình thành sự vật</a:t>
            </a:r>
            <a:endParaRPr lang="en-US" dirty="0"/>
          </a:p>
        </p:txBody>
      </p:sp>
      <p:cxnSp>
        <p:nvCxnSpPr>
          <p:cNvPr id="34" name="Straight Arrow Connector 33"/>
          <p:cNvCxnSpPr>
            <a:stCxn id="26" idx="3"/>
            <a:endCxn id="28" idx="1"/>
          </p:cNvCxnSpPr>
          <p:nvPr/>
        </p:nvCxnSpPr>
        <p:spPr>
          <a:xfrm flipV="1">
            <a:off x="4143375" y="3059859"/>
            <a:ext cx="1074590" cy="292941"/>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35" name="Straight Arrow Connector 34"/>
          <p:cNvCxnSpPr>
            <a:stCxn id="26" idx="3"/>
            <a:endCxn id="29" idx="1"/>
          </p:cNvCxnSpPr>
          <p:nvPr/>
        </p:nvCxnSpPr>
        <p:spPr>
          <a:xfrm>
            <a:off x="4143375" y="3352800"/>
            <a:ext cx="1051185" cy="414051"/>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44" name="Straight Arrow Connector 43"/>
          <p:cNvCxnSpPr>
            <a:stCxn id="25" idx="3"/>
            <a:endCxn id="26" idx="1"/>
          </p:cNvCxnSpPr>
          <p:nvPr/>
        </p:nvCxnSpPr>
        <p:spPr>
          <a:xfrm flipV="1">
            <a:off x="2956898" y="3352800"/>
            <a:ext cx="197104" cy="899041"/>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46" name="Straight Arrow Connector 45"/>
          <p:cNvCxnSpPr>
            <a:stCxn id="25" idx="3"/>
            <a:endCxn id="27" idx="1"/>
          </p:cNvCxnSpPr>
          <p:nvPr/>
        </p:nvCxnSpPr>
        <p:spPr>
          <a:xfrm>
            <a:off x="2956898" y="4251841"/>
            <a:ext cx="197104" cy="851035"/>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48" name="Straight Arrow Connector 47"/>
          <p:cNvCxnSpPr>
            <a:stCxn id="27" idx="3"/>
            <a:endCxn id="30" idx="1"/>
          </p:cNvCxnSpPr>
          <p:nvPr/>
        </p:nvCxnSpPr>
        <p:spPr>
          <a:xfrm flipV="1">
            <a:off x="4165433" y="4550425"/>
            <a:ext cx="1052532" cy="552451"/>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50" name="Straight Arrow Connector 49"/>
          <p:cNvCxnSpPr>
            <a:stCxn id="27" idx="3"/>
            <a:endCxn id="32" idx="1"/>
          </p:cNvCxnSpPr>
          <p:nvPr/>
        </p:nvCxnSpPr>
        <p:spPr>
          <a:xfrm>
            <a:off x="4165433" y="5102876"/>
            <a:ext cx="1052532" cy="374975"/>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33674593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cxnSp>
        <p:nvCxnSpPr>
          <p:cNvPr id="44" name="Straight Connector 43">
            <a:extLst>
              <a:ext uri="{FF2B5EF4-FFF2-40B4-BE49-F238E27FC236}">
                <a16:creationId xmlns="" xmlns:a16="http://schemas.microsoft.com/office/drawing/2014/main" id="{F272CB9A-11DA-403F-8A2C-8ACABB9E55E3}"/>
              </a:ext>
            </a:extLst>
          </p:cNvPr>
          <p:cNvCxnSpPr/>
          <p:nvPr/>
        </p:nvCxnSpPr>
        <p:spPr>
          <a:xfrm>
            <a:off x="6175088"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 xmlns:a16="http://schemas.microsoft.com/office/drawing/2014/main" id="{67E87360-F24A-47BA-928F-2F0179FA8620}"/>
              </a:ext>
            </a:extLst>
          </p:cNvPr>
          <p:cNvCxnSpPr/>
          <p:nvPr/>
        </p:nvCxnSpPr>
        <p:spPr>
          <a:xfrm>
            <a:off x="8413015"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 xmlns:a16="http://schemas.microsoft.com/office/drawing/2014/main" id="{08346D99-21A2-4F27-AB30-6BF25A60C3AC}"/>
              </a:ext>
            </a:extLst>
          </p:cNvPr>
          <p:cNvCxnSpPr>
            <a:cxnSpLocks/>
          </p:cNvCxnSpPr>
          <p:nvPr/>
        </p:nvCxnSpPr>
        <p:spPr>
          <a:xfrm>
            <a:off x="10665885" y="3995319"/>
            <a:ext cx="1538514"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892DD698-41EA-44B3-A338-53428D7D5050}"/>
              </a:ext>
            </a:extLst>
          </p:cNvPr>
          <p:cNvCxnSpPr/>
          <p:nvPr/>
        </p:nvCxnSpPr>
        <p:spPr>
          <a:xfrm>
            <a:off x="3911339"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 xmlns:a16="http://schemas.microsoft.com/office/drawing/2014/main" id="{7141C71E-E08E-4C35-AF33-12A46FFB4E28}"/>
              </a:ext>
            </a:extLst>
          </p:cNvPr>
          <p:cNvCxnSpPr/>
          <p:nvPr/>
        </p:nvCxnSpPr>
        <p:spPr>
          <a:xfrm>
            <a:off x="1657906" y="3995319"/>
            <a:ext cx="225287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 name="Arc 10">
            <a:extLst>
              <a:ext uri="{FF2B5EF4-FFF2-40B4-BE49-F238E27FC236}">
                <a16:creationId xmlns="" xmlns:a16="http://schemas.microsoft.com/office/drawing/2014/main" id="{AF54DAFC-72BF-4C18-B451-30110FC8EBCC}"/>
              </a:ext>
            </a:extLst>
          </p:cNvPr>
          <p:cNvSpPr/>
          <p:nvPr/>
        </p:nvSpPr>
        <p:spPr>
          <a:xfrm>
            <a:off x="1150597"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Straight Connector 6">
            <a:extLst>
              <a:ext uri="{FF2B5EF4-FFF2-40B4-BE49-F238E27FC236}">
                <a16:creationId xmlns="" xmlns:a16="http://schemas.microsoft.com/office/drawing/2014/main" id="{6AB54977-33F8-4105-824C-3D0C493D5B00}"/>
              </a:ext>
            </a:extLst>
          </p:cNvPr>
          <p:cNvCxnSpPr>
            <a:cxnSpLocks/>
          </p:cNvCxnSpPr>
          <p:nvPr/>
        </p:nvCxnSpPr>
        <p:spPr>
          <a:xfrm>
            <a:off x="0" y="3995319"/>
            <a:ext cx="1538514"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 xmlns:a16="http://schemas.microsoft.com/office/drawing/2014/main" id="{BADB8234-7655-4312-99D5-ACC91B4B894B}"/>
              </a:ext>
            </a:extLst>
          </p:cNvPr>
          <p:cNvSpPr/>
          <p:nvPr/>
        </p:nvSpPr>
        <p:spPr>
          <a:xfrm>
            <a:off x="1514928" y="3900069"/>
            <a:ext cx="190500" cy="19050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ircle: Hollow 8">
            <a:extLst>
              <a:ext uri="{FF2B5EF4-FFF2-40B4-BE49-F238E27FC236}">
                <a16:creationId xmlns="" xmlns:a16="http://schemas.microsoft.com/office/drawing/2014/main" id="{868629C6-9D56-44C4-A90C-D16F2E7AA94B}"/>
              </a:ext>
            </a:extLst>
          </p:cNvPr>
          <p:cNvSpPr/>
          <p:nvPr/>
        </p:nvSpPr>
        <p:spPr>
          <a:xfrm>
            <a:off x="1395865" y="3781006"/>
            <a:ext cx="428626" cy="428626"/>
          </a:xfrm>
          <a:prstGeom prst="donut">
            <a:avLst>
              <a:gd name="adj" fmla="val 5281"/>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le: Hollow 9">
            <a:extLst>
              <a:ext uri="{FF2B5EF4-FFF2-40B4-BE49-F238E27FC236}">
                <a16:creationId xmlns="" xmlns:a16="http://schemas.microsoft.com/office/drawing/2014/main" id="{1E0E5245-3E9D-45CB-A2A2-78E37536928E}"/>
              </a:ext>
            </a:extLst>
          </p:cNvPr>
          <p:cNvSpPr/>
          <p:nvPr/>
        </p:nvSpPr>
        <p:spPr>
          <a:xfrm>
            <a:off x="1262993"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 name="Straight Connector 11">
            <a:extLst>
              <a:ext uri="{FF2B5EF4-FFF2-40B4-BE49-F238E27FC236}">
                <a16:creationId xmlns="" xmlns:a16="http://schemas.microsoft.com/office/drawing/2014/main" id="{1B8353AA-1A28-4FAD-AF44-130B899BAAE4}"/>
              </a:ext>
            </a:extLst>
          </p:cNvPr>
          <p:cNvCxnSpPr>
            <a:cxnSpLocks/>
          </p:cNvCxnSpPr>
          <p:nvPr/>
        </p:nvCxnSpPr>
        <p:spPr>
          <a:xfrm flipV="1">
            <a:off x="1610179" y="4342505"/>
            <a:ext cx="0" cy="1033387"/>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 xmlns:a16="http://schemas.microsoft.com/office/drawing/2014/main" id="{36B49B4F-63E8-4430-9059-553CBCA3AB43}"/>
              </a:ext>
            </a:extLst>
          </p:cNvPr>
          <p:cNvSpPr/>
          <p:nvPr/>
        </p:nvSpPr>
        <p:spPr>
          <a:xfrm>
            <a:off x="1548058" y="5350759"/>
            <a:ext cx="124240" cy="124240"/>
          </a:xfrm>
          <a:prstGeom prst="ellipse">
            <a:avLst/>
          </a:prstGeom>
          <a:solidFill>
            <a:srgbClr val="03A1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c 26">
            <a:extLst>
              <a:ext uri="{FF2B5EF4-FFF2-40B4-BE49-F238E27FC236}">
                <a16:creationId xmlns="" xmlns:a16="http://schemas.microsoft.com/office/drawing/2014/main" id="{A2636062-43D3-463C-B6BD-741D547DE965}"/>
              </a:ext>
            </a:extLst>
          </p:cNvPr>
          <p:cNvSpPr/>
          <p:nvPr/>
        </p:nvSpPr>
        <p:spPr>
          <a:xfrm>
            <a:off x="5642508"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Oval 28">
            <a:extLst>
              <a:ext uri="{FF2B5EF4-FFF2-40B4-BE49-F238E27FC236}">
                <a16:creationId xmlns="" xmlns:a16="http://schemas.microsoft.com/office/drawing/2014/main" id="{CDCB9A2B-6699-4804-99AE-7A924FDA4340}"/>
              </a:ext>
            </a:extLst>
          </p:cNvPr>
          <p:cNvSpPr/>
          <p:nvPr/>
        </p:nvSpPr>
        <p:spPr>
          <a:xfrm>
            <a:off x="6006839" y="3900069"/>
            <a:ext cx="190500" cy="19050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ircle: Hollow 29">
            <a:extLst>
              <a:ext uri="{FF2B5EF4-FFF2-40B4-BE49-F238E27FC236}">
                <a16:creationId xmlns="" xmlns:a16="http://schemas.microsoft.com/office/drawing/2014/main" id="{3A6CDF07-EF0B-4379-8FBF-3718BD896047}"/>
              </a:ext>
            </a:extLst>
          </p:cNvPr>
          <p:cNvSpPr/>
          <p:nvPr/>
        </p:nvSpPr>
        <p:spPr>
          <a:xfrm>
            <a:off x="5887776" y="3781006"/>
            <a:ext cx="428626" cy="428626"/>
          </a:xfrm>
          <a:prstGeom prst="donut">
            <a:avLst>
              <a:gd name="adj" fmla="val 5281"/>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Circle: Hollow 30">
            <a:extLst>
              <a:ext uri="{FF2B5EF4-FFF2-40B4-BE49-F238E27FC236}">
                <a16:creationId xmlns="" xmlns:a16="http://schemas.microsoft.com/office/drawing/2014/main" id="{FB3E2DCF-4068-4715-BD27-13370B541EAC}"/>
              </a:ext>
            </a:extLst>
          </p:cNvPr>
          <p:cNvSpPr/>
          <p:nvPr/>
        </p:nvSpPr>
        <p:spPr>
          <a:xfrm>
            <a:off x="5754904"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2" name="Straight Connector 31">
            <a:extLst>
              <a:ext uri="{FF2B5EF4-FFF2-40B4-BE49-F238E27FC236}">
                <a16:creationId xmlns="" xmlns:a16="http://schemas.microsoft.com/office/drawing/2014/main" id="{EA49CDC4-E9AD-4789-BEA6-BFF07A73111B}"/>
              </a:ext>
            </a:extLst>
          </p:cNvPr>
          <p:cNvCxnSpPr>
            <a:cxnSpLocks/>
          </p:cNvCxnSpPr>
          <p:nvPr/>
        </p:nvCxnSpPr>
        <p:spPr>
          <a:xfrm flipV="1">
            <a:off x="6102090" y="4342505"/>
            <a:ext cx="0" cy="1033387"/>
          </a:xfrm>
          <a:prstGeom prst="line">
            <a:avLst/>
          </a:prstGeom>
          <a:ln w="19050">
            <a:solidFill>
              <a:srgbClr val="EF3078"/>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 xmlns:a16="http://schemas.microsoft.com/office/drawing/2014/main" id="{DD4A8794-EADF-4527-95C6-C9D6781E9C8E}"/>
              </a:ext>
            </a:extLst>
          </p:cNvPr>
          <p:cNvSpPr/>
          <p:nvPr/>
        </p:nvSpPr>
        <p:spPr>
          <a:xfrm>
            <a:off x="6039969" y="5350759"/>
            <a:ext cx="124240" cy="124240"/>
          </a:xfrm>
          <a:prstGeom prst="ellipse">
            <a:avLst/>
          </a:prstGeom>
          <a:solidFill>
            <a:srgbClr val="EF3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Arc 52">
            <a:extLst>
              <a:ext uri="{FF2B5EF4-FFF2-40B4-BE49-F238E27FC236}">
                <a16:creationId xmlns="" xmlns:a16="http://schemas.microsoft.com/office/drawing/2014/main" id="{FC85B459-7BA2-4C61-9178-E1CE5EFAEC56}"/>
              </a:ext>
            </a:extLst>
          </p:cNvPr>
          <p:cNvSpPr/>
          <p:nvPr/>
        </p:nvSpPr>
        <p:spPr>
          <a:xfrm>
            <a:off x="10144184" y="353573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Oval 54">
            <a:extLst>
              <a:ext uri="{FF2B5EF4-FFF2-40B4-BE49-F238E27FC236}">
                <a16:creationId xmlns="" xmlns:a16="http://schemas.microsoft.com/office/drawing/2014/main" id="{4A6EEA54-5314-432F-B5DF-B223248AB8AA}"/>
              </a:ext>
            </a:extLst>
          </p:cNvPr>
          <p:cNvSpPr/>
          <p:nvPr/>
        </p:nvSpPr>
        <p:spPr>
          <a:xfrm>
            <a:off x="10508515" y="3900069"/>
            <a:ext cx="190500" cy="19050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ircle: Hollow 55">
            <a:extLst>
              <a:ext uri="{FF2B5EF4-FFF2-40B4-BE49-F238E27FC236}">
                <a16:creationId xmlns="" xmlns:a16="http://schemas.microsoft.com/office/drawing/2014/main" id="{0C983C23-7914-456E-AA37-90FEEBD851C0}"/>
              </a:ext>
            </a:extLst>
          </p:cNvPr>
          <p:cNvSpPr/>
          <p:nvPr/>
        </p:nvSpPr>
        <p:spPr>
          <a:xfrm>
            <a:off x="10389452" y="3781006"/>
            <a:ext cx="428626" cy="428626"/>
          </a:xfrm>
          <a:prstGeom prst="donut">
            <a:avLst>
              <a:gd name="adj" fmla="val 5281"/>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Circle: Hollow 56">
            <a:extLst>
              <a:ext uri="{FF2B5EF4-FFF2-40B4-BE49-F238E27FC236}">
                <a16:creationId xmlns="" xmlns:a16="http://schemas.microsoft.com/office/drawing/2014/main" id="{CD810234-B3DF-4AE8-B7F5-9B91C3FEE8A3}"/>
              </a:ext>
            </a:extLst>
          </p:cNvPr>
          <p:cNvSpPr/>
          <p:nvPr/>
        </p:nvSpPr>
        <p:spPr>
          <a:xfrm>
            <a:off x="10256580" y="364813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8" name="Straight Connector 57">
            <a:extLst>
              <a:ext uri="{FF2B5EF4-FFF2-40B4-BE49-F238E27FC236}">
                <a16:creationId xmlns="" xmlns:a16="http://schemas.microsoft.com/office/drawing/2014/main" id="{A61A79A1-830D-43A5-991E-41089FE309F5}"/>
              </a:ext>
            </a:extLst>
          </p:cNvPr>
          <p:cNvCxnSpPr>
            <a:cxnSpLocks/>
          </p:cNvCxnSpPr>
          <p:nvPr/>
        </p:nvCxnSpPr>
        <p:spPr>
          <a:xfrm flipV="1">
            <a:off x="10603766" y="4342505"/>
            <a:ext cx="0" cy="1033387"/>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 xmlns:a16="http://schemas.microsoft.com/office/drawing/2014/main" id="{91D217BA-6735-41FC-ADDE-ADA84BF5E891}"/>
              </a:ext>
            </a:extLst>
          </p:cNvPr>
          <p:cNvSpPr/>
          <p:nvPr/>
        </p:nvSpPr>
        <p:spPr>
          <a:xfrm>
            <a:off x="10541645" y="5350759"/>
            <a:ext cx="124240" cy="124240"/>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Xã Hội Nguyên Thuỷ - Giai Đoạn Phát Triển Xã Hội Loài Người"/>
          <p:cNvPicPr>
            <a:picLocks noChangeAspect="1" noChangeArrowheads="1"/>
          </p:cNvPicPr>
          <p:nvPr/>
        </p:nvPicPr>
        <p:blipFill rotWithShape="1">
          <a:blip r:embed="rId2">
            <a:extLst>
              <a:ext uri="{28A0092B-C50C-407E-A947-70E740481C1C}">
                <a14:useLocalDpi xmlns:a14="http://schemas.microsoft.com/office/drawing/2010/main" val="0"/>
              </a:ext>
            </a:extLst>
          </a:blip>
          <a:srcRect l="7228" t="11348" r="15562" b="6160"/>
          <a:stretch/>
        </p:blipFill>
        <p:spPr bwMode="auto">
          <a:xfrm>
            <a:off x="529090" y="1402818"/>
            <a:ext cx="2162175" cy="17857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8" name="Picture 4" descr="Những mảnh ruộng bỏ hoang trên &amp;#39;quê hương 5 tấn&amp;#39;"/>
          <p:cNvPicPr>
            <a:picLocks noChangeAspect="1" noChangeArrowheads="1"/>
          </p:cNvPicPr>
          <p:nvPr/>
        </p:nvPicPr>
        <p:blipFill rotWithShape="1">
          <a:blip r:embed="rId3">
            <a:extLst>
              <a:ext uri="{28A0092B-C50C-407E-A947-70E740481C1C}">
                <a14:useLocalDpi xmlns:a14="http://schemas.microsoft.com/office/drawing/2010/main" val="0"/>
              </a:ext>
            </a:extLst>
          </a:blip>
          <a:srcRect l="5961" t="15308" r="32361" b="2092"/>
          <a:stretch/>
        </p:blipFill>
        <p:spPr bwMode="auto">
          <a:xfrm>
            <a:off x="4858380" y="1402818"/>
            <a:ext cx="2487417" cy="17857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30" name="Picture 6" descr="Ngành công nghiệp (Industry) là gì? Phân biệt với các ngành kinh tế khác"/>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7247" t="3698" r="726" b="17230"/>
          <a:stretch/>
        </p:blipFill>
        <p:spPr bwMode="auto">
          <a:xfrm>
            <a:off x="8772287" y="1402818"/>
            <a:ext cx="3234329" cy="17857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81" name="TextBox 80">
            <a:extLst>
              <a:ext uri="{FF2B5EF4-FFF2-40B4-BE49-F238E27FC236}">
                <a16:creationId xmlns="" xmlns:a16="http://schemas.microsoft.com/office/drawing/2014/main" id="{E623F98E-5FFF-4701-A99F-87B202C66033}"/>
              </a:ext>
            </a:extLst>
          </p:cNvPr>
          <p:cNvSpPr txBox="1"/>
          <p:nvPr/>
        </p:nvSpPr>
        <p:spPr>
          <a:xfrm>
            <a:off x="9655" y="5752796"/>
            <a:ext cx="3201043" cy="307777"/>
          </a:xfrm>
          <a:prstGeom prst="rect">
            <a:avLst/>
          </a:prstGeom>
          <a:noFill/>
        </p:spPr>
        <p:txBody>
          <a:bodyPr wrap="square" rtlCol="0">
            <a:spAutoFit/>
          </a:bodyPr>
          <a:lstStyle/>
          <a:p>
            <a:pPr algn="ctr"/>
            <a:r>
              <a:rPr lang="en-US" sz="1400" dirty="0" err="1" smtClean="0">
                <a:solidFill>
                  <a:schemeClr val="bg2">
                    <a:lumMod val="50000"/>
                  </a:schemeClr>
                </a:solidFill>
                <a:latin typeface="Book  Antiqua"/>
              </a:rPr>
              <a:t>Những</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thiên</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niên</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kỉ</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trước</a:t>
            </a:r>
            <a:endParaRPr lang="en-US" sz="1400" dirty="0">
              <a:solidFill>
                <a:schemeClr val="bg2">
                  <a:lumMod val="50000"/>
                </a:schemeClr>
              </a:solidFill>
              <a:latin typeface="Book  Antiqua"/>
            </a:endParaRPr>
          </a:p>
        </p:txBody>
      </p:sp>
      <p:cxnSp>
        <p:nvCxnSpPr>
          <p:cNvPr id="82" name="Straight Connector 81">
            <a:extLst>
              <a:ext uri="{FF2B5EF4-FFF2-40B4-BE49-F238E27FC236}">
                <a16:creationId xmlns="" xmlns:a16="http://schemas.microsoft.com/office/drawing/2014/main" id="{5CE23E97-80CA-4DCE-905B-0371552128FB}"/>
              </a:ext>
            </a:extLst>
          </p:cNvPr>
          <p:cNvCxnSpPr>
            <a:cxnSpLocks/>
          </p:cNvCxnSpPr>
          <p:nvPr/>
        </p:nvCxnSpPr>
        <p:spPr>
          <a:xfrm>
            <a:off x="651657" y="6212376"/>
            <a:ext cx="2048865" cy="0"/>
          </a:xfrm>
          <a:prstGeom prst="line">
            <a:avLst/>
          </a:prstGeom>
          <a:ln w="19050">
            <a:solidFill>
              <a:srgbClr val="03A1A4"/>
            </a:solidFill>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 xmlns:a16="http://schemas.microsoft.com/office/drawing/2014/main" id="{0A5C5A36-EC92-462F-BB70-6A797D63B1DD}"/>
              </a:ext>
            </a:extLst>
          </p:cNvPr>
          <p:cNvSpPr txBox="1"/>
          <p:nvPr/>
        </p:nvSpPr>
        <p:spPr>
          <a:xfrm>
            <a:off x="4495478" y="5792203"/>
            <a:ext cx="3201043" cy="307777"/>
          </a:xfrm>
          <a:prstGeom prst="rect">
            <a:avLst/>
          </a:prstGeom>
          <a:noFill/>
        </p:spPr>
        <p:txBody>
          <a:bodyPr wrap="square" rtlCol="0">
            <a:spAutoFit/>
          </a:bodyPr>
          <a:lstStyle/>
          <a:p>
            <a:pPr algn="ctr"/>
            <a:r>
              <a:rPr lang="en-US" sz="1400" dirty="0" err="1" smtClean="0">
                <a:solidFill>
                  <a:schemeClr val="bg2">
                    <a:lumMod val="50000"/>
                  </a:schemeClr>
                </a:solidFill>
                <a:latin typeface="Book  Antiqua"/>
              </a:rPr>
              <a:t>Những</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thế</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kỉ</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trước</a:t>
            </a:r>
            <a:endParaRPr lang="en-US" sz="1400" dirty="0">
              <a:solidFill>
                <a:schemeClr val="bg2">
                  <a:lumMod val="50000"/>
                </a:schemeClr>
              </a:solidFill>
              <a:latin typeface="Book  Antiqua"/>
            </a:endParaRPr>
          </a:p>
        </p:txBody>
      </p:sp>
      <p:cxnSp>
        <p:nvCxnSpPr>
          <p:cNvPr id="84" name="Straight Connector 83">
            <a:extLst>
              <a:ext uri="{FF2B5EF4-FFF2-40B4-BE49-F238E27FC236}">
                <a16:creationId xmlns="" xmlns:a16="http://schemas.microsoft.com/office/drawing/2014/main" id="{36AF9195-D1C7-4EAB-9766-CBBD5AC04E3E}"/>
              </a:ext>
            </a:extLst>
          </p:cNvPr>
          <p:cNvCxnSpPr>
            <a:cxnSpLocks/>
          </p:cNvCxnSpPr>
          <p:nvPr/>
        </p:nvCxnSpPr>
        <p:spPr>
          <a:xfrm>
            <a:off x="5131605" y="6212376"/>
            <a:ext cx="2048865" cy="0"/>
          </a:xfrm>
          <a:prstGeom prst="line">
            <a:avLst/>
          </a:prstGeom>
          <a:ln w="19050">
            <a:solidFill>
              <a:srgbClr val="EF3078"/>
            </a:solidFill>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 xmlns:a16="http://schemas.microsoft.com/office/drawing/2014/main" id="{8710CEB2-4E11-44C6-A201-5DCB3EA9A265}"/>
              </a:ext>
            </a:extLst>
          </p:cNvPr>
          <p:cNvSpPr txBox="1"/>
          <p:nvPr/>
        </p:nvSpPr>
        <p:spPr>
          <a:xfrm>
            <a:off x="8959871" y="5792203"/>
            <a:ext cx="3201043" cy="307777"/>
          </a:xfrm>
          <a:prstGeom prst="rect">
            <a:avLst/>
          </a:prstGeom>
          <a:noFill/>
        </p:spPr>
        <p:txBody>
          <a:bodyPr wrap="square" rtlCol="0">
            <a:spAutoFit/>
          </a:bodyPr>
          <a:lstStyle/>
          <a:p>
            <a:pPr algn="ctr"/>
            <a:r>
              <a:rPr lang="en-US" sz="1400" dirty="0" err="1" smtClean="0">
                <a:solidFill>
                  <a:schemeClr val="bg2">
                    <a:lumMod val="50000"/>
                  </a:schemeClr>
                </a:solidFill>
                <a:latin typeface="Book  Antiqua"/>
              </a:rPr>
              <a:t>Những</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thập</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kỉ</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trước</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cho</a:t>
            </a:r>
            <a:r>
              <a:rPr lang="en-US" sz="1400" dirty="0" smtClean="0">
                <a:solidFill>
                  <a:schemeClr val="bg2">
                    <a:lumMod val="50000"/>
                  </a:schemeClr>
                </a:solidFill>
                <a:latin typeface="Book  Antiqua"/>
              </a:rPr>
              <a:t> </a:t>
            </a:r>
            <a:r>
              <a:rPr lang="en-US" sz="1400" dirty="0" err="1" smtClean="0">
                <a:solidFill>
                  <a:schemeClr val="bg2">
                    <a:lumMod val="50000"/>
                  </a:schemeClr>
                </a:solidFill>
                <a:latin typeface="Book  Antiqua"/>
              </a:rPr>
              <a:t>đến</a:t>
            </a:r>
            <a:r>
              <a:rPr lang="en-US" sz="1400" dirty="0" smtClean="0">
                <a:solidFill>
                  <a:schemeClr val="bg2">
                    <a:lumMod val="50000"/>
                  </a:schemeClr>
                </a:solidFill>
                <a:latin typeface="Book  Antiqua"/>
              </a:rPr>
              <a:t> nay</a:t>
            </a:r>
          </a:p>
        </p:txBody>
      </p:sp>
      <p:cxnSp>
        <p:nvCxnSpPr>
          <p:cNvPr id="86" name="Straight Connector 85">
            <a:extLst>
              <a:ext uri="{FF2B5EF4-FFF2-40B4-BE49-F238E27FC236}">
                <a16:creationId xmlns="" xmlns:a16="http://schemas.microsoft.com/office/drawing/2014/main" id="{E7FD0854-B613-4503-8F9F-7EBA21977DB6}"/>
              </a:ext>
            </a:extLst>
          </p:cNvPr>
          <p:cNvCxnSpPr>
            <a:cxnSpLocks/>
          </p:cNvCxnSpPr>
          <p:nvPr/>
        </p:nvCxnSpPr>
        <p:spPr>
          <a:xfrm>
            <a:off x="9655100" y="6212376"/>
            <a:ext cx="2048865" cy="0"/>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xmlns="" id="{AC17817C-AF36-4468-94FC-44DCFF825290}"/>
              </a:ext>
            </a:extLst>
          </p:cNvPr>
          <p:cNvSpPr txBox="1"/>
          <p:nvPr/>
        </p:nvSpPr>
        <p:spPr>
          <a:xfrm>
            <a:off x="2456543" y="131812"/>
            <a:ext cx="7278915" cy="646331"/>
          </a:xfrm>
          <a:prstGeom prst="rect">
            <a:avLst/>
          </a:prstGeom>
          <a:noFill/>
        </p:spPr>
        <p:txBody>
          <a:bodyPr wrap="square" rtlCol="0">
            <a:spAutoFit/>
          </a:bodyPr>
          <a:lstStyle/>
          <a:p>
            <a:pPr algn="ctr"/>
            <a:r>
              <a:rPr lang="en-US" sz="3600" dirty="0" err="1" smtClean="0">
                <a:latin typeface="Book Antiqua" panose="02040602050305030304" pitchFamily="18" charset="0"/>
              </a:rPr>
              <a:t>Hành</a:t>
            </a:r>
            <a:r>
              <a:rPr lang="en-US" sz="3600" dirty="0" smtClean="0">
                <a:latin typeface="Book Antiqua" panose="02040602050305030304" pitchFamily="18" charset="0"/>
              </a:rPr>
              <a:t> </a:t>
            </a:r>
            <a:r>
              <a:rPr lang="en-US" sz="3600" dirty="0" err="1" smtClean="0">
                <a:latin typeface="Book Antiqua" panose="02040602050305030304" pitchFamily="18" charset="0"/>
              </a:rPr>
              <a:t>trình</a:t>
            </a:r>
            <a:r>
              <a:rPr lang="en-US" sz="3600" dirty="0" smtClean="0">
                <a:latin typeface="Book Antiqua" panose="02040602050305030304" pitchFamily="18" charset="0"/>
              </a:rPr>
              <a:t> </a:t>
            </a:r>
            <a:r>
              <a:rPr lang="en-US" sz="3600" dirty="0" err="1" smtClean="0">
                <a:latin typeface="Book Antiqua" panose="02040602050305030304" pitchFamily="18" charset="0"/>
              </a:rPr>
              <a:t>phát</a:t>
            </a:r>
            <a:r>
              <a:rPr lang="en-US" sz="3600" dirty="0" smtClean="0">
                <a:latin typeface="Book Antiqua" panose="02040602050305030304" pitchFamily="18" charset="0"/>
              </a:rPr>
              <a:t> </a:t>
            </a:r>
            <a:r>
              <a:rPr lang="en-US" sz="3600" dirty="0" err="1" smtClean="0">
                <a:latin typeface="Book Antiqua" panose="02040602050305030304" pitchFamily="18" charset="0"/>
              </a:rPr>
              <a:t>triển</a:t>
            </a:r>
            <a:endParaRPr lang="en-US" sz="3600" dirty="0">
              <a:latin typeface="Book Antiqua" panose="02040602050305030304" pitchFamily="18" charset="0"/>
            </a:endParaRPr>
          </a:p>
        </p:txBody>
      </p:sp>
      <p:cxnSp>
        <p:nvCxnSpPr>
          <p:cNvPr id="88" name="Straight Connector 87">
            <a:extLst>
              <a:ext uri="{FF2B5EF4-FFF2-40B4-BE49-F238E27FC236}">
                <a16:creationId xmlns:a16="http://schemas.microsoft.com/office/drawing/2014/main" xmlns="" id="{3FE4C8AC-856E-47A1-86C3-D3143F6DF56B}"/>
              </a:ext>
            </a:extLst>
          </p:cNvPr>
          <p:cNvCxnSpPr>
            <a:cxnSpLocks/>
          </p:cNvCxnSpPr>
          <p:nvPr/>
        </p:nvCxnSpPr>
        <p:spPr>
          <a:xfrm>
            <a:off x="5195546" y="794180"/>
            <a:ext cx="2048865" cy="0"/>
          </a:xfrm>
          <a:prstGeom prst="line">
            <a:avLst/>
          </a:prstGeom>
          <a:ln w="19050">
            <a:solidFill>
              <a:srgbClr val="1C7CB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24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87">
                                            <p:txEl>
                                              <p:pRg st="0" end="0"/>
                                            </p:txEl>
                                          </p:spTgt>
                                        </p:tgtEl>
                                        <p:attrNameLst>
                                          <p:attrName>style.visibility</p:attrName>
                                        </p:attrNameLst>
                                      </p:cBhvr>
                                      <p:to>
                                        <p:strVal val="visible"/>
                                      </p:to>
                                    </p:set>
                                    <p:animEffect transition="in" filter="fade">
                                      <p:cBhvr>
                                        <p:cTn id="7" dur="1000"/>
                                        <p:tgtEl>
                                          <p:spTgt spid="87">
                                            <p:txEl>
                                              <p:pRg st="0" end="0"/>
                                            </p:txEl>
                                          </p:spTgt>
                                        </p:tgtEl>
                                      </p:cBhvr>
                                    </p:animEffect>
                                    <p:anim calcmode="lin" valueType="num">
                                      <p:cBhvr>
                                        <p:cTn id="8" dur="1000" fill="hold"/>
                                        <p:tgtEl>
                                          <p:spTgt spid="8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7">
                                            <p:txEl>
                                              <p:pRg st="0" end="0"/>
                                            </p:txEl>
                                          </p:spTgt>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wipe(left)">
                                      <p:cBhvr>
                                        <p:cTn id="12" dur="500"/>
                                        <p:tgtEl>
                                          <p:spTgt spid="8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100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childTnLst>
                          </p:cTn>
                        </p:par>
                        <p:par>
                          <p:cTn id="30" fill="hold">
                            <p:stCondLst>
                              <p:cond delay="1500"/>
                            </p:stCondLst>
                            <p:childTnLst>
                              <p:par>
                                <p:cTn id="31" presetID="53" presetClass="entr" presetSubtype="16"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par>
                          <p:cTn id="36" fill="hold">
                            <p:stCondLst>
                              <p:cond delay="2000"/>
                            </p:stCondLst>
                            <p:childTnLst>
                              <p:par>
                                <p:cTn id="37" presetID="22" presetClass="entr" presetSubtype="1"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2500"/>
                            </p:stCondLst>
                            <p:childTnLst>
                              <p:par>
                                <p:cTn id="41" presetID="53"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Effect transition="in" filter="fade">
                                      <p:cBhvr>
                                        <p:cTn id="45" dur="500"/>
                                        <p:tgtEl>
                                          <p:spTgt spid="11"/>
                                        </p:tgtEl>
                                      </p:cBhvr>
                                    </p:animEffect>
                                  </p:childTnLst>
                                </p:cTn>
                              </p:par>
                            </p:childTnLst>
                          </p:cTn>
                        </p:par>
                        <p:par>
                          <p:cTn id="46" fill="hold">
                            <p:stCondLst>
                              <p:cond delay="3000"/>
                            </p:stCondLst>
                            <p:childTnLst>
                              <p:par>
                                <p:cTn id="47" presetID="53" presetClass="entr" presetSubtype="16"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par>
                                <p:cTn id="52" presetID="42" presetClass="entr" presetSubtype="0" fill="hold" grpId="0" nodeType="withEffect">
                                  <p:stCondLst>
                                    <p:cond delay="0"/>
                                  </p:stCondLst>
                                  <p:childTnLst>
                                    <p:set>
                                      <p:cBhvr>
                                        <p:cTn id="53" dur="1" fill="hold">
                                          <p:stCondLst>
                                            <p:cond delay="0"/>
                                          </p:stCondLst>
                                        </p:cTn>
                                        <p:tgtEl>
                                          <p:spTgt spid="81"/>
                                        </p:tgtEl>
                                        <p:attrNameLst>
                                          <p:attrName>style.visibility</p:attrName>
                                        </p:attrNameLst>
                                      </p:cBhvr>
                                      <p:to>
                                        <p:strVal val="visible"/>
                                      </p:to>
                                    </p:set>
                                    <p:animEffect transition="in" filter="fade">
                                      <p:cBhvr>
                                        <p:cTn id="54" dur="500"/>
                                        <p:tgtEl>
                                          <p:spTgt spid="81"/>
                                        </p:tgtEl>
                                      </p:cBhvr>
                                    </p:animEffect>
                                    <p:anim calcmode="lin" valueType="num">
                                      <p:cBhvr>
                                        <p:cTn id="55" dur="500" fill="hold"/>
                                        <p:tgtEl>
                                          <p:spTgt spid="81"/>
                                        </p:tgtEl>
                                        <p:attrNameLst>
                                          <p:attrName>ppt_x</p:attrName>
                                        </p:attrNameLst>
                                      </p:cBhvr>
                                      <p:tavLst>
                                        <p:tav tm="0">
                                          <p:val>
                                            <p:strVal val="#ppt_x"/>
                                          </p:val>
                                        </p:tav>
                                        <p:tav tm="100000">
                                          <p:val>
                                            <p:strVal val="#ppt_x"/>
                                          </p:val>
                                        </p:tav>
                                      </p:tavLst>
                                    </p:anim>
                                    <p:anim calcmode="lin" valueType="num">
                                      <p:cBhvr>
                                        <p:cTn id="56" dur="500" fill="hold"/>
                                        <p:tgtEl>
                                          <p:spTgt spid="81"/>
                                        </p:tgtEl>
                                        <p:attrNameLst>
                                          <p:attrName>ppt_y</p:attrName>
                                        </p:attrNameLst>
                                      </p:cBhvr>
                                      <p:tavLst>
                                        <p:tav tm="0">
                                          <p:val>
                                            <p:strVal val="#ppt_y+.1"/>
                                          </p:val>
                                        </p:tav>
                                        <p:tav tm="100000">
                                          <p:val>
                                            <p:strVal val="#ppt_y"/>
                                          </p:val>
                                        </p:tav>
                                      </p:tavLst>
                                    </p:anim>
                                  </p:childTnLst>
                                </p:cTn>
                              </p:par>
                            </p:childTnLst>
                          </p:cTn>
                        </p:par>
                        <p:par>
                          <p:cTn id="57" fill="hold">
                            <p:stCondLst>
                              <p:cond delay="3500"/>
                            </p:stCondLst>
                            <p:childTnLst>
                              <p:par>
                                <p:cTn id="58" presetID="22" presetClass="entr" presetSubtype="8" fill="hold" nodeType="after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wipe(left)">
                                      <p:cBhvr>
                                        <p:cTn id="60" dur="500"/>
                                        <p:tgtEl>
                                          <p:spTgt spid="82"/>
                                        </p:tgtEl>
                                      </p:cBhvr>
                                    </p:animEffect>
                                  </p:childTnLst>
                                </p:cTn>
                              </p:par>
                            </p:childTnLst>
                          </p:cTn>
                        </p:par>
                        <p:par>
                          <p:cTn id="61" fill="hold">
                            <p:stCondLst>
                              <p:cond delay="4000"/>
                            </p:stCondLst>
                            <p:childTnLst>
                              <p:par>
                                <p:cTn id="62" presetID="22" presetClass="entr" presetSubtype="1" fill="hold" nodeType="afterEffect">
                                  <p:stCondLst>
                                    <p:cond delay="0"/>
                                  </p:stCondLst>
                                  <p:childTnLst>
                                    <p:set>
                                      <p:cBhvr>
                                        <p:cTn id="63" dur="1" fill="hold">
                                          <p:stCondLst>
                                            <p:cond delay="0"/>
                                          </p:stCondLst>
                                        </p:cTn>
                                        <p:tgtEl>
                                          <p:spTgt spid="1026"/>
                                        </p:tgtEl>
                                        <p:attrNameLst>
                                          <p:attrName>style.visibility</p:attrName>
                                        </p:attrNameLst>
                                      </p:cBhvr>
                                      <p:to>
                                        <p:strVal val="visible"/>
                                      </p:to>
                                    </p:set>
                                    <p:animEffect transition="in" filter="wipe(up)">
                                      <p:cBhvr>
                                        <p:cTn id="64" dur="500"/>
                                        <p:tgtEl>
                                          <p:spTgt spid="1026"/>
                                        </p:tgtEl>
                                      </p:cBhvr>
                                    </p:animEffect>
                                  </p:childTnLst>
                                </p:cTn>
                              </p:par>
                            </p:childTnLst>
                          </p:cTn>
                        </p:par>
                        <p:par>
                          <p:cTn id="65" fill="hold">
                            <p:stCondLst>
                              <p:cond delay="4500"/>
                            </p:stCondLst>
                            <p:childTnLst>
                              <p:par>
                                <p:cTn id="66" presetID="22" presetClass="entr" presetSubtype="8" fill="hold"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left)">
                                      <p:cBhvr>
                                        <p:cTn id="68" dur="500"/>
                                        <p:tgtEl>
                                          <p:spTgt spid="19"/>
                                        </p:tgtEl>
                                      </p:cBhvr>
                                    </p:animEffect>
                                  </p:childTnLst>
                                </p:cTn>
                              </p:par>
                            </p:childTnLst>
                          </p:cTn>
                        </p:par>
                        <p:par>
                          <p:cTn id="69" fill="hold">
                            <p:stCondLst>
                              <p:cond delay="5000"/>
                            </p:stCondLst>
                            <p:childTnLst>
                              <p:par>
                                <p:cTn id="70" presetID="22" presetClass="entr" presetSubtype="8" fill="hold" nodeType="after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wipe(left)">
                                      <p:cBhvr>
                                        <p:cTn id="72" dur="500"/>
                                        <p:tgtEl>
                                          <p:spTgt spid="28"/>
                                        </p:tgtEl>
                                      </p:cBhvr>
                                    </p:animEffect>
                                  </p:childTnLst>
                                </p:cTn>
                              </p:par>
                            </p:childTnLst>
                          </p:cTn>
                        </p:par>
                        <p:par>
                          <p:cTn id="73" fill="hold">
                            <p:stCondLst>
                              <p:cond delay="5500"/>
                            </p:stCondLst>
                            <p:childTnLst>
                              <p:par>
                                <p:cTn id="74" presetID="53" presetClass="entr" presetSubtype="16" fill="hold" grpId="0" nodeType="afterEffect">
                                  <p:stCondLst>
                                    <p:cond delay="0"/>
                                  </p:stCondLst>
                                  <p:childTnLst>
                                    <p:set>
                                      <p:cBhvr>
                                        <p:cTn id="75" dur="1" fill="hold">
                                          <p:stCondLst>
                                            <p:cond delay="0"/>
                                          </p:stCondLst>
                                        </p:cTn>
                                        <p:tgtEl>
                                          <p:spTgt spid="29"/>
                                        </p:tgtEl>
                                        <p:attrNameLst>
                                          <p:attrName>style.visibility</p:attrName>
                                        </p:attrNameLst>
                                      </p:cBhvr>
                                      <p:to>
                                        <p:strVal val="visible"/>
                                      </p:to>
                                    </p:set>
                                    <p:anim calcmode="lin" valueType="num">
                                      <p:cBhvr>
                                        <p:cTn id="76" dur="500" fill="hold"/>
                                        <p:tgtEl>
                                          <p:spTgt spid="29"/>
                                        </p:tgtEl>
                                        <p:attrNameLst>
                                          <p:attrName>ppt_w</p:attrName>
                                        </p:attrNameLst>
                                      </p:cBhvr>
                                      <p:tavLst>
                                        <p:tav tm="0">
                                          <p:val>
                                            <p:fltVal val="0"/>
                                          </p:val>
                                        </p:tav>
                                        <p:tav tm="100000">
                                          <p:val>
                                            <p:strVal val="#ppt_w"/>
                                          </p:val>
                                        </p:tav>
                                      </p:tavLst>
                                    </p:anim>
                                    <p:anim calcmode="lin" valueType="num">
                                      <p:cBhvr>
                                        <p:cTn id="77" dur="500" fill="hold"/>
                                        <p:tgtEl>
                                          <p:spTgt spid="29"/>
                                        </p:tgtEl>
                                        <p:attrNameLst>
                                          <p:attrName>ppt_h</p:attrName>
                                        </p:attrNameLst>
                                      </p:cBhvr>
                                      <p:tavLst>
                                        <p:tav tm="0">
                                          <p:val>
                                            <p:fltVal val="0"/>
                                          </p:val>
                                        </p:tav>
                                        <p:tav tm="100000">
                                          <p:val>
                                            <p:strVal val="#ppt_h"/>
                                          </p:val>
                                        </p:tav>
                                      </p:tavLst>
                                    </p:anim>
                                    <p:animEffect transition="in" filter="fade">
                                      <p:cBhvr>
                                        <p:cTn id="78" dur="500"/>
                                        <p:tgtEl>
                                          <p:spTgt spid="29"/>
                                        </p:tgtEl>
                                      </p:cBhvr>
                                    </p:animEffect>
                                  </p:childTnLst>
                                </p:cTn>
                              </p:par>
                            </p:childTnLst>
                          </p:cTn>
                        </p:par>
                        <p:par>
                          <p:cTn id="79" fill="hold">
                            <p:stCondLst>
                              <p:cond delay="6000"/>
                            </p:stCondLst>
                            <p:childTnLst>
                              <p:par>
                                <p:cTn id="80" presetID="53" presetClass="entr" presetSubtype="16" fill="hold" grpId="0"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p:cTn id="82" dur="500" fill="hold"/>
                                        <p:tgtEl>
                                          <p:spTgt spid="30"/>
                                        </p:tgtEl>
                                        <p:attrNameLst>
                                          <p:attrName>ppt_w</p:attrName>
                                        </p:attrNameLst>
                                      </p:cBhvr>
                                      <p:tavLst>
                                        <p:tav tm="0">
                                          <p:val>
                                            <p:fltVal val="0"/>
                                          </p:val>
                                        </p:tav>
                                        <p:tav tm="100000">
                                          <p:val>
                                            <p:strVal val="#ppt_w"/>
                                          </p:val>
                                        </p:tav>
                                      </p:tavLst>
                                    </p:anim>
                                    <p:anim calcmode="lin" valueType="num">
                                      <p:cBhvr>
                                        <p:cTn id="83" dur="500" fill="hold"/>
                                        <p:tgtEl>
                                          <p:spTgt spid="30"/>
                                        </p:tgtEl>
                                        <p:attrNameLst>
                                          <p:attrName>ppt_h</p:attrName>
                                        </p:attrNameLst>
                                      </p:cBhvr>
                                      <p:tavLst>
                                        <p:tav tm="0">
                                          <p:val>
                                            <p:fltVal val="0"/>
                                          </p:val>
                                        </p:tav>
                                        <p:tav tm="100000">
                                          <p:val>
                                            <p:strVal val="#ppt_h"/>
                                          </p:val>
                                        </p:tav>
                                      </p:tavLst>
                                    </p:anim>
                                    <p:animEffect transition="in" filter="fade">
                                      <p:cBhvr>
                                        <p:cTn id="84" dur="500"/>
                                        <p:tgtEl>
                                          <p:spTgt spid="30"/>
                                        </p:tgtEl>
                                      </p:cBhvr>
                                    </p:animEffect>
                                  </p:childTnLst>
                                </p:cTn>
                              </p:par>
                            </p:childTnLst>
                          </p:cTn>
                        </p:par>
                        <p:par>
                          <p:cTn id="85" fill="hold">
                            <p:stCondLst>
                              <p:cond delay="6500"/>
                            </p:stCondLst>
                            <p:childTnLst>
                              <p:par>
                                <p:cTn id="86" presetID="53" presetClass="entr" presetSubtype="16" fill="hold" grpId="0" nodeType="afterEffect">
                                  <p:stCondLst>
                                    <p:cond delay="0"/>
                                  </p:stCondLst>
                                  <p:childTnLst>
                                    <p:set>
                                      <p:cBhvr>
                                        <p:cTn id="87" dur="1" fill="hold">
                                          <p:stCondLst>
                                            <p:cond delay="0"/>
                                          </p:stCondLst>
                                        </p:cTn>
                                        <p:tgtEl>
                                          <p:spTgt spid="31"/>
                                        </p:tgtEl>
                                        <p:attrNameLst>
                                          <p:attrName>style.visibility</p:attrName>
                                        </p:attrNameLst>
                                      </p:cBhvr>
                                      <p:to>
                                        <p:strVal val="visible"/>
                                      </p:to>
                                    </p:set>
                                    <p:anim calcmode="lin" valueType="num">
                                      <p:cBhvr>
                                        <p:cTn id="88" dur="500" fill="hold"/>
                                        <p:tgtEl>
                                          <p:spTgt spid="31"/>
                                        </p:tgtEl>
                                        <p:attrNameLst>
                                          <p:attrName>ppt_w</p:attrName>
                                        </p:attrNameLst>
                                      </p:cBhvr>
                                      <p:tavLst>
                                        <p:tav tm="0">
                                          <p:val>
                                            <p:fltVal val="0"/>
                                          </p:val>
                                        </p:tav>
                                        <p:tav tm="100000">
                                          <p:val>
                                            <p:strVal val="#ppt_w"/>
                                          </p:val>
                                        </p:tav>
                                      </p:tavLst>
                                    </p:anim>
                                    <p:anim calcmode="lin" valueType="num">
                                      <p:cBhvr>
                                        <p:cTn id="89" dur="500" fill="hold"/>
                                        <p:tgtEl>
                                          <p:spTgt spid="31"/>
                                        </p:tgtEl>
                                        <p:attrNameLst>
                                          <p:attrName>ppt_h</p:attrName>
                                        </p:attrNameLst>
                                      </p:cBhvr>
                                      <p:tavLst>
                                        <p:tav tm="0">
                                          <p:val>
                                            <p:fltVal val="0"/>
                                          </p:val>
                                        </p:tav>
                                        <p:tav tm="100000">
                                          <p:val>
                                            <p:strVal val="#ppt_h"/>
                                          </p:val>
                                        </p:tav>
                                      </p:tavLst>
                                    </p:anim>
                                    <p:animEffect transition="in" filter="fade">
                                      <p:cBhvr>
                                        <p:cTn id="90" dur="500"/>
                                        <p:tgtEl>
                                          <p:spTgt spid="31"/>
                                        </p:tgtEl>
                                      </p:cBhvr>
                                    </p:animEffect>
                                  </p:childTnLst>
                                </p:cTn>
                              </p:par>
                            </p:childTnLst>
                          </p:cTn>
                        </p:par>
                        <p:par>
                          <p:cTn id="91" fill="hold">
                            <p:stCondLst>
                              <p:cond delay="7000"/>
                            </p:stCondLst>
                            <p:childTnLst>
                              <p:par>
                                <p:cTn id="92" presetID="22" presetClass="entr" presetSubtype="1" fill="hold" nodeType="afterEffect">
                                  <p:stCondLst>
                                    <p:cond delay="0"/>
                                  </p:stCondLst>
                                  <p:childTnLst>
                                    <p:set>
                                      <p:cBhvr>
                                        <p:cTn id="93" dur="1" fill="hold">
                                          <p:stCondLst>
                                            <p:cond delay="0"/>
                                          </p:stCondLst>
                                        </p:cTn>
                                        <p:tgtEl>
                                          <p:spTgt spid="32"/>
                                        </p:tgtEl>
                                        <p:attrNameLst>
                                          <p:attrName>style.visibility</p:attrName>
                                        </p:attrNameLst>
                                      </p:cBhvr>
                                      <p:to>
                                        <p:strVal val="visible"/>
                                      </p:to>
                                    </p:set>
                                    <p:animEffect transition="in" filter="wipe(up)">
                                      <p:cBhvr>
                                        <p:cTn id="94" dur="500"/>
                                        <p:tgtEl>
                                          <p:spTgt spid="32"/>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33"/>
                                        </p:tgtEl>
                                        <p:attrNameLst>
                                          <p:attrName>style.visibility</p:attrName>
                                        </p:attrNameLst>
                                      </p:cBhvr>
                                      <p:to>
                                        <p:strVal val="visible"/>
                                      </p:to>
                                    </p:set>
                                    <p:anim calcmode="lin" valueType="num">
                                      <p:cBhvr>
                                        <p:cTn id="98" dur="500" fill="hold"/>
                                        <p:tgtEl>
                                          <p:spTgt spid="33"/>
                                        </p:tgtEl>
                                        <p:attrNameLst>
                                          <p:attrName>ppt_w</p:attrName>
                                        </p:attrNameLst>
                                      </p:cBhvr>
                                      <p:tavLst>
                                        <p:tav tm="0">
                                          <p:val>
                                            <p:fltVal val="0"/>
                                          </p:val>
                                        </p:tav>
                                        <p:tav tm="100000">
                                          <p:val>
                                            <p:strVal val="#ppt_w"/>
                                          </p:val>
                                        </p:tav>
                                      </p:tavLst>
                                    </p:anim>
                                    <p:anim calcmode="lin" valueType="num">
                                      <p:cBhvr>
                                        <p:cTn id="99" dur="500" fill="hold"/>
                                        <p:tgtEl>
                                          <p:spTgt spid="33"/>
                                        </p:tgtEl>
                                        <p:attrNameLst>
                                          <p:attrName>ppt_h</p:attrName>
                                        </p:attrNameLst>
                                      </p:cBhvr>
                                      <p:tavLst>
                                        <p:tav tm="0">
                                          <p:val>
                                            <p:fltVal val="0"/>
                                          </p:val>
                                        </p:tav>
                                        <p:tav tm="100000">
                                          <p:val>
                                            <p:strVal val="#ppt_h"/>
                                          </p:val>
                                        </p:tav>
                                      </p:tavLst>
                                    </p:anim>
                                    <p:animEffect transition="in" filter="fade">
                                      <p:cBhvr>
                                        <p:cTn id="100" dur="500"/>
                                        <p:tgtEl>
                                          <p:spTgt spid="33"/>
                                        </p:tgtEl>
                                      </p:cBhvr>
                                    </p:animEffect>
                                  </p:childTnLst>
                                </p:cTn>
                              </p:par>
                            </p:childTnLst>
                          </p:cTn>
                        </p:par>
                        <p:par>
                          <p:cTn id="101" fill="hold">
                            <p:stCondLst>
                              <p:cond delay="8000"/>
                            </p:stCondLst>
                            <p:childTnLst>
                              <p:par>
                                <p:cTn id="102" presetID="53" presetClass="entr" presetSubtype="16" fill="hold" grpId="0" nodeType="afterEffect">
                                  <p:stCondLst>
                                    <p:cond delay="0"/>
                                  </p:stCondLst>
                                  <p:childTnLst>
                                    <p:set>
                                      <p:cBhvr>
                                        <p:cTn id="103" dur="1" fill="hold">
                                          <p:stCondLst>
                                            <p:cond delay="0"/>
                                          </p:stCondLst>
                                        </p:cTn>
                                        <p:tgtEl>
                                          <p:spTgt spid="27"/>
                                        </p:tgtEl>
                                        <p:attrNameLst>
                                          <p:attrName>style.visibility</p:attrName>
                                        </p:attrNameLst>
                                      </p:cBhvr>
                                      <p:to>
                                        <p:strVal val="visible"/>
                                      </p:to>
                                    </p:set>
                                    <p:anim calcmode="lin" valueType="num">
                                      <p:cBhvr>
                                        <p:cTn id="104" dur="500" fill="hold"/>
                                        <p:tgtEl>
                                          <p:spTgt spid="27"/>
                                        </p:tgtEl>
                                        <p:attrNameLst>
                                          <p:attrName>ppt_w</p:attrName>
                                        </p:attrNameLst>
                                      </p:cBhvr>
                                      <p:tavLst>
                                        <p:tav tm="0">
                                          <p:val>
                                            <p:fltVal val="0"/>
                                          </p:val>
                                        </p:tav>
                                        <p:tav tm="100000">
                                          <p:val>
                                            <p:strVal val="#ppt_w"/>
                                          </p:val>
                                        </p:tav>
                                      </p:tavLst>
                                    </p:anim>
                                    <p:anim calcmode="lin" valueType="num">
                                      <p:cBhvr>
                                        <p:cTn id="105" dur="500" fill="hold"/>
                                        <p:tgtEl>
                                          <p:spTgt spid="27"/>
                                        </p:tgtEl>
                                        <p:attrNameLst>
                                          <p:attrName>ppt_h</p:attrName>
                                        </p:attrNameLst>
                                      </p:cBhvr>
                                      <p:tavLst>
                                        <p:tav tm="0">
                                          <p:val>
                                            <p:fltVal val="0"/>
                                          </p:val>
                                        </p:tav>
                                        <p:tav tm="100000">
                                          <p:val>
                                            <p:strVal val="#ppt_h"/>
                                          </p:val>
                                        </p:tav>
                                      </p:tavLst>
                                    </p:anim>
                                    <p:animEffect transition="in" filter="fade">
                                      <p:cBhvr>
                                        <p:cTn id="106" dur="500"/>
                                        <p:tgtEl>
                                          <p:spTgt spid="27"/>
                                        </p:tgtEl>
                                      </p:cBhvr>
                                    </p:animEffect>
                                  </p:childTnLst>
                                </p:cTn>
                              </p:par>
                              <p:par>
                                <p:cTn id="107" presetID="42" presetClass="entr" presetSubtype="0" fill="hold" grpId="0" nodeType="with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500"/>
                                        <p:tgtEl>
                                          <p:spTgt spid="83"/>
                                        </p:tgtEl>
                                      </p:cBhvr>
                                    </p:animEffect>
                                    <p:anim calcmode="lin" valueType="num">
                                      <p:cBhvr>
                                        <p:cTn id="110" dur="500" fill="hold"/>
                                        <p:tgtEl>
                                          <p:spTgt spid="83"/>
                                        </p:tgtEl>
                                        <p:attrNameLst>
                                          <p:attrName>ppt_x</p:attrName>
                                        </p:attrNameLst>
                                      </p:cBhvr>
                                      <p:tavLst>
                                        <p:tav tm="0">
                                          <p:val>
                                            <p:strVal val="#ppt_x"/>
                                          </p:val>
                                        </p:tav>
                                        <p:tav tm="100000">
                                          <p:val>
                                            <p:strVal val="#ppt_x"/>
                                          </p:val>
                                        </p:tav>
                                      </p:tavLst>
                                    </p:anim>
                                    <p:anim calcmode="lin" valueType="num">
                                      <p:cBhvr>
                                        <p:cTn id="111" dur="500" fill="hold"/>
                                        <p:tgtEl>
                                          <p:spTgt spid="83"/>
                                        </p:tgtEl>
                                        <p:attrNameLst>
                                          <p:attrName>ppt_y</p:attrName>
                                        </p:attrNameLst>
                                      </p:cBhvr>
                                      <p:tavLst>
                                        <p:tav tm="0">
                                          <p:val>
                                            <p:strVal val="#ppt_y+.1"/>
                                          </p:val>
                                        </p:tav>
                                        <p:tav tm="100000">
                                          <p:val>
                                            <p:strVal val="#ppt_y"/>
                                          </p:val>
                                        </p:tav>
                                      </p:tavLst>
                                    </p:anim>
                                  </p:childTnLst>
                                </p:cTn>
                              </p:par>
                            </p:childTnLst>
                          </p:cTn>
                        </p:par>
                        <p:par>
                          <p:cTn id="112" fill="hold">
                            <p:stCondLst>
                              <p:cond delay="8500"/>
                            </p:stCondLst>
                            <p:childTnLst>
                              <p:par>
                                <p:cTn id="113" presetID="22" presetClass="entr" presetSubtype="8" fill="hold" nodeType="afterEffect">
                                  <p:stCondLst>
                                    <p:cond delay="0"/>
                                  </p:stCondLst>
                                  <p:childTnLst>
                                    <p:set>
                                      <p:cBhvr>
                                        <p:cTn id="114" dur="1" fill="hold">
                                          <p:stCondLst>
                                            <p:cond delay="0"/>
                                          </p:stCondLst>
                                        </p:cTn>
                                        <p:tgtEl>
                                          <p:spTgt spid="84"/>
                                        </p:tgtEl>
                                        <p:attrNameLst>
                                          <p:attrName>style.visibility</p:attrName>
                                        </p:attrNameLst>
                                      </p:cBhvr>
                                      <p:to>
                                        <p:strVal val="visible"/>
                                      </p:to>
                                    </p:set>
                                    <p:animEffect transition="in" filter="wipe(left)">
                                      <p:cBhvr>
                                        <p:cTn id="115" dur="500"/>
                                        <p:tgtEl>
                                          <p:spTgt spid="84"/>
                                        </p:tgtEl>
                                      </p:cBhvr>
                                    </p:animEffect>
                                  </p:childTnLst>
                                </p:cTn>
                              </p:par>
                            </p:childTnLst>
                          </p:cTn>
                        </p:par>
                        <p:par>
                          <p:cTn id="116" fill="hold">
                            <p:stCondLst>
                              <p:cond delay="9000"/>
                            </p:stCondLst>
                            <p:childTnLst>
                              <p:par>
                                <p:cTn id="117" presetID="22" presetClass="entr" presetSubtype="1" fill="hold" nodeType="afterEffect">
                                  <p:stCondLst>
                                    <p:cond delay="0"/>
                                  </p:stCondLst>
                                  <p:childTnLst>
                                    <p:set>
                                      <p:cBhvr>
                                        <p:cTn id="118" dur="1" fill="hold">
                                          <p:stCondLst>
                                            <p:cond delay="0"/>
                                          </p:stCondLst>
                                        </p:cTn>
                                        <p:tgtEl>
                                          <p:spTgt spid="1028"/>
                                        </p:tgtEl>
                                        <p:attrNameLst>
                                          <p:attrName>style.visibility</p:attrName>
                                        </p:attrNameLst>
                                      </p:cBhvr>
                                      <p:to>
                                        <p:strVal val="visible"/>
                                      </p:to>
                                    </p:set>
                                    <p:animEffect transition="in" filter="wipe(up)">
                                      <p:cBhvr>
                                        <p:cTn id="119" dur="500"/>
                                        <p:tgtEl>
                                          <p:spTgt spid="1028"/>
                                        </p:tgtEl>
                                      </p:cBhvr>
                                    </p:animEffect>
                                  </p:childTnLst>
                                </p:cTn>
                              </p:par>
                            </p:childTnLst>
                          </p:cTn>
                        </p:par>
                        <p:par>
                          <p:cTn id="120" fill="hold">
                            <p:stCondLst>
                              <p:cond delay="9500"/>
                            </p:stCondLst>
                            <p:childTnLst>
                              <p:par>
                                <p:cTn id="121" presetID="22" presetClass="entr" presetSubtype="8" fill="hold" nodeType="afterEffect">
                                  <p:stCondLst>
                                    <p:cond delay="0"/>
                                  </p:stCondLst>
                                  <p:childTnLst>
                                    <p:set>
                                      <p:cBhvr>
                                        <p:cTn id="122" dur="1" fill="hold">
                                          <p:stCondLst>
                                            <p:cond delay="0"/>
                                          </p:stCondLst>
                                        </p:cTn>
                                        <p:tgtEl>
                                          <p:spTgt spid="44"/>
                                        </p:tgtEl>
                                        <p:attrNameLst>
                                          <p:attrName>style.visibility</p:attrName>
                                        </p:attrNameLst>
                                      </p:cBhvr>
                                      <p:to>
                                        <p:strVal val="visible"/>
                                      </p:to>
                                    </p:set>
                                    <p:animEffect transition="in" filter="wipe(left)">
                                      <p:cBhvr>
                                        <p:cTn id="123" dur="500"/>
                                        <p:tgtEl>
                                          <p:spTgt spid="44"/>
                                        </p:tgtEl>
                                      </p:cBhvr>
                                    </p:animEffect>
                                  </p:childTnLst>
                                </p:cTn>
                              </p:par>
                            </p:childTnLst>
                          </p:cTn>
                        </p:par>
                        <p:par>
                          <p:cTn id="124" fill="hold">
                            <p:stCondLst>
                              <p:cond delay="10000"/>
                            </p:stCondLst>
                            <p:childTnLst>
                              <p:par>
                                <p:cTn id="125" presetID="22" presetClass="entr" presetSubtype="8" fill="hold" nodeType="afterEffect">
                                  <p:stCondLst>
                                    <p:cond delay="0"/>
                                  </p:stCondLst>
                                  <p:childTnLst>
                                    <p:set>
                                      <p:cBhvr>
                                        <p:cTn id="126" dur="1" fill="hold">
                                          <p:stCondLst>
                                            <p:cond delay="0"/>
                                          </p:stCondLst>
                                        </p:cTn>
                                        <p:tgtEl>
                                          <p:spTgt spid="54"/>
                                        </p:tgtEl>
                                        <p:attrNameLst>
                                          <p:attrName>style.visibility</p:attrName>
                                        </p:attrNameLst>
                                      </p:cBhvr>
                                      <p:to>
                                        <p:strVal val="visible"/>
                                      </p:to>
                                    </p:set>
                                    <p:animEffect transition="in" filter="wipe(left)">
                                      <p:cBhvr>
                                        <p:cTn id="127" dur="500"/>
                                        <p:tgtEl>
                                          <p:spTgt spid="54"/>
                                        </p:tgtEl>
                                      </p:cBhvr>
                                    </p:animEffect>
                                  </p:childTnLst>
                                </p:cTn>
                              </p:par>
                            </p:childTnLst>
                          </p:cTn>
                        </p:par>
                        <p:par>
                          <p:cTn id="128" fill="hold">
                            <p:stCondLst>
                              <p:cond delay="10500"/>
                            </p:stCondLst>
                            <p:childTnLst>
                              <p:par>
                                <p:cTn id="129" presetID="53" presetClass="entr" presetSubtype="16" fill="hold" grpId="0" nodeType="afterEffect">
                                  <p:stCondLst>
                                    <p:cond delay="0"/>
                                  </p:stCondLst>
                                  <p:childTnLst>
                                    <p:set>
                                      <p:cBhvr>
                                        <p:cTn id="130" dur="1" fill="hold">
                                          <p:stCondLst>
                                            <p:cond delay="0"/>
                                          </p:stCondLst>
                                        </p:cTn>
                                        <p:tgtEl>
                                          <p:spTgt spid="55"/>
                                        </p:tgtEl>
                                        <p:attrNameLst>
                                          <p:attrName>style.visibility</p:attrName>
                                        </p:attrNameLst>
                                      </p:cBhvr>
                                      <p:to>
                                        <p:strVal val="visible"/>
                                      </p:to>
                                    </p:set>
                                    <p:anim calcmode="lin" valueType="num">
                                      <p:cBhvr>
                                        <p:cTn id="131" dur="500" fill="hold"/>
                                        <p:tgtEl>
                                          <p:spTgt spid="55"/>
                                        </p:tgtEl>
                                        <p:attrNameLst>
                                          <p:attrName>ppt_w</p:attrName>
                                        </p:attrNameLst>
                                      </p:cBhvr>
                                      <p:tavLst>
                                        <p:tav tm="0">
                                          <p:val>
                                            <p:fltVal val="0"/>
                                          </p:val>
                                        </p:tav>
                                        <p:tav tm="100000">
                                          <p:val>
                                            <p:strVal val="#ppt_w"/>
                                          </p:val>
                                        </p:tav>
                                      </p:tavLst>
                                    </p:anim>
                                    <p:anim calcmode="lin" valueType="num">
                                      <p:cBhvr>
                                        <p:cTn id="132" dur="500" fill="hold"/>
                                        <p:tgtEl>
                                          <p:spTgt spid="55"/>
                                        </p:tgtEl>
                                        <p:attrNameLst>
                                          <p:attrName>ppt_h</p:attrName>
                                        </p:attrNameLst>
                                      </p:cBhvr>
                                      <p:tavLst>
                                        <p:tav tm="0">
                                          <p:val>
                                            <p:fltVal val="0"/>
                                          </p:val>
                                        </p:tav>
                                        <p:tav tm="100000">
                                          <p:val>
                                            <p:strVal val="#ppt_h"/>
                                          </p:val>
                                        </p:tav>
                                      </p:tavLst>
                                    </p:anim>
                                    <p:animEffect transition="in" filter="fade">
                                      <p:cBhvr>
                                        <p:cTn id="133" dur="500"/>
                                        <p:tgtEl>
                                          <p:spTgt spid="55"/>
                                        </p:tgtEl>
                                      </p:cBhvr>
                                    </p:animEffect>
                                  </p:childTnLst>
                                </p:cTn>
                              </p:par>
                            </p:childTnLst>
                          </p:cTn>
                        </p:par>
                        <p:par>
                          <p:cTn id="134" fill="hold">
                            <p:stCondLst>
                              <p:cond delay="11000"/>
                            </p:stCondLst>
                            <p:childTnLst>
                              <p:par>
                                <p:cTn id="135" presetID="53" presetClass="entr" presetSubtype="16" fill="hold" grpId="0" nodeType="afterEffect">
                                  <p:stCondLst>
                                    <p:cond delay="0"/>
                                  </p:stCondLst>
                                  <p:childTnLst>
                                    <p:set>
                                      <p:cBhvr>
                                        <p:cTn id="136" dur="1" fill="hold">
                                          <p:stCondLst>
                                            <p:cond delay="0"/>
                                          </p:stCondLst>
                                        </p:cTn>
                                        <p:tgtEl>
                                          <p:spTgt spid="56"/>
                                        </p:tgtEl>
                                        <p:attrNameLst>
                                          <p:attrName>style.visibility</p:attrName>
                                        </p:attrNameLst>
                                      </p:cBhvr>
                                      <p:to>
                                        <p:strVal val="visible"/>
                                      </p:to>
                                    </p:set>
                                    <p:anim calcmode="lin" valueType="num">
                                      <p:cBhvr>
                                        <p:cTn id="137" dur="500" fill="hold"/>
                                        <p:tgtEl>
                                          <p:spTgt spid="56"/>
                                        </p:tgtEl>
                                        <p:attrNameLst>
                                          <p:attrName>ppt_w</p:attrName>
                                        </p:attrNameLst>
                                      </p:cBhvr>
                                      <p:tavLst>
                                        <p:tav tm="0">
                                          <p:val>
                                            <p:fltVal val="0"/>
                                          </p:val>
                                        </p:tav>
                                        <p:tav tm="100000">
                                          <p:val>
                                            <p:strVal val="#ppt_w"/>
                                          </p:val>
                                        </p:tav>
                                      </p:tavLst>
                                    </p:anim>
                                    <p:anim calcmode="lin" valueType="num">
                                      <p:cBhvr>
                                        <p:cTn id="138" dur="500" fill="hold"/>
                                        <p:tgtEl>
                                          <p:spTgt spid="56"/>
                                        </p:tgtEl>
                                        <p:attrNameLst>
                                          <p:attrName>ppt_h</p:attrName>
                                        </p:attrNameLst>
                                      </p:cBhvr>
                                      <p:tavLst>
                                        <p:tav tm="0">
                                          <p:val>
                                            <p:fltVal val="0"/>
                                          </p:val>
                                        </p:tav>
                                        <p:tav tm="100000">
                                          <p:val>
                                            <p:strVal val="#ppt_h"/>
                                          </p:val>
                                        </p:tav>
                                      </p:tavLst>
                                    </p:anim>
                                    <p:animEffect transition="in" filter="fade">
                                      <p:cBhvr>
                                        <p:cTn id="139" dur="500"/>
                                        <p:tgtEl>
                                          <p:spTgt spid="56"/>
                                        </p:tgtEl>
                                      </p:cBhvr>
                                    </p:animEffect>
                                  </p:childTnLst>
                                </p:cTn>
                              </p:par>
                            </p:childTnLst>
                          </p:cTn>
                        </p:par>
                        <p:par>
                          <p:cTn id="140" fill="hold">
                            <p:stCondLst>
                              <p:cond delay="11500"/>
                            </p:stCondLst>
                            <p:childTnLst>
                              <p:par>
                                <p:cTn id="141" presetID="53" presetClass="entr" presetSubtype="16" fill="hold" grpId="0" nodeType="afterEffect">
                                  <p:stCondLst>
                                    <p:cond delay="0"/>
                                  </p:stCondLst>
                                  <p:childTnLst>
                                    <p:set>
                                      <p:cBhvr>
                                        <p:cTn id="142" dur="1" fill="hold">
                                          <p:stCondLst>
                                            <p:cond delay="0"/>
                                          </p:stCondLst>
                                        </p:cTn>
                                        <p:tgtEl>
                                          <p:spTgt spid="57"/>
                                        </p:tgtEl>
                                        <p:attrNameLst>
                                          <p:attrName>style.visibility</p:attrName>
                                        </p:attrNameLst>
                                      </p:cBhvr>
                                      <p:to>
                                        <p:strVal val="visible"/>
                                      </p:to>
                                    </p:set>
                                    <p:anim calcmode="lin" valueType="num">
                                      <p:cBhvr>
                                        <p:cTn id="143" dur="500" fill="hold"/>
                                        <p:tgtEl>
                                          <p:spTgt spid="57"/>
                                        </p:tgtEl>
                                        <p:attrNameLst>
                                          <p:attrName>ppt_w</p:attrName>
                                        </p:attrNameLst>
                                      </p:cBhvr>
                                      <p:tavLst>
                                        <p:tav tm="0">
                                          <p:val>
                                            <p:fltVal val="0"/>
                                          </p:val>
                                        </p:tav>
                                        <p:tav tm="100000">
                                          <p:val>
                                            <p:strVal val="#ppt_w"/>
                                          </p:val>
                                        </p:tav>
                                      </p:tavLst>
                                    </p:anim>
                                    <p:anim calcmode="lin" valueType="num">
                                      <p:cBhvr>
                                        <p:cTn id="144" dur="500" fill="hold"/>
                                        <p:tgtEl>
                                          <p:spTgt spid="57"/>
                                        </p:tgtEl>
                                        <p:attrNameLst>
                                          <p:attrName>ppt_h</p:attrName>
                                        </p:attrNameLst>
                                      </p:cBhvr>
                                      <p:tavLst>
                                        <p:tav tm="0">
                                          <p:val>
                                            <p:fltVal val="0"/>
                                          </p:val>
                                        </p:tav>
                                        <p:tav tm="100000">
                                          <p:val>
                                            <p:strVal val="#ppt_h"/>
                                          </p:val>
                                        </p:tav>
                                      </p:tavLst>
                                    </p:anim>
                                    <p:animEffect transition="in" filter="fade">
                                      <p:cBhvr>
                                        <p:cTn id="145" dur="500"/>
                                        <p:tgtEl>
                                          <p:spTgt spid="57"/>
                                        </p:tgtEl>
                                      </p:cBhvr>
                                    </p:animEffect>
                                  </p:childTnLst>
                                </p:cTn>
                              </p:par>
                            </p:childTnLst>
                          </p:cTn>
                        </p:par>
                        <p:par>
                          <p:cTn id="146" fill="hold">
                            <p:stCondLst>
                              <p:cond delay="12000"/>
                            </p:stCondLst>
                            <p:childTnLst>
                              <p:par>
                                <p:cTn id="147" presetID="22" presetClass="entr" presetSubtype="1" fill="hold" nodeType="afterEffect">
                                  <p:stCondLst>
                                    <p:cond delay="0"/>
                                  </p:stCondLst>
                                  <p:childTnLst>
                                    <p:set>
                                      <p:cBhvr>
                                        <p:cTn id="148" dur="1" fill="hold">
                                          <p:stCondLst>
                                            <p:cond delay="0"/>
                                          </p:stCondLst>
                                        </p:cTn>
                                        <p:tgtEl>
                                          <p:spTgt spid="58"/>
                                        </p:tgtEl>
                                        <p:attrNameLst>
                                          <p:attrName>style.visibility</p:attrName>
                                        </p:attrNameLst>
                                      </p:cBhvr>
                                      <p:to>
                                        <p:strVal val="visible"/>
                                      </p:to>
                                    </p:set>
                                    <p:animEffect transition="in" filter="wipe(up)">
                                      <p:cBhvr>
                                        <p:cTn id="149" dur="500"/>
                                        <p:tgtEl>
                                          <p:spTgt spid="58"/>
                                        </p:tgtEl>
                                      </p:cBhvr>
                                    </p:animEffect>
                                  </p:childTnLst>
                                </p:cTn>
                              </p:par>
                            </p:childTnLst>
                          </p:cTn>
                        </p:par>
                        <p:par>
                          <p:cTn id="150" fill="hold">
                            <p:stCondLst>
                              <p:cond delay="12500"/>
                            </p:stCondLst>
                            <p:childTnLst>
                              <p:par>
                                <p:cTn id="151" presetID="53" presetClass="entr" presetSubtype="16" fill="hold" grpId="0" nodeType="afterEffect">
                                  <p:stCondLst>
                                    <p:cond delay="0"/>
                                  </p:stCondLst>
                                  <p:childTnLst>
                                    <p:set>
                                      <p:cBhvr>
                                        <p:cTn id="152" dur="1" fill="hold">
                                          <p:stCondLst>
                                            <p:cond delay="0"/>
                                          </p:stCondLst>
                                        </p:cTn>
                                        <p:tgtEl>
                                          <p:spTgt spid="59"/>
                                        </p:tgtEl>
                                        <p:attrNameLst>
                                          <p:attrName>style.visibility</p:attrName>
                                        </p:attrNameLst>
                                      </p:cBhvr>
                                      <p:to>
                                        <p:strVal val="visible"/>
                                      </p:to>
                                    </p:set>
                                    <p:anim calcmode="lin" valueType="num">
                                      <p:cBhvr>
                                        <p:cTn id="153" dur="500" fill="hold"/>
                                        <p:tgtEl>
                                          <p:spTgt spid="59"/>
                                        </p:tgtEl>
                                        <p:attrNameLst>
                                          <p:attrName>ppt_w</p:attrName>
                                        </p:attrNameLst>
                                      </p:cBhvr>
                                      <p:tavLst>
                                        <p:tav tm="0">
                                          <p:val>
                                            <p:fltVal val="0"/>
                                          </p:val>
                                        </p:tav>
                                        <p:tav tm="100000">
                                          <p:val>
                                            <p:strVal val="#ppt_w"/>
                                          </p:val>
                                        </p:tav>
                                      </p:tavLst>
                                    </p:anim>
                                    <p:anim calcmode="lin" valueType="num">
                                      <p:cBhvr>
                                        <p:cTn id="154" dur="500" fill="hold"/>
                                        <p:tgtEl>
                                          <p:spTgt spid="59"/>
                                        </p:tgtEl>
                                        <p:attrNameLst>
                                          <p:attrName>ppt_h</p:attrName>
                                        </p:attrNameLst>
                                      </p:cBhvr>
                                      <p:tavLst>
                                        <p:tav tm="0">
                                          <p:val>
                                            <p:fltVal val="0"/>
                                          </p:val>
                                        </p:tav>
                                        <p:tav tm="100000">
                                          <p:val>
                                            <p:strVal val="#ppt_h"/>
                                          </p:val>
                                        </p:tav>
                                      </p:tavLst>
                                    </p:anim>
                                    <p:animEffect transition="in" filter="fade">
                                      <p:cBhvr>
                                        <p:cTn id="155" dur="500"/>
                                        <p:tgtEl>
                                          <p:spTgt spid="59"/>
                                        </p:tgtEl>
                                      </p:cBhvr>
                                    </p:animEffect>
                                  </p:childTnLst>
                                </p:cTn>
                              </p:par>
                            </p:childTnLst>
                          </p:cTn>
                        </p:par>
                        <p:par>
                          <p:cTn id="156" fill="hold">
                            <p:stCondLst>
                              <p:cond delay="13000"/>
                            </p:stCondLst>
                            <p:childTnLst>
                              <p:par>
                                <p:cTn id="157" presetID="53" presetClass="entr" presetSubtype="16" fill="hold" grpId="0" nodeType="afterEffect">
                                  <p:stCondLst>
                                    <p:cond delay="0"/>
                                  </p:stCondLst>
                                  <p:childTnLst>
                                    <p:set>
                                      <p:cBhvr>
                                        <p:cTn id="158" dur="1" fill="hold">
                                          <p:stCondLst>
                                            <p:cond delay="0"/>
                                          </p:stCondLst>
                                        </p:cTn>
                                        <p:tgtEl>
                                          <p:spTgt spid="53"/>
                                        </p:tgtEl>
                                        <p:attrNameLst>
                                          <p:attrName>style.visibility</p:attrName>
                                        </p:attrNameLst>
                                      </p:cBhvr>
                                      <p:to>
                                        <p:strVal val="visible"/>
                                      </p:to>
                                    </p:set>
                                    <p:anim calcmode="lin" valueType="num">
                                      <p:cBhvr>
                                        <p:cTn id="159" dur="500" fill="hold"/>
                                        <p:tgtEl>
                                          <p:spTgt spid="53"/>
                                        </p:tgtEl>
                                        <p:attrNameLst>
                                          <p:attrName>ppt_w</p:attrName>
                                        </p:attrNameLst>
                                      </p:cBhvr>
                                      <p:tavLst>
                                        <p:tav tm="0">
                                          <p:val>
                                            <p:fltVal val="0"/>
                                          </p:val>
                                        </p:tav>
                                        <p:tav tm="100000">
                                          <p:val>
                                            <p:strVal val="#ppt_w"/>
                                          </p:val>
                                        </p:tav>
                                      </p:tavLst>
                                    </p:anim>
                                    <p:anim calcmode="lin" valueType="num">
                                      <p:cBhvr>
                                        <p:cTn id="160" dur="500" fill="hold"/>
                                        <p:tgtEl>
                                          <p:spTgt spid="53"/>
                                        </p:tgtEl>
                                        <p:attrNameLst>
                                          <p:attrName>ppt_h</p:attrName>
                                        </p:attrNameLst>
                                      </p:cBhvr>
                                      <p:tavLst>
                                        <p:tav tm="0">
                                          <p:val>
                                            <p:fltVal val="0"/>
                                          </p:val>
                                        </p:tav>
                                        <p:tav tm="100000">
                                          <p:val>
                                            <p:strVal val="#ppt_h"/>
                                          </p:val>
                                        </p:tav>
                                      </p:tavLst>
                                    </p:anim>
                                    <p:animEffect transition="in" filter="fade">
                                      <p:cBhvr>
                                        <p:cTn id="161" dur="500"/>
                                        <p:tgtEl>
                                          <p:spTgt spid="53"/>
                                        </p:tgtEl>
                                      </p:cBhvr>
                                    </p:animEffect>
                                  </p:childTnLst>
                                </p:cTn>
                              </p:par>
                              <p:par>
                                <p:cTn id="162" presetID="42" presetClass="entr" presetSubtype="0" fill="hold" grpId="0" nodeType="withEffect">
                                  <p:stCondLst>
                                    <p:cond delay="0"/>
                                  </p:stCondLst>
                                  <p:childTnLst>
                                    <p:set>
                                      <p:cBhvr>
                                        <p:cTn id="163" dur="1" fill="hold">
                                          <p:stCondLst>
                                            <p:cond delay="0"/>
                                          </p:stCondLst>
                                        </p:cTn>
                                        <p:tgtEl>
                                          <p:spTgt spid="85"/>
                                        </p:tgtEl>
                                        <p:attrNameLst>
                                          <p:attrName>style.visibility</p:attrName>
                                        </p:attrNameLst>
                                      </p:cBhvr>
                                      <p:to>
                                        <p:strVal val="visible"/>
                                      </p:to>
                                    </p:set>
                                    <p:animEffect transition="in" filter="fade">
                                      <p:cBhvr>
                                        <p:cTn id="164" dur="500"/>
                                        <p:tgtEl>
                                          <p:spTgt spid="85"/>
                                        </p:tgtEl>
                                      </p:cBhvr>
                                    </p:animEffect>
                                    <p:anim calcmode="lin" valueType="num">
                                      <p:cBhvr>
                                        <p:cTn id="165" dur="500" fill="hold"/>
                                        <p:tgtEl>
                                          <p:spTgt spid="85"/>
                                        </p:tgtEl>
                                        <p:attrNameLst>
                                          <p:attrName>ppt_x</p:attrName>
                                        </p:attrNameLst>
                                      </p:cBhvr>
                                      <p:tavLst>
                                        <p:tav tm="0">
                                          <p:val>
                                            <p:strVal val="#ppt_x"/>
                                          </p:val>
                                        </p:tav>
                                        <p:tav tm="100000">
                                          <p:val>
                                            <p:strVal val="#ppt_x"/>
                                          </p:val>
                                        </p:tav>
                                      </p:tavLst>
                                    </p:anim>
                                    <p:anim calcmode="lin" valueType="num">
                                      <p:cBhvr>
                                        <p:cTn id="166" dur="500" fill="hold"/>
                                        <p:tgtEl>
                                          <p:spTgt spid="85"/>
                                        </p:tgtEl>
                                        <p:attrNameLst>
                                          <p:attrName>ppt_y</p:attrName>
                                        </p:attrNameLst>
                                      </p:cBhvr>
                                      <p:tavLst>
                                        <p:tav tm="0">
                                          <p:val>
                                            <p:strVal val="#ppt_y+.1"/>
                                          </p:val>
                                        </p:tav>
                                        <p:tav tm="100000">
                                          <p:val>
                                            <p:strVal val="#ppt_y"/>
                                          </p:val>
                                        </p:tav>
                                      </p:tavLst>
                                    </p:anim>
                                  </p:childTnLst>
                                </p:cTn>
                              </p:par>
                            </p:childTnLst>
                          </p:cTn>
                        </p:par>
                        <p:par>
                          <p:cTn id="167" fill="hold">
                            <p:stCondLst>
                              <p:cond delay="13500"/>
                            </p:stCondLst>
                            <p:childTnLst>
                              <p:par>
                                <p:cTn id="168" presetID="22" presetClass="entr" presetSubtype="8" fill="hold" nodeType="afterEffect">
                                  <p:stCondLst>
                                    <p:cond delay="0"/>
                                  </p:stCondLst>
                                  <p:childTnLst>
                                    <p:set>
                                      <p:cBhvr>
                                        <p:cTn id="169" dur="1" fill="hold">
                                          <p:stCondLst>
                                            <p:cond delay="0"/>
                                          </p:stCondLst>
                                        </p:cTn>
                                        <p:tgtEl>
                                          <p:spTgt spid="86"/>
                                        </p:tgtEl>
                                        <p:attrNameLst>
                                          <p:attrName>style.visibility</p:attrName>
                                        </p:attrNameLst>
                                      </p:cBhvr>
                                      <p:to>
                                        <p:strVal val="visible"/>
                                      </p:to>
                                    </p:set>
                                    <p:animEffect transition="in" filter="wipe(left)">
                                      <p:cBhvr>
                                        <p:cTn id="170" dur="500"/>
                                        <p:tgtEl>
                                          <p:spTgt spid="86"/>
                                        </p:tgtEl>
                                      </p:cBhvr>
                                    </p:animEffect>
                                  </p:childTnLst>
                                </p:cTn>
                              </p:par>
                            </p:childTnLst>
                          </p:cTn>
                        </p:par>
                        <p:par>
                          <p:cTn id="171" fill="hold">
                            <p:stCondLst>
                              <p:cond delay="14000"/>
                            </p:stCondLst>
                            <p:childTnLst>
                              <p:par>
                                <p:cTn id="172" presetID="22" presetClass="entr" presetSubtype="1" fill="hold" nodeType="afterEffect">
                                  <p:stCondLst>
                                    <p:cond delay="0"/>
                                  </p:stCondLst>
                                  <p:childTnLst>
                                    <p:set>
                                      <p:cBhvr>
                                        <p:cTn id="173" dur="1" fill="hold">
                                          <p:stCondLst>
                                            <p:cond delay="0"/>
                                          </p:stCondLst>
                                        </p:cTn>
                                        <p:tgtEl>
                                          <p:spTgt spid="1030"/>
                                        </p:tgtEl>
                                        <p:attrNameLst>
                                          <p:attrName>style.visibility</p:attrName>
                                        </p:attrNameLst>
                                      </p:cBhvr>
                                      <p:to>
                                        <p:strVal val="visible"/>
                                      </p:to>
                                    </p:set>
                                    <p:animEffect transition="in" filter="wipe(up)">
                                      <p:cBhvr>
                                        <p:cTn id="174" dur="500"/>
                                        <p:tgtEl>
                                          <p:spTgt spid="1030"/>
                                        </p:tgtEl>
                                      </p:cBhvr>
                                    </p:animEffect>
                                  </p:childTnLst>
                                </p:cTn>
                              </p:par>
                            </p:childTnLst>
                          </p:cTn>
                        </p:par>
                        <p:par>
                          <p:cTn id="175" fill="hold">
                            <p:stCondLst>
                              <p:cond delay="14500"/>
                            </p:stCondLst>
                            <p:childTnLst>
                              <p:par>
                                <p:cTn id="176" presetID="22" presetClass="entr" presetSubtype="8" fill="hold" nodeType="afterEffect">
                                  <p:stCondLst>
                                    <p:cond delay="0"/>
                                  </p:stCondLst>
                                  <p:childTnLst>
                                    <p:set>
                                      <p:cBhvr>
                                        <p:cTn id="177" dur="1" fill="hold">
                                          <p:stCondLst>
                                            <p:cond delay="0"/>
                                          </p:stCondLst>
                                        </p:cTn>
                                        <p:tgtEl>
                                          <p:spTgt spid="63"/>
                                        </p:tgtEl>
                                        <p:attrNameLst>
                                          <p:attrName>style.visibility</p:attrName>
                                        </p:attrNameLst>
                                      </p:cBhvr>
                                      <p:to>
                                        <p:strVal val="visible"/>
                                      </p:to>
                                    </p:set>
                                    <p:animEffect transition="in" filter="wipe(left)">
                                      <p:cBhvr>
                                        <p:cTn id="178"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animBg="1"/>
      <p:bldP spid="10" grpId="0" animBg="1"/>
      <p:bldP spid="14" grpId="0" animBg="1"/>
      <p:bldP spid="27" grpId="0" animBg="1"/>
      <p:bldP spid="29" grpId="0" animBg="1"/>
      <p:bldP spid="30" grpId="0" animBg="1"/>
      <p:bldP spid="31" grpId="0" animBg="1"/>
      <p:bldP spid="33" grpId="0" animBg="1"/>
      <p:bldP spid="53" grpId="0" animBg="1"/>
      <p:bldP spid="55" grpId="0" animBg="1"/>
      <p:bldP spid="56" grpId="0" animBg="1"/>
      <p:bldP spid="57" grpId="0" animBg="1"/>
      <p:bldP spid="59" grpId="0" animBg="1"/>
      <p:bldP spid="81" grpId="0"/>
      <p:bldP spid="83" grpId="0"/>
      <p:bldP spid="8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373425589"/>
              </p:ext>
            </p:extLst>
          </p:nvPr>
        </p:nvGraphicFramePr>
        <p:xfrm>
          <a:off x="598811" y="757382"/>
          <a:ext cx="11787152" cy="58096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Rectangle 22"/>
          <p:cNvSpPr/>
          <p:nvPr/>
        </p:nvSpPr>
        <p:spPr>
          <a:xfrm>
            <a:off x="5033818" y="757382"/>
            <a:ext cx="2096654" cy="1939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00422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426742" y="2493728"/>
            <a:ext cx="1881360" cy="1569660"/>
          </a:xfrm>
          <a:prstGeom prst="rect">
            <a:avLst/>
          </a:prstGeom>
          <a:ln>
            <a:noFill/>
          </a:ln>
        </p:spPr>
        <p:txBody>
          <a:bodyPr wrap="square">
            <a:spAutoFit/>
          </a:bodyPr>
          <a:lstStyle/>
          <a:p>
            <a:pPr algn="ctr"/>
            <a:r>
              <a:rPr lang="en-GB" sz="2400" dirty="0" err="1"/>
              <a:t>Các</a:t>
            </a:r>
            <a:r>
              <a:rPr lang="en-GB" sz="2400" dirty="0"/>
              <a:t> </a:t>
            </a:r>
            <a:r>
              <a:rPr lang="en-GB" sz="2400" dirty="0" err="1"/>
              <a:t>quan</a:t>
            </a:r>
            <a:r>
              <a:rPr lang="en-GB" sz="2400" dirty="0"/>
              <a:t> </a:t>
            </a:r>
            <a:r>
              <a:rPr lang="en-GB" sz="2400" dirty="0" err="1"/>
              <a:t>niệm</a:t>
            </a:r>
            <a:r>
              <a:rPr lang="en-GB" sz="2400" dirty="0"/>
              <a:t> </a:t>
            </a:r>
            <a:r>
              <a:rPr lang="en-GB" sz="2400" dirty="0" err="1"/>
              <a:t>về</a:t>
            </a:r>
            <a:r>
              <a:rPr lang="en-GB" sz="2400" dirty="0"/>
              <a:t> </a:t>
            </a:r>
            <a:r>
              <a:rPr lang="en-GB" sz="2400" dirty="0" err="1"/>
              <a:t>nguồn</a:t>
            </a:r>
            <a:r>
              <a:rPr lang="en-GB" sz="2400" dirty="0"/>
              <a:t> </a:t>
            </a:r>
            <a:r>
              <a:rPr lang="en-GB" sz="2400" dirty="0" err="1"/>
              <a:t>gốc</a:t>
            </a:r>
            <a:r>
              <a:rPr lang="en-GB" sz="2400" dirty="0"/>
              <a:t> </a:t>
            </a:r>
            <a:r>
              <a:rPr lang="en-GB" sz="2400" dirty="0" err="1"/>
              <a:t>của</a:t>
            </a:r>
            <a:r>
              <a:rPr lang="en-GB" sz="2400" dirty="0"/>
              <a:t> ý </a:t>
            </a:r>
            <a:r>
              <a:rPr lang="en-GB" sz="2400" dirty="0" err="1"/>
              <a:t>thức</a:t>
            </a:r>
            <a:r>
              <a:rPr lang="en-GB" sz="2400" dirty="0"/>
              <a:t> </a:t>
            </a:r>
            <a:endParaRPr lang="en-US" sz="2400" dirty="0"/>
          </a:p>
        </p:txBody>
      </p:sp>
      <p:sp>
        <p:nvSpPr>
          <p:cNvPr id="9" name="Right Arrow 8"/>
          <p:cNvSpPr/>
          <p:nvPr/>
        </p:nvSpPr>
        <p:spPr>
          <a:xfrm rot="20077565">
            <a:off x="3297678" y="2270088"/>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965303">
            <a:off x="3293168" y="3814369"/>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a:off x="3350633" y="3007203"/>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733841" y="1953600"/>
            <a:ext cx="1594131" cy="369332"/>
          </a:xfrm>
          <a:prstGeom prst="rect">
            <a:avLst/>
          </a:prstGeom>
          <a:noFill/>
          <a:ln>
            <a:noFill/>
          </a:ln>
        </p:spPr>
        <p:txBody>
          <a:bodyPr wrap="square" rtlCol="0">
            <a:spAutoFit/>
          </a:bodyPr>
          <a:lstStyle/>
          <a:p>
            <a:pPr algn="ctr"/>
            <a:r>
              <a:rPr lang="en-GB" dirty="0" smtClean="0"/>
              <a:t>CN </a:t>
            </a:r>
            <a:r>
              <a:rPr lang="en-GB" dirty="0" err="1"/>
              <a:t>d</a:t>
            </a:r>
            <a:r>
              <a:rPr lang="en-GB" dirty="0" err="1" smtClean="0"/>
              <a:t>uy</a:t>
            </a:r>
            <a:r>
              <a:rPr lang="en-GB" dirty="0" smtClean="0"/>
              <a:t> </a:t>
            </a:r>
            <a:r>
              <a:rPr lang="en-GB" dirty="0" err="1" smtClean="0"/>
              <a:t>tâm</a:t>
            </a:r>
            <a:endParaRPr lang="en-US" dirty="0"/>
          </a:p>
        </p:txBody>
      </p:sp>
      <p:sp>
        <p:nvSpPr>
          <p:cNvPr id="13" name="TextBox 12"/>
          <p:cNvSpPr txBox="1"/>
          <p:nvPr/>
        </p:nvSpPr>
        <p:spPr>
          <a:xfrm>
            <a:off x="4733841" y="3008494"/>
            <a:ext cx="2272550" cy="369332"/>
          </a:xfrm>
          <a:prstGeom prst="rect">
            <a:avLst/>
          </a:prstGeom>
          <a:noFill/>
          <a:ln>
            <a:noFill/>
          </a:ln>
        </p:spPr>
        <p:txBody>
          <a:bodyPr wrap="square" rtlCol="0">
            <a:spAutoFit/>
          </a:bodyPr>
          <a:lstStyle/>
          <a:p>
            <a:pPr algn="ctr"/>
            <a:r>
              <a:rPr lang="en-GB" dirty="0" smtClean="0"/>
              <a:t>CN </a:t>
            </a:r>
            <a:r>
              <a:rPr lang="en-GB" dirty="0" err="1" smtClean="0"/>
              <a:t>duy</a:t>
            </a:r>
            <a:r>
              <a:rPr lang="en-GB" dirty="0" smtClean="0"/>
              <a:t> </a:t>
            </a:r>
            <a:r>
              <a:rPr lang="en-GB" dirty="0" err="1" smtClean="0"/>
              <a:t>vật</a:t>
            </a:r>
            <a:r>
              <a:rPr lang="en-GB" dirty="0" smtClean="0"/>
              <a:t> </a:t>
            </a:r>
            <a:r>
              <a:rPr lang="en-GB" dirty="0" err="1" smtClean="0"/>
              <a:t>siêu</a:t>
            </a:r>
            <a:r>
              <a:rPr lang="en-GB" dirty="0" smtClean="0"/>
              <a:t> </a:t>
            </a:r>
            <a:r>
              <a:rPr lang="en-GB" dirty="0" err="1" smtClean="0"/>
              <a:t>hình</a:t>
            </a:r>
            <a:endParaRPr lang="en-US" dirty="0"/>
          </a:p>
        </p:txBody>
      </p:sp>
      <p:sp>
        <p:nvSpPr>
          <p:cNvPr id="14" name="TextBox 13"/>
          <p:cNvSpPr txBox="1"/>
          <p:nvPr/>
        </p:nvSpPr>
        <p:spPr>
          <a:xfrm>
            <a:off x="4681241" y="4063388"/>
            <a:ext cx="2399289" cy="369332"/>
          </a:xfrm>
          <a:prstGeom prst="rect">
            <a:avLst/>
          </a:prstGeom>
          <a:noFill/>
          <a:ln>
            <a:noFill/>
          </a:ln>
        </p:spPr>
        <p:txBody>
          <a:bodyPr wrap="square" rtlCol="0">
            <a:spAutoFit/>
          </a:bodyPr>
          <a:lstStyle/>
          <a:p>
            <a:pPr algn="ctr"/>
            <a:r>
              <a:rPr lang="en-GB" dirty="0" smtClean="0"/>
              <a:t>CN </a:t>
            </a:r>
            <a:r>
              <a:rPr lang="en-GB" dirty="0" err="1" smtClean="0"/>
              <a:t>duy</a:t>
            </a:r>
            <a:r>
              <a:rPr lang="en-GB" dirty="0" smtClean="0"/>
              <a:t> </a:t>
            </a:r>
            <a:r>
              <a:rPr lang="en-GB" dirty="0" err="1" smtClean="0"/>
              <a:t>vật</a:t>
            </a:r>
            <a:r>
              <a:rPr lang="en-GB" dirty="0" smtClean="0"/>
              <a:t> </a:t>
            </a:r>
            <a:r>
              <a:rPr lang="en-GB" dirty="0" err="1" smtClean="0"/>
              <a:t>biện</a:t>
            </a:r>
            <a:r>
              <a:rPr lang="en-GB" dirty="0" smtClean="0"/>
              <a:t> </a:t>
            </a:r>
            <a:r>
              <a:rPr lang="en-GB" dirty="0" err="1" smtClean="0"/>
              <a:t>chứng</a:t>
            </a:r>
            <a:endParaRPr lang="en-US" dirty="0"/>
          </a:p>
        </p:txBody>
      </p:sp>
      <p:sp>
        <p:nvSpPr>
          <p:cNvPr id="16" name="TextBox 15"/>
          <p:cNvSpPr txBox="1"/>
          <p:nvPr/>
        </p:nvSpPr>
        <p:spPr>
          <a:xfrm>
            <a:off x="8285660" y="1603879"/>
            <a:ext cx="2589451" cy="954107"/>
          </a:xfrm>
          <a:prstGeom prst="rect">
            <a:avLst/>
          </a:prstGeom>
          <a:noFill/>
          <a:ln>
            <a:noFill/>
          </a:ln>
        </p:spPr>
        <p:txBody>
          <a:bodyPr wrap="square" rtlCol="0">
            <a:spAutoFit/>
          </a:bodyPr>
          <a:lstStyle/>
          <a:p>
            <a:pPr algn="ctr"/>
            <a:r>
              <a:rPr lang="en-US" sz="1400" dirty="0" smtClean="0"/>
              <a:t>Ý </a:t>
            </a:r>
            <a:r>
              <a:rPr lang="en-US" sz="1400" dirty="0" err="1"/>
              <a:t>thức</a:t>
            </a:r>
            <a:r>
              <a:rPr lang="en-US" sz="1400" dirty="0"/>
              <a:t>, </a:t>
            </a:r>
            <a:r>
              <a:rPr lang="en-US" sz="1400" dirty="0" err="1"/>
              <a:t>tinh</a:t>
            </a:r>
            <a:r>
              <a:rPr lang="en-US" sz="1400" dirty="0"/>
              <a:t> </a:t>
            </a:r>
            <a:r>
              <a:rPr lang="en-US" sz="1400" dirty="0" err="1"/>
              <a:t>thần</a:t>
            </a:r>
            <a:r>
              <a:rPr lang="en-US" sz="1400" dirty="0"/>
              <a:t> </a:t>
            </a:r>
            <a:r>
              <a:rPr lang="en-US" sz="1400" dirty="0" err="1"/>
              <a:t>có</a:t>
            </a:r>
            <a:r>
              <a:rPr lang="en-US" sz="1400" dirty="0"/>
              <a:t> </a:t>
            </a:r>
            <a:r>
              <a:rPr lang="en-US" sz="1400" dirty="0" err="1" smtClean="0"/>
              <a:t>tr­ước</a:t>
            </a:r>
            <a:r>
              <a:rPr lang="en-US" sz="1400" dirty="0" smtClean="0"/>
              <a:t> </a:t>
            </a:r>
            <a:r>
              <a:rPr lang="en-US" sz="1400" dirty="0" err="1"/>
              <a:t>và</a:t>
            </a:r>
            <a:r>
              <a:rPr lang="en-US" sz="1400" dirty="0"/>
              <a:t> </a:t>
            </a:r>
            <a:r>
              <a:rPr lang="en-US" sz="1400" dirty="0" err="1"/>
              <a:t>quyết</a:t>
            </a:r>
            <a:r>
              <a:rPr lang="en-US" sz="1400" dirty="0"/>
              <a:t> </a:t>
            </a:r>
            <a:r>
              <a:rPr lang="en-US" sz="1400" dirty="0" err="1"/>
              <a:t>định</a:t>
            </a:r>
            <a:r>
              <a:rPr lang="en-US" sz="1400" dirty="0"/>
              <a:t> </a:t>
            </a:r>
            <a:r>
              <a:rPr lang="en-US" sz="1400" dirty="0" err="1"/>
              <a:t>giới</a:t>
            </a:r>
            <a:r>
              <a:rPr lang="en-US" sz="1400" dirty="0"/>
              <a:t> </a:t>
            </a:r>
            <a:r>
              <a:rPr lang="en-US" sz="1400" dirty="0" err="1"/>
              <a:t>tự</a:t>
            </a:r>
            <a:r>
              <a:rPr lang="en-US" sz="1400" dirty="0"/>
              <a:t> </a:t>
            </a:r>
            <a:r>
              <a:rPr lang="en-US" sz="1400" dirty="0" err="1"/>
              <a:t>nhiên</a:t>
            </a:r>
            <a:r>
              <a:rPr lang="en-US" sz="1400" dirty="0"/>
              <a:t>. </a:t>
            </a:r>
            <a:r>
              <a:rPr lang="en-US" sz="1400" dirty="0" err="1"/>
              <a:t>Giới</a:t>
            </a:r>
            <a:r>
              <a:rPr lang="en-US" sz="1400" dirty="0"/>
              <a:t> </a:t>
            </a:r>
            <a:r>
              <a:rPr lang="en-US" sz="1400" dirty="0" err="1"/>
              <a:t>tự</a:t>
            </a:r>
            <a:r>
              <a:rPr lang="en-US" sz="1400" dirty="0"/>
              <a:t> </a:t>
            </a:r>
            <a:r>
              <a:rPr lang="en-US" sz="1400" dirty="0" err="1"/>
              <a:t>nhiên</a:t>
            </a:r>
            <a:r>
              <a:rPr lang="en-US" sz="1400" dirty="0"/>
              <a:t> </a:t>
            </a:r>
            <a:r>
              <a:rPr lang="en-US" sz="1400" dirty="0" err="1"/>
              <a:t>chỉ</a:t>
            </a:r>
            <a:r>
              <a:rPr lang="en-US" sz="1400" dirty="0"/>
              <a:t> </a:t>
            </a:r>
            <a:r>
              <a:rPr lang="en-US" sz="1400" dirty="0" err="1"/>
              <a:t>là</a:t>
            </a:r>
            <a:r>
              <a:rPr lang="en-US" sz="1400" dirty="0"/>
              <a:t> </a:t>
            </a:r>
            <a:r>
              <a:rPr lang="en-US" sz="1400" dirty="0" err="1"/>
              <a:t>một</a:t>
            </a:r>
            <a:r>
              <a:rPr lang="en-US" sz="1400" dirty="0"/>
              <a:t> </a:t>
            </a:r>
            <a:r>
              <a:rPr lang="en-US" sz="1400" dirty="0" err="1"/>
              <a:t>dạng</a:t>
            </a:r>
            <a:r>
              <a:rPr lang="en-US" sz="1400" dirty="0"/>
              <a:t> </a:t>
            </a:r>
            <a:r>
              <a:rPr lang="en-US" sz="1400" dirty="0" err="1"/>
              <a:t>tồn</a:t>
            </a:r>
            <a:r>
              <a:rPr lang="en-US" sz="1400" dirty="0"/>
              <a:t> </a:t>
            </a:r>
            <a:r>
              <a:rPr lang="en-US" sz="1400" dirty="0" err="1"/>
              <a:t>tại</a:t>
            </a:r>
            <a:r>
              <a:rPr lang="en-US" sz="1400" dirty="0"/>
              <a:t> </a:t>
            </a:r>
            <a:r>
              <a:rPr lang="en-US" sz="1400" dirty="0" err="1"/>
              <a:t>khác</a:t>
            </a:r>
            <a:r>
              <a:rPr lang="en-US" sz="1400" dirty="0"/>
              <a:t> </a:t>
            </a:r>
            <a:r>
              <a:rPr lang="en-US" sz="1400" dirty="0" err="1"/>
              <a:t>của</a:t>
            </a:r>
            <a:r>
              <a:rPr lang="en-US" sz="1400" dirty="0"/>
              <a:t> </a:t>
            </a:r>
            <a:r>
              <a:rPr lang="en-US" sz="1400" dirty="0" err="1"/>
              <a:t>tinh</a:t>
            </a:r>
            <a:r>
              <a:rPr lang="en-US" sz="1400" dirty="0"/>
              <a:t> </a:t>
            </a:r>
            <a:r>
              <a:rPr lang="en-US" sz="1400" dirty="0" err="1"/>
              <a:t>thần</a:t>
            </a:r>
            <a:r>
              <a:rPr lang="en-US" sz="1400" dirty="0"/>
              <a:t>, ý </a:t>
            </a:r>
            <a:r>
              <a:rPr lang="en-US" sz="1400" dirty="0" err="1"/>
              <a:t>thức</a:t>
            </a:r>
            <a:r>
              <a:rPr lang="en-US" sz="1400" dirty="0"/>
              <a:t>.</a:t>
            </a:r>
          </a:p>
        </p:txBody>
      </p:sp>
      <p:sp>
        <p:nvSpPr>
          <p:cNvPr id="17" name="TextBox 16"/>
          <p:cNvSpPr txBox="1"/>
          <p:nvPr/>
        </p:nvSpPr>
        <p:spPr>
          <a:xfrm>
            <a:off x="8285660" y="2874143"/>
            <a:ext cx="2306230" cy="738664"/>
          </a:xfrm>
          <a:prstGeom prst="rect">
            <a:avLst/>
          </a:prstGeom>
          <a:noFill/>
          <a:ln>
            <a:noFill/>
          </a:ln>
        </p:spPr>
        <p:txBody>
          <a:bodyPr wrap="square" rtlCol="0">
            <a:spAutoFit/>
          </a:bodyPr>
          <a:lstStyle/>
          <a:p>
            <a:pPr algn="ctr"/>
            <a:r>
              <a:rPr lang="en-US" sz="1400" dirty="0" smtClean="0"/>
              <a:t>Ý </a:t>
            </a:r>
            <a:r>
              <a:rPr lang="en-US" sz="1400" dirty="0" err="1"/>
              <a:t>thức</a:t>
            </a:r>
            <a:r>
              <a:rPr lang="en-US" sz="1400" dirty="0"/>
              <a:t> </a:t>
            </a:r>
            <a:r>
              <a:rPr lang="en-US" sz="1400" dirty="0" err="1"/>
              <a:t>cũng</a:t>
            </a:r>
            <a:r>
              <a:rPr lang="en-US" sz="1400" dirty="0"/>
              <a:t> </a:t>
            </a:r>
            <a:r>
              <a:rPr lang="en-US" sz="1400" dirty="0" err="1"/>
              <a:t>chỉ</a:t>
            </a:r>
            <a:r>
              <a:rPr lang="en-US" sz="1400" dirty="0"/>
              <a:t> </a:t>
            </a:r>
            <a:r>
              <a:rPr lang="en-US" sz="1400" dirty="0" err="1"/>
              <a:t>là</a:t>
            </a:r>
            <a:r>
              <a:rPr lang="en-US" sz="1400" dirty="0"/>
              <a:t> </a:t>
            </a:r>
            <a:r>
              <a:rPr lang="en-US" sz="1400" dirty="0" err="1"/>
              <a:t>một</a:t>
            </a:r>
            <a:r>
              <a:rPr lang="en-US" sz="1400" dirty="0"/>
              <a:t> </a:t>
            </a:r>
            <a:r>
              <a:rPr lang="en-US" sz="1400" dirty="0" err="1"/>
              <a:t>dạng</a:t>
            </a:r>
            <a:r>
              <a:rPr lang="en-US" sz="1400" dirty="0"/>
              <a:t> </a:t>
            </a:r>
            <a:r>
              <a:rPr lang="en-US" sz="1400" dirty="0" err="1"/>
              <a:t>vật</a:t>
            </a:r>
            <a:r>
              <a:rPr lang="en-US" sz="1400" dirty="0"/>
              <a:t> </a:t>
            </a:r>
            <a:r>
              <a:rPr lang="en-US" sz="1400" dirty="0" err="1"/>
              <a:t>chất</a:t>
            </a:r>
            <a:r>
              <a:rPr lang="en-US" sz="1400" dirty="0"/>
              <a:t> </a:t>
            </a:r>
            <a:r>
              <a:rPr lang="en-US" sz="1400" dirty="0" err="1"/>
              <a:t>đặc</a:t>
            </a:r>
            <a:r>
              <a:rPr lang="en-US" sz="1400" dirty="0"/>
              <a:t> </a:t>
            </a:r>
            <a:r>
              <a:rPr lang="en-US" sz="1400" dirty="0" err="1"/>
              <a:t>biệt</a:t>
            </a:r>
            <a:r>
              <a:rPr lang="en-US" sz="1400" dirty="0"/>
              <a:t> do </a:t>
            </a:r>
            <a:r>
              <a:rPr lang="en-US" sz="1400" dirty="0" err="1"/>
              <a:t>vật</a:t>
            </a:r>
            <a:r>
              <a:rPr lang="en-US" sz="1400" dirty="0"/>
              <a:t> </a:t>
            </a:r>
            <a:r>
              <a:rPr lang="en-US" sz="1400" dirty="0" err="1"/>
              <a:t>chất</a:t>
            </a:r>
            <a:r>
              <a:rPr lang="en-US" sz="1400" dirty="0"/>
              <a:t> </a:t>
            </a:r>
            <a:r>
              <a:rPr lang="en-US" sz="1400" dirty="0" err="1"/>
              <a:t>sinh</a:t>
            </a:r>
            <a:r>
              <a:rPr lang="en-US" sz="1400" dirty="0"/>
              <a:t> </a:t>
            </a:r>
            <a:r>
              <a:rPr lang="en-US" sz="1400" dirty="0" err="1"/>
              <a:t>ra.</a:t>
            </a:r>
            <a:endParaRPr lang="en-US" sz="1400" dirty="0"/>
          </a:p>
        </p:txBody>
      </p:sp>
      <p:sp>
        <p:nvSpPr>
          <p:cNvPr id="18" name="TextBox 17"/>
          <p:cNvSpPr txBox="1"/>
          <p:nvPr/>
        </p:nvSpPr>
        <p:spPr>
          <a:xfrm>
            <a:off x="8294044" y="4017222"/>
            <a:ext cx="2281954" cy="738664"/>
          </a:xfrm>
          <a:prstGeom prst="rect">
            <a:avLst/>
          </a:prstGeom>
          <a:noFill/>
          <a:ln>
            <a:noFill/>
          </a:ln>
        </p:spPr>
        <p:txBody>
          <a:bodyPr wrap="square" rtlCol="0">
            <a:spAutoFit/>
          </a:bodyPr>
          <a:lstStyle/>
          <a:p>
            <a:pPr algn="ctr"/>
            <a:r>
              <a:rPr lang="en-US" sz="1400" dirty="0"/>
              <a:t>Ý</a:t>
            </a:r>
            <a:r>
              <a:rPr lang="en-US" sz="1400" dirty="0" smtClean="0"/>
              <a:t> </a:t>
            </a:r>
            <a:r>
              <a:rPr lang="en-US" sz="1400" dirty="0" err="1"/>
              <a:t>thức</a:t>
            </a:r>
            <a:r>
              <a:rPr lang="en-US" sz="1400" dirty="0"/>
              <a:t> </a:t>
            </a:r>
            <a:r>
              <a:rPr lang="en-US" sz="1400" dirty="0" err="1"/>
              <a:t>ra</a:t>
            </a:r>
            <a:r>
              <a:rPr lang="en-US" sz="1400" dirty="0"/>
              <a:t> </a:t>
            </a:r>
            <a:r>
              <a:rPr lang="en-US" sz="1400" dirty="0" err="1"/>
              <a:t>đời</a:t>
            </a:r>
            <a:r>
              <a:rPr lang="en-US" sz="1400" dirty="0"/>
              <a:t> </a:t>
            </a:r>
            <a:r>
              <a:rPr lang="en-US" sz="1400" dirty="0" err="1"/>
              <a:t>là</a:t>
            </a:r>
            <a:r>
              <a:rPr lang="en-US" sz="1400" dirty="0"/>
              <a:t> </a:t>
            </a:r>
            <a:r>
              <a:rPr lang="en-US" sz="1400" dirty="0" err="1"/>
              <a:t>kết</a:t>
            </a:r>
            <a:r>
              <a:rPr lang="en-US" sz="1400" dirty="0"/>
              <a:t> </a:t>
            </a:r>
            <a:r>
              <a:rPr lang="en-US" sz="1400" dirty="0" err="1"/>
              <a:t>quả</a:t>
            </a:r>
            <a:r>
              <a:rPr lang="en-US" sz="1400" dirty="0"/>
              <a:t> </a:t>
            </a:r>
            <a:r>
              <a:rPr lang="en-US" sz="1400" dirty="0" err="1"/>
              <a:t>của</a:t>
            </a:r>
            <a:r>
              <a:rPr lang="en-US" sz="1400" dirty="0"/>
              <a:t> </a:t>
            </a:r>
            <a:r>
              <a:rPr lang="en-US" sz="1400" dirty="0" err="1"/>
              <a:t>quá</a:t>
            </a:r>
            <a:r>
              <a:rPr lang="en-US" sz="1400" dirty="0"/>
              <a:t> </a:t>
            </a:r>
            <a:r>
              <a:rPr lang="en-US" sz="1400" dirty="0" err="1"/>
              <a:t>trình</a:t>
            </a:r>
            <a:r>
              <a:rPr lang="en-US" sz="1400" dirty="0"/>
              <a:t> </a:t>
            </a:r>
            <a:r>
              <a:rPr lang="en-US" sz="1400" dirty="0" err="1"/>
              <a:t>tiến</a:t>
            </a:r>
            <a:r>
              <a:rPr lang="en-US" sz="1400" dirty="0"/>
              <a:t> </a:t>
            </a:r>
            <a:r>
              <a:rPr lang="en-US" sz="1400" dirty="0" err="1"/>
              <a:t>hóa</a:t>
            </a:r>
            <a:r>
              <a:rPr lang="en-US" sz="1400" dirty="0"/>
              <a:t> </a:t>
            </a:r>
            <a:r>
              <a:rPr lang="en-US" sz="1400" dirty="0" err="1"/>
              <a:t>lâu</a:t>
            </a:r>
            <a:r>
              <a:rPr lang="en-US" sz="1400" dirty="0"/>
              <a:t> </a:t>
            </a:r>
            <a:r>
              <a:rPr lang="en-US" sz="1400" dirty="0" err="1"/>
              <a:t>dài</a:t>
            </a:r>
            <a:r>
              <a:rPr lang="en-US" sz="1400" dirty="0"/>
              <a:t> </a:t>
            </a:r>
            <a:r>
              <a:rPr lang="en-US" sz="1400" dirty="0" err="1"/>
              <a:t>của</a:t>
            </a:r>
            <a:r>
              <a:rPr lang="en-US" sz="1400" dirty="0"/>
              <a:t> </a:t>
            </a:r>
            <a:r>
              <a:rPr lang="en-US" sz="1400" dirty="0" err="1"/>
              <a:t>tự</a:t>
            </a:r>
            <a:r>
              <a:rPr lang="en-US" sz="1400" dirty="0"/>
              <a:t> </a:t>
            </a:r>
            <a:r>
              <a:rPr lang="en-US" sz="1400" dirty="0" err="1"/>
              <a:t>nhiên</a:t>
            </a:r>
            <a:r>
              <a:rPr lang="en-US" sz="1400" dirty="0"/>
              <a:t> </a:t>
            </a:r>
            <a:r>
              <a:rPr lang="en-US" sz="1400" dirty="0" err="1"/>
              <a:t>và</a:t>
            </a:r>
            <a:r>
              <a:rPr lang="en-US" sz="1400" dirty="0"/>
              <a:t> </a:t>
            </a:r>
            <a:r>
              <a:rPr lang="en-US" sz="1400" dirty="0" err="1"/>
              <a:t>xã</a:t>
            </a:r>
            <a:r>
              <a:rPr lang="en-US" sz="1400" dirty="0"/>
              <a:t> </a:t>
            </a:r>
            <a:r>
              <a:rPr lang="en-US" sz="1400" dirty="0" err="1"/>
              <a:t>hội</a:t>
            </a:r>
            <a:endParaRPr lang="en-US" sz="1400" dirty="0"/>
          </a:p>
        </p:txBody>
      </p:sp>
      <p:sp>
        <p:nvSpPr>
          <p:cNvPr id="19" name="Right Arrow 18"/>
          <p:cNvSpPr/>
          <p:nvPr/>
        </p:nvSpPr>
        <p:spPr>
          <a:xfrm>
            <a:off x="7219025" y="3007202"/>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a:off x="7219024" y="1946796"/>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a:off x="7219024" y="4065510"/>
            <a:ext cx="854001" cy="370623"/>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smtClean="0">
                <a:latin typeface="Book Antiqua" panose="02040602050305030304" pitchFamily="18" charset="0"/>
              </a:rPr>
              <a:t>Các</a:t>
            </a:r>
            <a:r>
              <a:rPr lang="fr-FR" sz="2400" dirty="0" smtClean="0">
                <a:latin typeface="Book Antiqua" panose="02040602050305030304" pitchFamily="18" charset="0"/>
              </a:rPr>
              <a:t> </a:t>
            </a:r>
            <a:r>
              <a:rPr lang="fr-FR" sz="2400" dirty="0" err="1" smtClean="0">
                <a:latin typeface="Book Antiqua" panose="02040602050305030304" pitchFamily="18" charset="0"/>
              </a:rPr>
              <a:t>quan</a:t>
            </a:r>
            <a:r>
              <a:rPr lang="fr-FR" sz="2400" dirty="0" smtClean="0">
                <a:latin typeface="Book Antiqua" panose="02040602050305030304" pitchFamily="18" charset="0"/>
              </a:rPr>
              <a:t> </a:t>
            </a:r>
            <a:r>
              <a:rPr lang="fr-FR" sz="2400" dirty="0" err="1" smtClean="0">
                <a:latin typeface="Book Antiqua" panose="02040602050305030304" pitchFamily="18" charset="0"/>
              </a:rPr>
              <a:t>niệm</a:t>
            </a:r>
            <a:endParaRPr lang="fr-FR" sz="2400" dirty="0" smtClean="0">
              <a:latin typeface="Book Antiqua" panose="02040602050305030304" pitchFamily="18" charset="0"/>
            </a:endParaRPr>
          </a:p>
        </p:txBody>
      </p:sp>
    </p:spTree>
    <p:extLst>
      <p:ext uri="{BB962C8B-B14F-4D97-AF65-F5344CB8AC3E}">
        <p14:creationId xmlns:p14="http://schemas.microsoft.com/office/powerpoint/2010/main" val="31730524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smtClean="0">
                <a:latin typeface="Book Antiqua" panose="02040602050305030304" pitchFamily="18" charset="0"/>
              </a:rPr>
              <a:t>Nguồn</a:t>
            </a:r>
            <a:r>
              <a:rPr lang="fr-FR" sz="2400" dirty="0" smtClean="0">
                <a:latin typeface="Book Antiqua" panose="02040602050305030304" pitchFamily="18" charset="0"/>
              </a:rPr>
              <a:t> </a:t>
            </a:r>
            <a:r>
              <a:rPr lang="fr-FR" sz="2400" dirty="0" err="1" smtClean="0">
                <a:latin typeface="Book Antiqua" panose="02040602050305030304" pitchFamily="18" charset="0"/>
              </a:rPr>
              <a:t>gốc</a:t>
            </a:r>
            <a:r>
              <a:rPr lang="fr-FR" sz="2400" dirty="0" smtClean="0">
                <a:latin typeface="Book Antiqua" panose="02040602050305030304" pitchFamily="18" charset="0"/>
              </a:rPr>
              <a:t> , </a:t>
            </a:r>
            <a:r>
              <a:rPr lang="fr-FR" sz="2400" dirty="0" err="1" smtClean="0">
                <a:latin typeface="Book Antiqua" panose="02040602050305030304" pitchFamily="18" charset="0"/>
              </a:rPr>
              <a:t>bản</a:t>
            </a:r>
            <a:r>
              <a:rPr lang="fr-FR" sz="2400" dirty="0" smtClean="0">
                <a:latin typeface="Book Antiqua" panose="02040602050305030304" pitchFamily="18" charset="0"/>
              </a:rPr>
              <a:t> </a:t>
            </a:r>
            <a:r>
              <a:rPr lang="fr-FR" sz="2400" dirty="0" err="1" smtClean="0">
                <a:latin typeface="Book Antiqua" panose="02040602050305030304" pitchFamily="18" charset="0"/>
              </a:rPr>
              <a:t>chất</a:t>
            </a:r>
            <a:r>
              <a:rPr lang="fr-FR" sz="2400" dirty="0" smtClean="0">
                <a:latin typeface="Book Antiqua" panose="02040602050305030304" pitchFamily="18" charset="0"/>
              </a:rPr>
              <a:t> , </a:t>
            </a:r>
            <a:r>
              <a:rPr lang="fr-FR" sz="2400" dirty="0" err="1" smtClean="0">
                <a:latin typeface="Book Antiqua" panose="02040602050305030304" pitchFamily="18" charset="0"/>
              </a:rPr>
              <a:t>kết</a:t>
            </a:r>
            <a:r>
              <a:rPr lang="fr-FR" sz="2400" dirty="0" smtClean="0">
                <a:latin typeface="Book Antiqua" panose="02040602050305030304" pitchFamily="18" charset="0"/>
              </a:rPr>
              <a:t> </a:t>
            </a:r>
            <a:r>
              <a:rPr lang="fr-FR" sz="2400" dirty="0" err="1" smtClean="0">
                <a:latin typeface="Book Antiqua" panose="02040602050305030304" pitchFamily="18" charset="0"/>
              </a:rPr>
              <a:t>cấu</a:t>
            </a:r>
            <a:r>
              <a:rPr lang="fr-FR" sz="2400" dirty="0" smtClean="0">
                <a:latin typeface="Book Antiqua" panose="02040602050305030304" pitchFamily="18" charset="0"/>
              </a:rPr>
              <a:t> </a:t>
            </a:r>
            <a:r>
              <a:rPr lang="fr-FR" sz="2400" dirty="0" err="1" smtClean="0">
                <a:latin typeface="Book Antiqua" panose="02040602050305030304" pitchFamily="18" charset="0"/>
              </a:rPr>
              <a:t>của</a:t>
            </a:r>
            <a:r>
              <a:rPr lang="fr-FR" sz="2400" dirty="0" smtClean="0">
                <a:latin typeface="Book Antiqua" panose="02040602050305030304" pitchFamily="18" charset="0"/>
              </a:rPr>
              <a:t> ý </a:t>
            </a:r>
            <a:r>
              <a:rPr lang="fr-FR" sz="2400" dirty="0" err="1" smtClean="0">
                <a:latin typeface="Book Antiqua" panose="02040602050305030304" pitchFamily="18" charset="0"/>
              </a:rPr>
              <a:t>thức</a:t>
            </a:r>
            <a:endParaRPr lang="fr-FR" sz="2400" dirty="0">
              <a:latin typeface="Book Antiqua" panose="02040602050305030304" pitchFamily="18" charset="0"/>
            </a:endParaRPr>
          </a:p>
        </p:txBody>
      </p:sp>
      <p:grpSp>
        <p:nvGrpSpPr>
          <p:cNvPr id="4" name="Group 3"/>
          <p:cNvGrpSpPr/>
          <p:nvPr/>
        </p:nvGrpSpPr>
        <p:grpSpPr>
          <a:xfrm>
            <a:off x="765687" y="726023"/>
            <a:ext cx="8758639" cy="5334912"/>
            <a:chOff x="2032000" y="719666"/>
            <a:chExt cx="9359654" cy="5418667"/>
          </a:xfrm>
        </p:grpSpPr>
        <p:graphicFrame>
          <p:nvGraphicFramePr>
            <p:cNvPr id="3" name="Diagram 2"/>
            <p:cNvGraphicFramePr/>
            <p:nvPr>
              <p:extLst>
                <p:ext uri="{D42A27DB-BD31-4B8C-83A1-F6EECF244321}">
                  <p14:modId xmlns:p14="http://schemas.microsoft.com/office/powerpoint/2010/main" val="334316763"/>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Arrow Connector 7"/>
            <p:cNvCxnSpPr/>
            <p:nvPr/>
          </p:nvCxnSpPr>
          <p:spPr>
            <a:xfrm flipV="1">
              <a:off x="4143122" y="2362875"/>
              <a:ext cx="1132885" cy="10034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143122" y="3494413"/>
              <a:ext cx="801112" cy="89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7218096" y="1675051"/>
              <a:ext cx="882031" cy="356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7145267" y="2144389"/>
              <a:ext cx="833480" cy="598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7218096" y="3997465"/>
              <a:ext cx="1254265" cy="388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7145267" y="4677196"/>
              <a:ext cx="1076241" cy="801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Down Arrow 21"/>
            <p:cNvSpPr/>
            <p:nvPr/>
          </p:nvSpPr>
          <p:spPr>
            <a:xfrm>
              <a:off x="8941699" y="4677196"/>
              <a:ext cx="484632" cy="388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a:off x="9848007" y="4580092"/>
              <a:ext cx="347958" cy="3236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10337575" y="4385883"/>
              <a:ext cx="817295" cy="656478"/>
            </a:xfrm>
            <a:prstGeom prst="rect">
              <a:avLst/>
            </a:prstGeom>
            <a:noFill/>
          </p:spPr>
          <p:txBody>
            <a:bodyPr wrap="square" rtlCol="0">
              <a:spAutoFit/>
            </a:bodyPr>
            <a:lstStyle/>
            <a:p>
              <a:pPr algn="ctr"/>
              <a:r>
                <a:rPr lang="en-GB" dirty="0" err="1" smtClean="0"/>
                <a:t>Phản</a:t>
              </a:r>
              <a:r>
                <a:rPr lang="en-GB" dirty="0" smtClean="0"/>
                <a:t> </a:t>
              </a:r>
              <a:r>
                <a:rPr lang="en-GB" dirty="0" err="1" smtClean="0"/>
                <a:t>ánh</a:t>
              </a:r>
              <a:endParaRPr lang="en-US" dirty="0"/>
            </a:p>
          </p:txBody>
        </p:sp>
        <p:sp>
          <p:nvSpPr>
            <p:cNvPr id="21" name="Right Arrow 20"/>
            <p:cNvSpPr/>
            <p:nvPr/>
          </p:nvSpPr>
          <p:spPr>
            <a:xfrm>
              <a:off x="11043696" y="4547207"/>
              <a:ext cx="347958" cy="3236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9618976" y="3681233"/>
            <a:ext cx="1740441" cy="1882298"/>
            <a:chOff x="10070629" y="3713465"/>
            <a:chExt cx="1740441" cy="1882298"/>
          </a:xfrm>
        </p:grpSpPr>
        <p:sp>
          <p:nvSpPr>
            <p:cNvPr id="5" name="TextBox 4"/>
            <p:cNvSpPr txBox="1"/>
            <p:nvPr/>
          </p:nvSpPr>
          <p:spPr>
            <a:xfrm>
              <a:off x="10164432" y="3713465"/>
              <a:ext cx="1459032" cy="523220"/>
            </a:xfrm>
            <a:prstGeom prst="rect">
              <a:avLst/>
            </a:prstGeom>
            <a:noFill/>
          </p:spPr>
          <p:txBody>
            <a:bodyPr wrap="square" rtlCol="0">
              <a:spAutoFit/>
            </a:bodyPr>
            <a:lstStyle/>
            <a:p>
              <a:pPr algn="ctr"/>
              <a:r>
                <a:rPr lang="en-US" sz="1400" dirty="0" err="1" smtClean="0"/>
                <a:t>Phản</a:t>
              </a:r>
              <a:r>
                <a:rPr lang="en-US" sz="1400" dirty="0" smtClean="0"/>
                <a:t> </a:t>
              </a:r>
              <a:r>
                <a:rPr lang="en-US" sz="1400" dirty="0" err="1" smtClean="0"/>
                <a:t>ánh</a:t>
              </a:r>
              <a:r>
                <a:rPr lang="en-US" sz="1400" dirty="0" smtClean="0"/>
                <a:t> </a:t>
              </a:r>
              <a:r>
                <a:rPr lang="en-US" sz="1400" dirty="0" err="1" smtClean="0"/>
                <a:t>vật</a:t>
              </a:r>
              <a:r>
                <a:rPr lang="en-US" sz="1400" dirty="0" smtClean="0"/>
                <a:t> </a:t>
              </a:r>
              <a:r>
                <a:rPr lang="en-US" sz="1400" dirty="0" err="1" smtClean="0"/>
                <a:t>lý</a:t>
              </a:r>
              <a:r>
                <a:rPr lang="en-US" sz="1400" dirty="0" smtClean="0"/>
                <a:t> , </a:t>
              </a:r>
              <a:r>
                <a:rPr lang="en-US" sz="1400" dirty="0" err="1" smtClean="0"/>
                <a:t>hóa</a:t>
              </a:r>
              <a:r>
                <a:rPr lang="en-US" sz="1400" dirty="0" smtClean="0"/>
                <a:t> </a:t>
              </a:r>
              <a:r>
                <a:rPr lang="en-US" sz="1400" dirty="0" err="1" smtClean="0"/>
                <a:t>học</a:t>
              </a:r>
              <a:endParaRPr lang="en-US" sz="1400" dirty="0"/>
            </a:p>
          </p:txBody>
        </p:sp>
        <p:sp>
          <p:nvSpPr>
            <p:cNvPr id="16" name="TextBox 15"/>
            <p:cNvSpPr txBox="1"/>
            <p:nvPr/>
          </p:nvSpPr>
          <p:spPr>
            <a:xfrm>
              <a:off x="10164432" y="4203600"/>
              <a:ext cx="1646638" cy="307777"/>
            </a:xfrm>
            <a:prstGeom prst="rect">
              <a:avLst/>
            </a:prstGeom>
            <a:noFill/>
          </p:spPr>
          <p:txBody>
            <a:bodyPr wrap="square" rtlCol="0">
              <a:spAutoFit/>
            </a:bodyPr>
            <a:lstStyle/>
            <a:p>
              <a:pPr algn="ctr"/>
              <a:r>
                <a:rPr lang="en-US" sz="1400" dirty="0" err="1" smtClean="0"/>
                <a:t>Phản</a:t>
              </a:r>
              <a:r>
                <a:rPr lang="en-US" sz="1400" dirty="0" smtClean="0"/>
                <a:t> </a:t>
              </a:r>
              <a:r>
                <a:rPr lang="en-US" sz="1400" dirty="0" err="1" smtClean="0"/>
                <a:t>ánh</a:t>
              </a:r>
              <a:r>
                <a:rPr lang="en-US" sz="1400" dirty="0" smtClean="0"/>
                <a:t> </a:t>
              </a:r>
              <a:r>
                <a:rPr lang="en-US" sz="1400" dirty="0" err="1" smtClean="0"/>
                <a:t>sinh</a:t>
              </a:r>
              <a:r>
                <a:rPr lang="en-US" sz="1400" dirty="0" smtClean="0"/>
                <a:t> </a:t>
              </a:r>
              <a:r>
                <a:rPr lang="en-US" sz="1400" dirty="0" err="1" smtClean="0"/>
                <a:t>học</a:t>
              </a:r>
              <a:endParaRPr lang="en-US" sz="1400" dirty="0"/>
            </a:p>
          </p:txBody>
        </p:sp>
        <p:sp>
          <p:nvSpPr>
            <p:cNvPr id="18" name="TextBox 17"/>
            <p:cNvSpPr txBox="1"/>
            <p:nvPr/>
          </p:nvSpPr>
          <p:spPr>
            <a:xfrm>
              <a:off x="10070629" y="4683553"/>
              <a:ext cx="1646638" cy="307777"/>
            </a:xfrm>
            <a:prstGeom prst="rect">
              <a:avLst/>
            </a:prstGeom>
            <a:noFill/>
          </p:spPr>
          <p:txBody>
            <a:bodyPr wrap="square" rtlCol="0">
              <a:spAutoFit/>
            </a:bodyPr>
            <a:lstStyle/>
            <a:p>
              <a:pPr algn="ctr"/>
              <a:r>
                <a:rPr lang="en-US" sz="1400" dirty="0" err="1" smtClean="0"/>
                <a:t>Phản</a:t>
              </a:r>
              <a:r>
                <a:rPr lang="en-US" sz="1400" dirty="0" smtClean="0"/>
                <a:t> </a:t>
              </a:r>
              <a:r>
                <a:rPr lang="en-US" sz="1400" dirty="0" err="1" smtClean="0"/>
                <a:t>ánh</a:t>
              </a:r>
              <a:r>
                <a:rPr lang="en-US" sz="1400" dirty="0" smtClean="0"/>
                <a:t> </a:t>
              </a:r>
              <a:r>
                <a:rPr lang="en-US" sz="1400" dirty="0" err="1" smtClean="0"/>
                <a:t>tâm</a:t>
              </a:r>
              <a:r>
                <a:rPr lang="en-US" sz="1400" dirty="0" smtClean="0"/>
                <a:t> </a:t>
              </a:r>
              <a:r>
                <a:rPr lang="en-US" sz="1400" dirty="0" err="1" smtClean="0"/>
                <a:t>lý</a:t>
              </a:r>
              <a:endParaRPr lang="en-US" sz="1400" dirty="0"/>
            </a:p>
          </p:txBody>
        </p:sp>
        <p:sp>
          <p:nvSpPr>
            <p:cNvPr id="20" name="TextBox 19"/>
            <p:cNvSpPr txBox="1"/>
            <p:nvPr/>
          </p:nvSpPr>
          <p:spPr>
            <a:xfrm>
              <a:off x="10070629" y="5072543"/>
              <a:ext cx="1646638" cy="523220"/>
            </a:xfrm>
            <a:prstGeom prst="rect">
              <a:avLst/>
            </a:prstGeom>
            <a:noFill/>
          </p:spPr>
          <p:txBody>
            <a:bodyPr wrap="square" rtlCol="0">
              <a:spAutoFit/>
            </a:bodyPr>
            <a:lstStyle/>
            <a:p>
              <a:pPr algn="ctr"/>
              <a:r>
                <a:rPr lang="en-US" sz="1400" dirty="0" err="1" smtClean="0"/>
                <a:t>Phản</a:t>
              </a:r>
              <a:r>
                <a:rPr lang="en-US" sz="1400" dirty="0" smtClean="0"/>
                <a:t> </a:t>
              </a:r>
              <a:r>
                <a:rPr lang="en-US" sz="1400" dirty="0" err="1" smtClean="0"/>
                <a:t>ánh</a:t>
              </a:r>
              <a:r>
                <a:rPr lang="en-US" sz="1400" dirty="0" smtClean="0"/>
                <a:t> </a:t>
              </a:r>
              <a:r>
                <a:rPr lang="en-US" sz="1400" dirty="0" err="1" smtClean="0"/>
                <a:t>năng</a:t>
              </a:r>
              <a:r>
                <a:rPr lang="en-US" sz="1400" dirty="0" smtClean="0"/>
                <a:t> </a:t>
              </a:r>
              <a:r>
                <a:rPr lang="en-US" sz="1400" dirty="0" err="1" smtClean="0"/>
                <a:t>động</a:t>
              </a:r>
              <a:r>
                <a:rPr lang="en-US" sz="1400" dirty="0" smtClean="0"/>
                <a:t> , </a:t>
              </a:r>
              <a:r>
                <a:rPr lang="en-US" sz="1400" dirty="0" err="1" smtClean="0"/>
                <a:t>sáng</a:t>
              </a:r>
              <a:r>
                <a:rPr lang="en-US" sz="1400" dirty="0" smtClean="0"/>
                <a:t> </a:t>
              </a:r>
              <a:r>
                <a:rPr lang="en-US" sz="1400" dirty="0" err="1" smtClean="0"/>
                <a:t>tạo</a:t>
              </a:r>
              <a:endParaRPr lang="en-US" sz="1400" dirty="0"/>
            </a:p>
          </p:txBody>
        </p:sp>
      </p:grpSp>
    </p:spTree>
    <p:extLst>
      <p:ext uri="{BB962C8B-B14F-4D97-AF65-F5344CB8AC3E}">
        <p14:creationId xmlns:p14="http://schemas.microsoft.com/office/powerpoint/2010/main" val="3976270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hát hiện chấn động khi mổ não Einstein Anhxtanh nghiên cứu">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51358" y="1282380"/>
            <a:ext cx="7711709" cy="4592439"/>
          </a:xfrm>
          <a:prstGeom prst="rect">
            <a:avLst/>
          </a:prstGeom>
          <a:ln>
            <a:noFill/>
          </a:ln>
          <a:effectLst>
            <a:outerShdw blurRad="292100" dist="139700" dir="2700000" algn="tl" rotWithShape="0">
              <a:srgbClr val="333333">
                <a:alpha val="65000"/>
              </a:srgbClr>
            </a:outerShdw>
          </a:effectLst>
        </p:spPr>
      </p:pic>
      <p:sp>
        <p:nvSpPr>
          <p:cNvPr id="4"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a:latin typeface="Book Antiqua" panose="02040602050305030304" pitchFamily="18" charset="0"/>
              </a:rPr>
              <a:t>B</a:t>
            </a:r>
            <a:r>
              <a:rPr lang="fr-FR" sz="2400" dirty="0" err="1" smtClean="0">
                <a:latin typeface="Book Antiqua" panose="02040602050305030304" pitchFamily="18" charset="0"/>
              </a:rPr>
              <a:t>ản</a:t>
            </a:r>
            <a:r>
              <a:rPr lang="fr-FR" sz="2400" dirty="0" smtClean="0">
                <a:latin typeface="Book Antiqua" panose="02040602050305030304" pitchFamily="18" charset="0"/>
              </a:rPr>
              <a:t> </a:t>
            </a:r>
            <a:r>
              <a:rPr lang="fr-FR" sz="2400" dirty="0" err="1" smtClean="0">
                <a:latin typeface="Book Antiqua" panose="02040602050305030304" pitchFamily="18" charset="0"/>
              </a:rPr>
              <a:t>chất</a:t>
            </a:r>
            <a:r>
              <a:rPr lang="fr-FR" sz="2400" dirty="0" smtClean="0">
                <a:latin typeface="Book Antiqua" panose="02040602050305030304" pitchFamily="18" charset="0"/>
              </a:rPr>
              <a:t> , </a:t>
            </a:r>
            <a:r>
              <a:rPr lang="fr-FR" sz="2400" dirty="0" err="1" smtClean="0">
                <a:latin typeface="Book Antiqua" panose="02040602050305030304" pitchFamily="18" charset="0"/>
              </a:rPr>
              <a:t>kết</a:t>
            </a:r>
            <a:r>
              <a:rPr lang="fr-FR" sz="2400" dirty="0" smtClean="0">
                <a:latin typeface="Book Antiqua" panose="02040602050305030304" pitchFamily="18" charset="0"/>
              </a:rPr>
              <a:t> </a:t>
            </a:r>
            <a:r>
              <a:rPr lang="fr-FR" sz="2400" dirty="0" err="1" smtClean="0">
                <a:latin typeface="Book Antiqua" panose="02040602050305030304" pitchFamily="18" charset="0"/>
              </a:rPr>
              <a:t>cấu</a:t>
            </a:r>
            <a:r>
              <a:rPr lang="fr-FR" sz="2400" dirty="0" smtClean="0">
                <a:latin typeface="Book Antiqua" panose="02040602050305030304" pitchFamily="18" charset="0"/>
              </a:rPr>
              <a:t> </a:t>
            </a:r>
            <a:r>
              <a:rPr lang="fr-FR" sz="2400" dirty="0" err="1" smtClean="0">
                <a:latin typeface="Book Antiqua" panose="02040602050305030304" pitchFamily="18" charset="0"/>
              </a:rPr>
              <a:t>của</a:t>
            </a:r>
            <a:r>
              <a:rPr lang="fr-FR" sz="2400" dirty="0" smtClean="0">
                <a:latin typeface="Book Antiqua" panose="02040602050305030304" pitchFamily="18" charset="0"/>
              </a:rPr>
              <a:t> ý </a:t>
            </a:r>
            <a:r>
              <a:rPr lang="fr-FR" sz="2400" dirty="0" err="1" smtClean="0">
                <a:latin typeface="Book Antiqua" panose="02040602050305030304" pitchFamily="18" charset="0"/>
              </a:rPr>
              <a:t>thức</a:t>
            </a:r>
            <a:endParaRPr lang="fr-FR" sz="2400" dirty="0">
              <a:latin typeface="Book Antiqua" panose="02040602050305030304" pitchFamily="18" charset="0"/>
            </a:endParaRPr>
          </a:p>
        </p:txBody>
      </p:sp>
      <p:sp>
        <p:nvSpPr>
          <p:cNvPr id="2" name="TextBox 1"/>
          <p:cNvSpPr txBox="1"/>
          <p:nvPr/>
        </p:nvSpPr>
        <p:spPr>
          <a:xfrm>
            <a:off x="3139710" y="5980013"/>
            <a:ext cx="6158039" cy="369332"/>
          </a:xfrm>
          <a:prstGeom prst="rect">
            <a:avLst/>
          </a:prstGeom>
          <a:noFill/>
        </p:spPr>
        <p:txBody>
          <a:bodyPr wrap="square" rtlCol="0">
            <a:spAutoFit/>
          </a:bodyPr>
          <a:lstStyle/>
          <a:p>
            <a:pPr algn="ctr"/>
            <a:r>
              <a:rPr lang="en-US" b="1" i="1" dirty="0" err="1" smtClean="0"/>
              <a:t>Giải</a:t>
            </a:r>
            <a:r>
              <a:rPr lang="en-US" b="1" i="1" dirty="0" smtClean="0"/>
              <a:t> </a:t>
            </a:r>
            <a:r>
              <a:rPr lang="en-US" b="1" i="1" dirty="0" err="1" smtClean="0"/>
              <a:t>mã</a:t>
            </a:r>
            <a:r>
              <a:rPr lang="en-US" b="1" i="1" dirty="0" smtClean="0"/>
              <a:t> </a:t>
            </a:r>
            <a:r>
              <a:rPr lang="en-US" b="1" i="1" dirty="0" err="1" smtClean="0"/>
              <a:t>bộ</a:t>
            </a:r>
            <a:r>
              <a:rPr lang="en-US" b="1" i="1" dirty="0" smtClean="0"/>
              <a:t> </a:t>
            </a:r>
            <a:r>
              <a:rPr lang="en-US" b="1" i="1" dirty="0" err="1" smtClean="0"/>
              <a:t>não</a:t>
            </a:r>
            <a:r>
              <a:rPr lang="en-US" b="1" i="1" dirty="0"/>
              <a:t> Albert Einstein</a:t>
            </a:r>
          </a:p>
        </p:txBody>
      </p:sp>
    </p:spTree>
    <p:extLst>
      <p:ext uri="{BB962C8B-B14F-4D97-AF65-F5344CB8AC3E}">
        <p14:creationId xmlns:p14="http://schemas.microsoft.com/office/powerpoint/2010/main" val="34381033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fullScrn="1">
              <p:cMediaNode>
                <p:cTn id="7" fill="hold" display="0">
                  <p:stCondLst>
                    <p:cond delay="indefinite"/>
                  </p:stCondLst>
                </p:cTn>
                <p:tgtEl>
                  <p:spTgt spid="6"/>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a:latin typeface="Book Antiqua" panose="02040602050305030304" pitchFamily="18" charset="0"/>
              </a:rPr>
              <a:t>B</a:t>
            </a:r>
            <a:r>
              <a:rPr lang="fr-FR" sz="2400" dirty="0" err="1" smtClean="0">
                <a:latin typeface="Book Antiqua" panose="02040602050305030304" pitchFamily="18" charset="0"/>
              </a:rPr>
              <a:t>ản</a:t>
            </a:r>
            <a:r>
              <a:rPr lang="fr-FR" sz="2400" dirty="0" smtClean="0">
                <a:latin typeface="Book Antiqua" panose="02040602050305030304" pitchFamily="18" charset="0"/>
              </a:rPr>
              <a:t> </a:t>
            </a:r>
            <a:r>
              <a:rPr lang="fr-FR" sz="2400" dirty="0" err="1" smtClean="0">
                <a:latin typeface="Book Antiqua" panose="02040602050305030304" pitchFamily="18" charset="0"/>
              </a:rPr>
              <a:t>chất</a:t>
            </a:r>
            <a:r>
              <a:rPr lang="fr-FR" sz="2400" dirty="0" smtClean="0">
                <a:latin typeface="Book Antiqua" panose="02040602050305030304" pitchFamily="18" charset="0"/>
              </a:rPr>
              <a:t> </a:t>
            </a:r>
            <a:r>
              <a:rPr lang="fr-FR" sz="2400" dirty="0" err="1" smtClean="0">
                <a:latin typeface="Book Antiqua" panose="02040602050305030304" pitchFamily="18" charset="0"/>
              </a:rPr>
              <a:t>của</a:t>
            </a:r>
            <a:r>
              <a:rPr lang="fr-FR" sz="2400" dirty="0" smtClean="0">
                <a:latin typeface="Book Antiqua" panose="02040602050305030304" pitchFamily="18" charset="0"/>
              </a:rPr>
              <a:t> ý </a:t>
            </a:r>
            <a:r>
              <a:rPr lang="fr-FR" sz="2400" dirty="0" err="1" smtClean="0">
                <a:latin typeface="Book Antiqua" panose="02040602050305030304" pitchFamily="18" charset="0"/>
              </a:rPr>
              <a:t>thức</a:t>
            </a:r>
            <a:r>
              <a:rPr lang="fr-FR" sz="2400" dirty="0" smtClean="0">
                <a:latin typeface="Book Antiqua" panose="02040602050305030304" pitchFamily="18" charset="0"/>
              </a:rPr>
              <a:t> </a:t>
            </a:r>
            <a:endParaRPr lang="fr-FR" sz="2400" dirty="0">
              <a:latin typeface="Book Antiqua" panose="02040602050305030304" pitchFamily="18" charset="0"/>
            </a:endParaRPr>
          </a:p>
        </p:txBody>
      </p:sp>
      <p:sp>
        <p:nvSpPr>
          <p:cNvPr id="9" name="TextBox 8"/>
          <p:cNvSpPr txBox="1"/>
          <p:nvPr/>
        </p:nvSpPr>
        <p:spPr>
          <a:xfrm>
            <a:off x="1158526" y="3073890"/>
            <a:ext cx="2342316" cy="369332"/>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dirty="0" err="1" smtClean="0">
                <a:latin typeface="Arial" panose="020B0604020202020204" pitchFamily="34" charset="0"/>
                <a:cs typeface="Arial" panose="020B0604020202020204" pitchFamily="34" charset="0"/>
              </a:rPr>
              <a:t>Bản</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chất</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của</a:t>
            </a:r>
            <a:r>
              <a:rPr lang="en-US" dirty="0" smtClean="0">
                <a:latin typeface="Arial" panose="020B0604020202020204" pitchFamily="34" charset="0"/>
                <a:cs typeface="Arial" panose="020B0604020202020204" pitchFamily="34" charset="0"/>
              </a:rPr>
              <a:t> ý </a:t>
            </a:r>
            <a:r>
              <a:rPr lang="en-US" dirty="0" err="1" smtClean="0">
                <a:latin typeface="Arial" panose="020B0604020202020204" pitchFamily="34" charset="0"/>
                <a:cs typeface="Arial" panose="020B0604020202020204" pitchFamily="34" charset="0"/>
              </a:rPr>
              <a:t>thức</a:t>
            </a:r>
            <a:endParaRPr lang="en-US" dirty="0">
              <a:latin typeface="Arial" panose="020B0604020202020204" pitchFamily="34" charset="0"/>
              <a:cs typeface="Arial" panose="020B0604020202020204" pitchFamily="34" charset="0"/>
            </a:endParaRPr>
          </a:p>
        </p:txBody>
      </p:sp>
      <p:sp>
        <p:nvSpPr>
          <p:cNvPr id="10" name="TextBox 9"/>
          <p:cNvSpPr txBox="1"/>
          <p:nvPr/>
        </p:nvSpPr>
        <p:spPr>
          <a:xfrm>
            <a:off x="4895682" y="1355990"/>
            <a:ext cx="2941885" cy="954107"/>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vi-VN" sz="1400" dirty="0">
                <a:latin typeface="Arial" panose="020B0604020202020204" pitchFamily="34" charset="0"/>
                <a:cs typeface="Arial" panose="020B0604020202020204" pitchFamily="34" charset="0"/>
              </a:rPr>
              <a:t>Ý thức là sự phản ánh năng động, sáng tạo thế giới khách quan vào bộ óc con người; là hình ảnh chủ quan của thế giới khách quan.</a:t>
            </a:r>
            <a:endParaRPr lang="en-US" sz="1400" dirty="0">
              <a:latin typeface="Arial" panose="020B0604020202020204" pitchFamily="34" charset="0"/>
              <a:cs typeface="Arial" panose="020B0604020202020204" pitchFamily="34" charset="0"/>
            </a:endParaRPr>
          </a:p>
        </p:txBody>
      </p:sp>
      <p:sp>
        <p:nvSpPr>
          <p:cNvPr id="11" name="TextBox 10"/>
          <p:cNvSpPr txBox="1"/>
          <p:nvPr/>
        </p:nvSpPr>
        <p:spPr>
          <a:xfrm>
            <a:off x="4894900" y="2996947"/>
            <a:ext cx="2127546" cy="523220"/>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1400" dirty="0" err="1" smtClean="0">
                <a:latin typeface="Arial" panose="020B0604020202020204" pitchFamily="34" charset="0"/>
                <a:cs typeface="Arial" panose="020B0604020202020204" pitchFamily="34" charset="0"/>
              </a:rPr>
              <a:t>Tính</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tạo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ý </a:t>
            </a:r>
            <a:r>
              <a:rPr lang="en-US" sz="1400" dirty="0" err="1" smtClean="0">
                <a:latin typeface="Arial" panose="020B0604020202020204" pitchFamily="34" charset="0"/>
                <a:cs typeface="Arial" panose="020B0604020202020204" pitchFamily="34" charset="0"/>
              </a:rPr>
              <a:t>thức</a:t>
            </a:r>
            <a:endParaRPr lang="en-US" sz="1400" dirty="0">
              <a:latin typeface="Arial" panose="020B0604020202020204" pitchFamily="34" charset="0"/>
              <a:cs typeface="Arial" panose="020B0604020202020204" pitchFamily="34" charset="0"/>
            </a:endParaRPr>
          </a:p>
        </p:txBody>
      </p:sp>
      <p:sp>
        <p:nvSpPr>
          <p:cNvPr id="12" name="TextBox 11"/>
          <p:cNvSpPr txBox="1"/>
          <p:nvPr/>
        </p:nvSpPr>
        <p:spPr>
          <a:xfrm>
            <a:off x="4895682" y="4932406"/>
            <a:ext cx="1652496" cy="523220"/>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1400" dirty="0" err="1" smtClean="0">
                <a:latin typeface="Arial" panose="020B0604020202020204" pitchFamily="34" charset="0"/>
                <a:cs typeface="Arial" panose="020B0604020202020204" pitchFamily="34" charset="0"/>
              </a:rPr>
              <a:t>Kết</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cấu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ý </a:t>
            </a:r>
            <a:r>
              <a:rPr lang="en-US" sz="1400" dirty="0" err="1">
                <a:latin typeface="Arial" panose="020B0604020202020204" pitchFamily="34" charset="0"/>
                <a:cs typeface="Arial" panose="020B0604020202020204" pitchFamily="34" charset="0"/>
              </a:rPr>
              <a:t>thức</a:t>
            </a:r>
            <a:r>
              <a:rPr lang="en-US" sz="1400" dirty="0">
                <a:latin typeface="Arial" panose="020B0604020202020204" pitchFamily="34" charset="0"/>
                <a:cs typeface="Arial" panose="020B0604020202020204" pitchFamily="34" charset="0"/>
              </a:rPr>
              <a:t> </a:t>
            </a:r>
          </a:p>
        </p:txBody>
      </p:sp>
      <p:sp>
        <p:nvSpPr>
          <p:cNvPr id="13" name="TextBox 12"/>
          <p:cNvSpPr txBox="1"/>
          <p:nvPr/>
        </p:nvSpPr>
        <p:spPr>
          <a:xfrm>
            <a:off x="8431899" y="2171138"/>
            <a:ext cx="2646097" cy="523220"/>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1400" dirty="0" err="1">
                <a:latin typeface="Arial" panose="020B0604020202020204" pitchFamily="34" charset="0"/>
                <a:cs typeface="Arial" panose="020B0604020202020204" pitchFamily="34" charset="0"/>
              </a:rPr>
              <a:t>Q</a:t>
            </a:r>
            <a:r>
              <a:rPr lang="en-US" sz="1400" dirty="0" err="1" smtClean="0">
                <a:latin typeface="Arial" panose="020B0604020202020204" pitchFamily="34" charset="0"/>
                <a:cs typeface="Arial" panose="020B0604020202020204" pitchFamily="34" charset="0"/>
              </a:rPr>
              <a:t>uá</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trình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chọn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lọc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thông</a:t>
            </a:r>
            <a:r>
              <a:rPr lang="en-US" sz="1400" dirty="0">
                <a:latin typeface="Arial" panose="020B0604020202020204" pitchFamily="34" charset="0"/>
                <a:cs typeface="Arial" panose="020B0604020202020204" pitchFamily="34" charset="0"/>
              </a:rPr>
              <a:t> tin, </a:t>
            </a:r>
            <a:r>
              <a:rPr lang="en-US" sz="1400" dirty="0" err="1">
                <a:latin typeface="Arial" panose="020B0604020202020204" pitchFamily="34" charset="0"/>
                <a:cs typeface="Arial" panose="020B0604020202020204" pitchFamily="34" charset="0"/>
              </a:rPr>
              <a:t>phương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hành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động</a:t>
            </a:r>
            <a:r>
              <a:rPr lang="en-US" sz="1400" dirty="0">
                <a:latin typeface="Arial" panose="020B0604020202020204" pitchFamily="34" charset="0"/>
                <a:cs typeface="Arial" panose="020B0604020202020204" pitchFamily="34" charset="0"/>
              </a:rPr>
              <a:t>.</a:t>
            </a:r>
          </a:p>
        </p:txBody>
      </p:sp>
      <p:sp>
        <p:nvSpPr>
          <p:cNvPr id="15" name="TextBox 14"/>
          <p:cNvSpPr txBox="1"/>
          <p:nvPr/>
        </p:nvSpPr>
        <p:spPr>
          <a:xfrm>
            <a:off x="8431899" y="3104669"/>
            <a:ext cx="2646097" cy="307777"/>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1400" dirty="0" err="1">
                <a:latin typeface="Arial" panose="020B0604020202020204" pitchFamily="34" charset="0"/>
                <a:cs typeface="Arial" panose="020B0604020202020204" pitchFamily="34" charset="0"/>
              </a:rPr>
              <a:t>Q</a:t>
            </a:r>
            <a:r>
              <a:rPr lang="en-US" sz="1400" dirty="0" err="1" smtClean="0">
                <a:latin typeface="Arial" panose="020B0604020202020204" pitchFamily="34" charset="0"/>
                <a:cs typeface="Arial" panose="020B0604020202020204" pitchFamily="34" charset="0"/>
              </a:rPr>
              <a:t>uá</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trình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tạo</a:t>
            </a:r>
            <a:endParaRPr lang="en-US" sz="1400" dirty="0">
              <a:latin typeface="Arial" panose="020B0604020202020204" pitchFamily="34" charset="0"/>
              <a:cs typeface="Arial" panose="020B0604020202020204" pitchFamily="34" charset="0"/>
            </a:endParaRPr>
          </a:p>
        </p:txBody>
      </p:sp>
      <p:sp>
        <p:nvSpPr>
          <p:cNvPr id="16" name="TextBox 15"/>
          <p:cNvSpPr txBox="1"/>
          <p:nvPr/>
        </p:nvSpPr>
        <p:spPr>
          <a:xfrm>
            <a:off x="8431900" y="3740800"/>
            <a:ext cx="2646097" cy="523220"/>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1400" dirty="0" err="1">
                <a:latin typeface="Arial" panose="020B0604020202020204" pitchFamily="34" charset="0"/>
                <a:cs typeface="Arial" panose="020B0604020202020204" pitchFamily="34" charset="0"/>
              </a:rPr>
              <a:t>C</a:t>
            </a:r>
            <a:r>
              <a:rPr lang="en-US" sz="1400" dirty="0" err="1" smtClean="0">
                <a:latin typeface="Arial" panose="020B0604020202020204" pitchFamily="34" charset="0"/>
                <a:cs typeface="Arial" panose="020B0604020202020204" pitchFamily="34" charset="0"/>
              </a:rPr>
              <a:t>huyển</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những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tưởng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tượng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ngoài</a:t>
            </a:r>
            <a:endParaRPr lang="en-US" sz="1400" dirty="0">
              <a:latin typeface="Arial" panose="020B0604020202020204" pitchFamily="34" charset="0"/>
              <a:cs typeface="Arial" panose="020B0604020202020204" pitchFamily="34" charset="0"/>
            </a:endParaRPr>
          </a:p>
        </p:txBody>
      </p:sp>
      <p:sp>
        <p:nvSpPr>
          <p:cNvPr id="17" name="TextBox 16"/>
          <p:cNvSpPr txBox="1"/>
          <p:nvPr/>
        </p:nvSpPr>
        <p:spPr>
          <a:xfrm>
            <a:off x="7837567" y="4770566"/>
            <a:ext cx="2646097" cy="523220"/>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lvl="0" algn="ctr"/>
            <a:r>
              <a:rPr lang="en-US" sz="1400" dirty="0" err="1">
                <a:latin typeface="Arial" panose="020B0604020202020204" pitchFamily="34" charset="0"/>
                <a:cs typeface="Arial" panose="020B0604020202020204" pitchFamily="34" charset="0"/>
              </a:rPr>
              <a:t>C</a:t>
            </a:r>
            <a:r>
              <a:rPr lang="en-US" sz="1400" dirty="0" err="1" smtClean="0">
                <a:latin typeface="Arial" panose="020B0604020202020204" pitchFamily="34" charset="0"/>
                <a:cs typeface="Arial" panose="020B0604020202020204" pitchFamily="34" charset="0"/>
              </a:rPr>
              <a:t>ấu</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trúc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chiều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ngang</a:t>
            </a:r>
            <a:r>
              <a:rPr lang="en-US" sz="1400" dirty="0">
                <a:latin typeface="Arial" panose="020B0604020202020204" pitchFamily="34" charset="0"/>
                <a:cs typeface="Arial" panose="020B0604020202020204" pitchFamily="34" charset="0"/>
              </a:rPr>
              <a:t>: tri </a:t>
            </a:r>
            <a:r>
              <a:rPr lang="en-US" sz="1400" dirty="0" err="1">
                <a:latin typeface="Arial" panose="020B0604020202020204" pitchFamily="34" charset="0"/>
                <a:cs typeface="Arial" panose="020B0604020202020204" pitchFamily="34" charset="0"/>
              </a:rPr>
              <a:t>thức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tình</a:t>
            </a:r>
            <a:r>
              <a:rPr lang="en-US" sz="1400" dirty="0">
                <a:latin typeface="Arial" panose="020B0604020202020204" pitchFamily="34" charset="0"/>
                <a:cs typeface="Arial" panose="020B0604020202020204" pitchFamily="34" charset="0"/>
              </a:rPr>
              <a:t> </a:t>
            </a:r>
            <a:r>
              <a:rPr lang="en-US" sz="1400" dirty="0" err="1" smtClean="0">
                <a:latin typeface="Arial" panose="020B0604020202020204" pitchFamily="34" charset="0"/>
                <a:cs typeface="Arial" panose="020B0604020202020204" pitchFamily="34" charset="0"/>
              </a:rPr>
              <a:t>cảm</a:t>
            </a:r>
            <a:endParaRPr lang="en-US" sz="1400" dirty="0">
              <a:latin typeface="Arial" panose="020B0604020202020204" pitchFamily="34" charset="0"/>
              <a:cs typeface="Arial" panose="020B0604020202020204" pitchFamily="34" charset="0"/>
            </a:endParaRPr>
          </a:p>
        </p:txBody>
      </p:sp>
      <p:sp>
        <p:nvSpPr>
          <p:cNvPr id="18" name="TextBox 17"/>
          <p:cNvSpPr txBox="1"/>
          <p:nvPr/>
        </p:nvSpPr>
        <p:spPr>
          <a:xfrm>
            <a:off x="7837567" y="5823932"/>
            <a:ext cx="2646097" cy="307777"/>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wrap="square" rtlCol="0">
            <a:spAutoFit/>
          </a:bodyPr>
          <a:lstStyle/>
          <a:p>
            <a:pPr lvl="0" algn="ctr"/>
            <a:r>
              <a:rPr lang="en-US" sz="1400" dirty="0" err="1" smtClean="0">
                <a:latin typeface="Arial" panose="020B0604020202020204" pitchFamily="34" charset="0"/>
                <a:cs typeface="Arial" panose="020B0604020202020204" pitchFamily="34" charset="0"/>
              </a:rPr>
              <a:t>Cấu</a:t>
            </a:r>
            <a:r>
              <a:rPr lang="en-US" sz="1400" dirty="0" smtClean="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trúc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chiều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dọc</a:t>
            </a:r>
            <a:endParaRPr lang="en-US" sz="1400" dirty="0">
              <a:latin typeface="Arial" panose="020B0604020202020204" pitchFamily="34" charset="0"/>
              <a:cs typeface="Arial" panose="020B0604020202020204" pitchFamily="34" charset="0"/>
            </a:endParaRPr>
          </a:p>
        </p:txBody>
      </p:sp>
      <p:pic>
        <p:nvPicPr>
          <p:cNvPr id="19" name="Picture 18"/>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rot="808473">
            <a:off x="6637553" y="4605547"/>
            <a:ext cx="879948" cy="886608"/>
          </a:xfrm>
          <a:prstGeom prst="rect">
            <a:avLst/>
          </a:prstGeom>
          <a:ln>
            <a:noFill/>
          </a:ln>
          <a:effectLst>
            <a:outerShdw blurRad="190500" algn="tl" rotWithShape="0">
              <a:srgbClr val="000000">
                <a:alpha val="70000"/>
              </a:srgbClr>
            </a:outerShdw>
          </a:effectLst>
        </p:spPr>
      </p:pic>
      <p:pic>
        <p:nvPicPr>
          <p:cNvPr id="20" name="Picture 19"/>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rot="21238222" flipV="1">
            <a:off x="6622163" y="5300152"/>
            <a:ext cx="821262" cy="1067059"/>
          </a:xfrm>
          <a:prstGeom prst="rect">
            <a:avLst/>
          </a:prstGeom>
          <a:ln>
            <a:noFill/>
          </a:ln>
          <a:effectLst>
            <a:outerShdw blurRad="190500" algn="tl" rotWithShape="0">
              <a:srgbClr val="000000">
                <a:alpha val="70000"/>
              </a:srgbClr>
            </a:outerShdw>
          </a:effectLst>
        </p:spPr>
      </p:pic>
      <p:sp>
        <p:nvSpPr>
          <p:cNvPr id="22" name="Right Arrow 21"/>
          <p:cNvSpPr/>
          <p:nvPr/>
        </p:nvSpPr>
        <p:spPr>
          <a:xfrm rot="20579660">
            <a:off x="7154447" y="2588285"/>
            <a:ext cx="1082160" cy="187760"/>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Right Arrow 22"/>
          <p:cNvSpPr/>
          <p:nvPr/>
        </p:nvSpPr>
        <p:spPr>
          <a:xfrm>
            <a:off x="7199495" y="3150556"/>
            <a:ext cx="1082160" cy="187760"/>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Right Arrow 23"/>
          <p:cNvSpPr/>
          <p:nvPr/>
        </p:nvSpPr>
        <p:spPr>
          <a:xfrm rot="1242195">
            <a:off x="7148896" y="3737535"/>
            <a:ext cx="1082160" cy="187760"/>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Right Arrow 24"/>
          <p:cNvSpPr/>
          <p:nvPr/>
        </p:nvSpPr>
        <p:spPr>
          <a:xfrm>
            <a:off x="4040622" y="1601541"/>
            <a:ext cx="534074" cy="323681"/>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Right Arrow 25"/>
          <p:cNvSpPr/>
          <p:nvPr/>
        </p:nvSpPr>
        <p:spPr>
          <a:xfrm>
            <a:off x="4040622" y="3096716"/>
            <a:ext cx="534074" cy="323681"/>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Right Arrow 26"/>
          <p:cNvSpPr/>
          <p:nvPr/>
        </p:nvSpPr>
        <p:spPr>
          <a:xfrm>
            <a:off x="4040622" y="5032176"/>
            <a:ext cx="534074" cy="323681"/>
          </a:xfrm>
          <a:prstGeom prst="rightArrow">
            <a:avLst/>
          </a:prstGeom>
          <a:ln>
            <a:solidFill>
              <a:schemeClr val="tx1"/>
            </a:solidFill>
          </a:ln>
          <a:effectLst>
            <a:outerShdw blurRad="50800" dist="38100" dir="5400000" algn="t"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3448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0-#ppt_h/2"/>
                                          </p:val>
                                        </p:tav>
                                        <p:tav tm="100000">
                                          <p:val>
                                            <p:strVal val="#ppt_y"/>
                                          </p:val>
                                        </p:tav>
                                      </p:tavLst>
                                    </p:anim>
                                  </p:childTnLst>
                                </p:cTn>
                              </p:par>
                            </p:childTnLst>
                          </p:cTn>
                        </p:par>
                        <p:par>
                          <p:cTn id="15" fill="hold">
                            <p:stCondLst>
                              <p:cond delay="1500"/>
                            </p:stCondLst>
                            <p:childTnLst>
                              <p:par>
                                <p:cTn id="16" presetID="2" presetClass="entr" presetSubtype="1"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0-#ppt_h/2"/>
                                          </p:val>
                                        </p:tav>
                                        <p:tav tm="100000">
                                          <p:val>
                                            <p:strVal val="#ppt_y"/>
                                          </p:val>
                                        </p:tav>
                                      </p:tavLst>
                                    </p:anim>
                                  </p:childTnLst>
                                </p:cTn>
                              </p:par>
                            </p:childTnLst>
                          </p:cTn>
                        </p:par>
                        <p:par>
                          <p:cTn id="20" fill="hold">
                            <p:stCondLst>
                              <p:cond delay="2000"/>
                            </p:stCondLst>
                            <p:childTnLst>
                              <p:par>
                                <p:cTn id="21" presetID="2" presetClass="entr" presetSubtype="1"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ppt_x"/>
                                          </p:val>
                                        </p:tav>
                                        <p:tav tm="100000">
                                          <p:val>
                                            <p:strVal val="#ppt_x"/>
                                          </p:val>
                                        </p:tav>
                                      </p:tavLst>
                                    </p:anim>
                                    <p:anim calcmode="lin" valueType="num">
                                      <p:cBhvr additive="base">
                                        <p:cTn id="24" dur="500" fill="hold"/>
                                        <p:tgtEl>
                                          <p:spTgt spid="26"/>
                                        </p:tgtEl>
                                        <p:attrNameLst>
                                          <p:attrName>ppt_y</p:attrName>
                                        </p:attrNameLst>
                                      </p:cBhvr>
                                      <p:tavLst>
                                        <p:tav tm="0">
                                          <p:val>
                                            <p:strVal val="0-#ppt_h/2"/>
                                          </p:val>
                                        </p:tav>
                                        <p:tav tm="100000">
                                          <p:val>
                                            <p:strVal val="#ppt_y"/>
                                          </p:val>
                                        </p:tav>
                                      </p:tavLst>
                                    </p:anim>
                                  </p:childTnLst>
                                </p:cTn>
                              </p:par>
                            </p:childTnLst>
                          </p:cTn>
                        </p:par>
                        <p:par>
                          <p:cTn id="25" fill="hold">
                            <p:stCondLst>
                              <p:cond delay="2500"/>
                            </p:stCondLst>
                            <p:childTnLst>
                              <p:par>
                                <p:cTn id="26" presetID="2" presetClass="entr" presetSubtype="1"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0-#ppt_h/2"/>
                                          </p:val>
                                        </p:tav>
                                        <p:tav tm="100000">
                                          <p:val>
                                            <p:strVal val="#ppt_y"/>
                                          </p:val>
                                        </p:tav>
                                      </p:tavLst>
                                    </p:anim>
                                  </p:childTnLst>
                                </p:cTn>
                              </p:par>
                            </p:childTnLst>
                          </p:cTn>
                        </p:par>
                        <p:par>
                          <p:cTn id="30" fill="hold">
                            <p:stCondLst>
                              <p:cond delay="3000"/>
                            </p:stCondLst>
                            <p:childTnLst>
                              <p:par>
                                <p:cTn id="31" presetID="2" presetClass="entr" presetSubtype="1" fill="hold" grpId="0" nodeType="after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ppt_x"/>
                                          </p:val>
                                        </p:tav>
                                        <p:tav tm="100000">
                                          <p:val>
                                            <p:strVal val="#ppt_x"/>
                                          </p:val>
                                        </p:tav>
                                      </p:tavLst>
                                    </p:anim>
                                    <p:anim calcmode="lin" valueType="num">
                                      <p:cBhvr additive="base">
                                        <p:cTn id="34" dur="500" fill="hold"/>
                                        <p:tgtEl>
                                          <p:spTgt spid="27"/>
                                        </p:tgtEl>
                                        <p:attrNameLst>
                                          <p:attrName>ppt_y</p:attrName>
                                        </p:attrNameLst>
                                      </p:cBhvr>
                                      <p:tavLst>
                                        <p:tav tm="0">
                                          <p:val>
                                            <p:strVal val="0-#ppt_h/2"/>
                                          </p:val>
                                        </p:tav>
                                        <p:tav tm="100000">
                                          <p:val>
                                            <p:strVal val="#ppt_y"/>
                                          </p:val>
                                        </p:tav>
                                      </p:tavLst>
                                    </p:anim>
                                  </p:childTnLst>
                                </p:cTn>
                              </p:par>
                            </p:childTnLst>
                          </p:cTn>
                        </p:par>
                        <p:par>
                          <p:cTn id="35" fill="hold">
                            <p:stCondLst>
                              <p:cond delay="3500"/>
                            </p:stCondLst>
                            <p:childTnLst>
                              <p:par>
                                <p:cTn id="36" presetID="2" presetClass="entr" presetSubtype="1"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left)">
                                      <p:cBhvr>
                                        <p:cTn id="44" dur="500"/>
                                        <p:tgtEl>
                                          <p:spTgt spid="22"/>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left)">
                                      <p:cBhvr>
                                        <p:cTn id="47" dur="500"/>
                                        <p:tgtEl>
                                          <p:spTgt spid="23"/>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500"/>
                                        <p:tgtEl>
                                          <p:spTgt spid="2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wipe(left)">
                                      <p:cBhvr>
                                        <p:cTn id="53" dur="500"/>
                                        <p:tgtEl>
                                          <p:spTgt spid="13"/>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left)">
                                      <p:cBhvr>
                                        <p:cTn id="56" dur="500"/>
                                        <p:tgtEl>
                                          <p:spTgt spid="15"/>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wipe(left)">
                                      <p:cBhvr>
                                        <p:cTn id="59" dur="500"/>
                                        <p:tgtEl>
                                          <p:spTgt spid="16"/>
                                        </p:tgtEl>
                                      </p:cBhvr>
                                    </p:animEffect>
                                  </p:childTnLst>
                                </p:cTn>
                              </p:par>
                            </p:childTnLst>
                          </p:cTn>
                        </p:par>
                        <p:par>
                          <p:cTn id="60" fill="hold">
                            <p:stCondLst>
                              <p:cond delay="500"/>
                            </p:stCondLst>
                            <p:childTnLst>
                              <p:par>
                                <p:cTn id="61" presetID="22" presetClass="entr" presetSubtype="8" fill="hold" nodeType="after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childTnLst>
                          </p:cTn>
                        </p:par>
                        <p:par>
                          <p:cTn id="64" fill="hold">
                            <p:stCondLst>
                              <p:cond delay="1000"/>
                            </p:stCondLst>
                            <p:childTnLst>
                              <p:par>
                                <p:cTn id="65" presetID="22" presetClass="entr" presetSubtype="8"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left)">
                                      <p:cBhvr>
                                        <p:cTn id="67" dur="500"/>
                                        <p:tgtEl>
                                          <p:spTgt spid="20"/>
                                        </p:tgtEl>
                                      </p:cBhvr>
                                    </p:animEffect>
                                  </p:childTnLst>
                                </p:cTn>
                              </p:par>
                            </p:childTnLst>
                          </p:cTn>
                        </p:par>
                        <p:par>
                          <p:cTn id="68" fill="hold">
                            <p:stCondLst>
                              <p:cond delay="1500"/>
                            </p:stCondLst>
                            <p:childTnLst>
                              <p:par>
                                <p:cTn id="69" presetID="22" presetClass="entr" presetSubtype="8" fill="hold" grpId="0" nodeType="after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wipe(left)">
                                      <p:cBhvr>
                                        <p:cTn id="71" dur="500"/>
                                        <p:tgtEl>
                                          <p:spTgt spid="17"/>
                                        </p:tgtEl>
                                      </p:cBhvr>
                                    </p:animEffect>
                                  </p:childTnLst>
                                </p:cTn>
                              </p:par>
                            </p:childTnLst>
                          </p:cTn>
                        </p:par>
                        <p:par>
                          <p:cTn id="72" fill="hold">
                            <p:stCondLst>
                              <p:cond delay="2000"/>
                            </p:stCondLst>
                            <p:childTnLst>
                              <p:par>
                                <p:cTn id="73" presetID="22" presetClass="entr" presetSubtype="8"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left)">
                                      <p:cBhvr>
                                        <p:cTn id="7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5" grpId="0" animBg="1"/>
      <p:bldP spid="16" grpId="0" animBg="1"/>
      <p:bldP spid="17" grpId="0" animBg="1"/>
      <p:bldP spid="18" grpId="0" animBg="1"/>
      <p:bldP spid="22" grpId="0" animBg="1"/>
      <p:bldP spid="23" grpId="0" animBg="1"/>
      <p:bldP spid="24" grpId="0" animBg="1"/>
      <p:bldP spid="25" grpId="0" animBg="1"/>
      <p:bldP spid="26" grpId="0" animBg="1"/>
      <p:bldP spid="2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rmAutofit fontScale="70000" lnSpcReduction="20000"/>
          </a:bodyPr>
          <a:lstStyle/>
          <a:p>
            <a:r>
              <a:rPr lang="fr-FR" sz="2400" dirty="0" err="1" smtClean="0">
                <a:latin typeface="Book Antiqua" panose="02040602050305030304" pitchFamily="18" charset="0"/>
              </a:rPr>
              <a:t>Mối</a:t>
            </a:r>
            <a:r>
              <a:rPr lang="fr-FR" sz="2400" dirty="0" smtClean="0">
                <a:latin typeface="Book Antiqua" panose="02040602050305030304" pitchFamily="18" charset="0"/>
              </a:rPr>
              <a:t> </a:t>
            </a:r>
            <a:r>
              <a:rPr lang="fr-FR" sz="2400" dirty="0" err="1" smtClean="0">
                <a:latin typeface="Book Antiqua" panose="02040602050305030304" pitchFamily="18" charset="0"/>
              </a:rPr>
              <a:t>quan</a:t>
            </a:r>
            <a:r>
              <a:rPr lang="fr-FR" sz="2400" dirty="0" smtClean="0">
                <a:latin typeface="Book Antiqua" panose="02040602050305030304" pitchFamily="18" charset="0"/>
              </a:rPr>
              <a:t> </a:t>
            </a:r>
            <a:r>
              <a:rPr lang="fr-FR" sz="2400" dirty="0" err="1" smtClean="0">
                <a:latin typeface="Book Antiqua" panose="02040602050305030304" pitchFamily="18" charset="0"/>
              </a:rPr>
              <a:t>hệ</a:t>
            </a:r>
            <a:r>
              <a:rPr lang="fr-FR" sz="2400" dirty="0" smtClean="0">
                <a:latin typeface="Book Antiqua" panose="02040602050305030304" pitchFamily="18" charset="0"/>
              </a:rPr>
              <a:t> </a:t>
            </a:r>
            <a:r>
              <a:rPr lang="fr-FR" sz="2400" dirty="0" err="1" smtClean="0">
                <a:latin typeface="Book Antiqua" panose="02040602050305030304" pitchFamily="18" charset="0"/>
              </a:rPr>
              <a:t>giữa</a:t>
            </a:r>
            <a:r>
              <a:rPr lang="fr-FR" sz="2400" dirty="0" smtClean="0">
                <a:latin typeface="Book Antiqua" panose="02040602050305030304" pitchFamily="18" charset="0"/>
              </a:rPr>
              <a:t> </a:t>
            </a:r>
            <a:r>
              <a:rPr lang="fr-FR" sz="2400" dirty="0" err="1" smtClean="0">
                <a:latin typeface="Book Antiqua" panose="02040602050305030304" pitchFamily="18" charset="0"/>
              </a:rPr>
              <a:t>vật</a:t>
            </a:r>
            <a:r>
              <a:rPr lang="fr-FR" sz="2400" dirty="0" smtClean="0">
                <a:latin typeface="Book Antiqua" panose="02040602050305030304" pitchFamily="18" charset="0"/>
              </a:rPr>
              <a:t> </a:t>
            </a:r>
            <a:r>
              <a:rPr lang="fr-FR" sz="2400" dirty="0" err="1" smtClean="0">
                <a:latin typeface="Book Antiqua" panose="02040602050305030304" pitchFamily="18" charset="0"/>
              </a:rPr>
              <a:t>chất</a:t>
            </a:r>
            <a:r>
              <a:rPr lang="fr-FR" sz="2400" dirty="0" smtClean="0">
                <a:latin typeface="Book Antiqua" panose="02040602050305030304" pitchFamily="18" charset="0"/>
              </a:rPr>
              <a:t> </a:t>
            </a:r>
            <a:r>
              <a:rPr lang="fr-FR" sz="2400" dirty="0" err="1" smtClean="0">
                <a:latin typeface="Book Antiqua" panose="02040602050305030304" pitchFamily="18" charset="0"/>
              </a:rPr>
              <a:t>và</a:t>
            </a:r>
            <a:r>
              <a:rPr lang="fr-FR" sz="2400" dirty="0" smtClean="0">
                <a:latin typeface="Book Antiqua" panose="02040602050305030304" pitchFamily="18" charset="0"/>
              </a:rPr>
              <a:t> ý </a:t>
            </a:r>
            <a:r>
              <a:rPr lang="fr-FR" sz="2400" dirty="0" err="1" smtClean="0">
                <a:latin typeface="Book Antiqua" panose="02040602050305030304" pitchFamily="18" charset="0"/>
              </a:rPr>
              <a:t>thức</a:t>
            </a:r>
            <a:endParaRPr lang="fr-FR" sz="2400" dirty="0">
              <a:latin typeface="Book Antiqua" panose="02040602050305030304" pitchFamily="18" charset="0"/>
            </a:endParaRPr>
          </a:p>
        </p:txBody>
      </p:sp>
      <p:pic>
        <p:nvPicPr>
          <p:cNvPr id="1028" name="Picture 4" descr="Cách đặt câu hỏi khi bán hàn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0" r="100000">
                        <a14:foregroundMark x1="36719" y1="12874" x2="36719" y2="12874"/>
                        <a14:foregroundMark x1="16536" y1="51954" x2="16536" y2="51954"/>
                        <a14:foregroundMark x1="54297" y1="47586" x2="54297" y2="47586"/>
                        <a14:foregroundMark x1="36979" y1="22299" x2="36979" y2="22299"/>
                        <a14:foregroundMark x1="55469" y1="51034" x2="55469" y2="51034"/>
                        <a14:foregroundMark x1="17318" y1="48966" x2="17318" y2="48966"/>
                      </a14:backgroundRemoval>
                    </a14:imgEffect>
                  </a14:imgLayer>
                </a14:imgProps>
              </a:ext>
              <a:ext uri="{28A0092B-C50C-407E-A947-70E740481C1C}">
                <a14:useLocalDpi xmlns:a14="http://schemas.microsoft.com/office/drawing/2010/main" val="0"/>
              </a:ext>
            </a:extLst>
          </a:blip>
          <a:srcRect/>
          <a:stretch>
            <a:fillRect/>
          </a:stretch>
        </p:blipFill>
        <p:spPr bwMode="auto">
          <a:xfrm>
            <a:off x="1116699" y="1567212"/>
            <a:ext cx="7315200" cy="4143376"/>
          </a:xfrm>
          <a:prstGeom prst="rect">
            <a:avLst/>
          </a:prstGeom>
          <a:noFill/>
          <a:extLst>
            <a:ext uri="{909E8E84-426E-40DD-AFC4-6F175D3DCCD1}">
              <a14:hiddenFill xmlns:a14="http://schemas.microsoft.com/office/drawing/2010/main">
                <a:solidFill>
                  <a:srgbClr val="FFFFFF"/>
                </a:solidFill>
              </a14:hiddenFill>
            </a:ext>
          </a:extLst>
        </p:spPr>
      </p:pic>
      <p:sp>
        <p:nvSpPr>
          <p:cNvPr id="8" name="Cloud Callout 7"/>
          <p:cNvSpPr/>
          <p:nvPr/>
        </p:nvSpPr>
        <p:spPr>
          <a:xfrm>
            <a:off x="4070294" y="1836892"/>
            <a:ext cx="1877352" cy="122054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Ý </a:t>
            </a:r>
            <a:r>
              <a:rPr lang="en-US" dirty="0" err="1" smtClean="0"/>
              <a:t>thức</a:t>
            </a:r>
            <a:r>
              <a:rPr lang="en-US" dirty="0" smtClean="0"/>
              <a:t> </a:t>
            </a:r>
            <a:r>
              <a:rPr lang="en-US" dirty="0" err="1" smtClean="0"/>
              <a:t>là</a:t>
            </a:r>
            <a:r>
              <a:rPr lang="en-US" dirty="0" smtClean="0"/>
              <a:t> </a:t>
            </a:r>
            <a:r>
              <a:rPr lang="en-US" dirty="0" err="1" smtClean="0"/>
              <a:t>gì</a:t>
            </a:r>
            <a:r>
              <a:rPr lang="en-US" dirty="0"/>
              <a:t>?</a:t>
            </a:r>
          </a:p>
        </p:txBody>
      </p:sp>
      <p:sp>
        <p:nvSpPr>
          <p:cNvPr id="11" name="Cloud Callout 10"/>
          <p:cNvSpPr/>
          <p:nvPr/>
        </p:nvSpPr>
        <p:spPr>
          <a:xfrm flipH="1">
            <a:off x="1440381" y="2055377"/>
            <a:ext cx="1628342" cy="1058708"/>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Vật</a:t>
            </a:r>
            <a:r>
              <a:rPr lang="en-US" dirty="0" smtClean="0"/>
              <a:t> </a:t>
            </a:r>
            <a:r>
              <a:rPr lang="en-US" dirty="0" err="1" smtClean="0"/>
              <a:t>chất</a:t>
            </a:r>
            <a:r>
              <a:rPr lang="en-US" dirty="0" smtClean="0"/>
              <a:t> </a:t>
            </a:r>
            <a:r>
              <a:rPr lang="en-US" dirty="0" err="1" smtClean="0"/>
              <a:t>là</a:t>
            </a:r>
            <a:r>
              <a:rPr lang="en-US" dirty="0" smtClean="0"/>
              <a:t> </a:t>
            </a:r>
            <a:r>
              <a:rPr lang="en-US" dirty="0" err="1" smtClean="0"/>
              <a:t>gì</a:t>
            </a:r>
            <a:r>
              <a:rPr lang="en-US" dirty="0" smtClean="0"/>
              <a:t>?</a:t>
            </a:r>
            <a:endParaRPr lang="en-US" dirty="0"/>
          </a:p>
        </p:txBody>
      </p:sp>
      <p:sp>
        <p:nvSpPr>
          <p:cNvPr id="9" name="TextBox 8"/>
          <p:cNvSpPr txBox="1"/>
          <p:nvPr/>
        </p:nvSpPr>
        <p:spPr>
          <a:xfrm>
            <a:off x="7354736" y="1210582"/>
            <a:ext cx="3561419" cy="15696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1600" dirty="0" err="1"/>
              <a:t>Vật</a:t>
            </a:r>
            <a:r>
              <a:rPr lang="en-US" sz="1600" dirty="0"/>
              <a:t> </a:t>
            </a:r>
            <a:r>
              <a:rPr lang="en-US" sz="1600" dirty="0" err="1"/>
              <a:t>chất</a:t>
            </a:r>
            <a:r>
              <a:rPr lang="en-US" sz="1600" dirty="0"/>
              <a:t> </a:t>
            </a:r>
            <a:r>
              <a:rPr lang="en-US" sz="1600" dirty="0" err="1"/>
              <a:t>là</a:t>
            </a:r>
            <a:r>
              <a:rPr lang="en-US" sz="1600" dirty="0"/>
              <a:t> </a:t>
            </a:r>
            <a:r>
              <a:rPr lang="en-US" sz="1600" dirty="0" err="1"/>
              <a:t>phạm</a:t>
            </a:r>
            <a:r>
              <a:rPr lang="en-US" sz="1600" dirty="0"/>
              <a:t> </a:t>
            </a:r>
            <a:r>
              <a:rPr lang="en-US" sz="1600" dirty="0" err="1"/>
              <a:t>trù</a:t>
            </a:r>
            <a:r>
              <a:rPr lang="en-US" sz="1600" dirty="0"/>
              <a:t> </a:t>
            </a:r>
            <a:r>
              <a:rPr lang="en-US" sz="1600" dirty="0" err="1"/>
              <a:t>triết</a:t>
            </a:r>
            <a:r>
              <a:rPr lang="en-US" sz="1600" dirty="0"/>
              <a:t> </a:t>
            </a:r>
            <a:r>
              <a:rPr lang="en-US" sz="1600" dirty="0" err="1"/>
              <a:t>học</a:t>
            </a:r>
            <a:r>
              <a:rPr lang="en-US" sz="1600" dirty="0"/>
              <a:t> </a:t>
            </a:r>
            <a:r>
              <a:rPr lang="en-US" sz="1600" dirty="0" err="1"/>
              <a:t>dùng</a:t>
            </a:r>
            <a:r>
              <a:rPr lang="en-US" sz="1600" dirty="0"/>
              <a:t> </a:t>
            </a:r>
            <a:r>
              <a:rPr lang="en-US" sz="1600" dirty="0" err="1"/>
              <a:t>để</a:t>
            </a:r>
            <a:r>
              <a:rPr lang="en-US" sz="1600" dirty="0"/>
              <a:t> </a:t>
            </a:r>
            <a:r>
              <a:rPr lang="en-US" sz="1600" dirty="0" err="1"/>
              <a:t>chỉ</a:t>
            </a:r>
            <a:r>
              <a:rPr lang="en-US" sz="1600" dirty="0"/>
              <a:t> </a:t>
            </a:r>
            <a:r>
              <a:rPr lang="en-US" sz="1600" dirty="0" err="1"/>
              <a:t>thực</a:t>
            </a:r>
            <a:r>
              <a:rPr lang="en-US" sz="1600" dirty="0"/>
              <a:t> </a:t>
            </a:r>
            <a:r>
              <a:rPr lang="en-US" sz="1600" dirty="0" err="1"/>
              <a:t>tại</a:t>
            </a:r>
            <a:r>
              <a:rPr lang="en-US" sz="1600" dirty="0"/>
              <a:t> </a:t>
            </a:r>
            <a:r>
              <a:rPr lang="en-US" sz="1600" dirty="0" err="1"/>
              <a:t>khách</a:t>
            </a:r>
            <a:r>
              <a:rPr lang="en-US" sz="1600" dirty="0"/>
              <a:t> </a:t>
            </a:r>
            <a:r>
              <a:rPr lang="en-US" sz="1600" dirty="0" err="1"/>
              <a:t>quan</a:t>
            </a:r>
            <a:r>
              <a:rPr lang="en-US" sz="1600" dirty="0"/>
              <a:t> </a:t>
            </a:r>
            <a:r>
              <a:rPr lang="en-US" sz="1600" dirty="0" err="1"/>
              <a:t>được</a:t>
            </a:r>
            <a:r>
              <a:rPr lang="en-US" sz="1600" dirty="0"/>
              <a:t> </a:t>
            </a:r>
            <a:r>
              <a:rPr lang="en-US" sz="1600" dirty="0" err="1"/>
              <a:t>đem</a:t>
            </a:r>
            <a:r>
              <a:rPr lang="en-US" sz="1600" dirty="0"/>
              <a:t> </a:t>
            </a:r>
            <a:r>
              <a:rPr lang="en-US" sz="1600" dirty="0" err="1"/>
              <a:t>lại</a:t>
            </a:r>
            <a:r>
              <a:rPr lang="en-US" sz="1600" dirty="0"/>
              <a:t> </a:t>
            </a:r>
            <a:r>
              <a:rPr lang="en-US" sz="1600" dirty="0" err="1"/>
              <a:t>cho</a:t>
            </a:r>
            <a:r>
              <a:rPr lang="en-US" sz="1600" dirty="0"/>
              <a:t> con </a:t>
            </a:r>
            <a:r>
              <a:rPr lang="en-US" sz="1600" dirty="0" err="1"/>
              <a:t>người</a:t>
            </a:r>
            <a:r>
              <a:rPr lang="en-US" sz="1600" dirty="0"/>
              <a:t> </a:t>
            </a:r>
            <a:r>
              <a:rPr lang="en-US" sz="1600" dirty="0" err="1"/>
              <a:t>trong</a:t>
            </a:r>
            <a:r>
              <a:rPr lang="en-US" sz="1600" dirty="0"/>
              <a:t> </a:t>
            </a:r>
            <a:r>
              <a:rPr lang="en-US" sz="1600" dirty="0" err="1"/>
              <a:t>cảm</a:t>
            </a:r>
            <a:r>
              <a:rPr lang="en-US" sz="1600" dirty="0"/>
              <a:t> </a:t>
            </a:r>
            <a:r>
              <a:rPr lang="en-US" sz="1600" dirty="0" err="1"/>
              <a:t>giác</a:t>
            </a:r>
            <a:r>
              <a:rPr lang="en-US" sz="1600" dirty="0"/>
              <a:t>, </a:t>
            </a:r>
            <a:r>
              <a:rPr lang="en-US" sz="1600" dirty="0" err="1"/>
              <a:t>được</a:t>
            </a:r>
            <a:r>
              <a:rPr lang="en-US" sz="1600" dirty="0"/>
              <a:t> </a:t>
            </a:r>
            <a:r>
              <a:rPr lang="en-US" sz="1600" dirty="0" err="1"/>
              <a:t>cảm</a:t>
            </a:r>
            <a:r>
              <a:rPr lang="en-US" sz="1600" dirty="0"/>
              <a:t> </a:t>
            </a:r>
            <a:r>
              <a:rPr lang="en-US" sz="1600" dirty="0" err="1"/>
              <a:t>giác</a:t>
            </a:r>
            <a:r>
              <a:rPr lang="en-US" sz="1600" dirty="0"/>
              <a:t> </a:t>
            </a:r>
            <a:r>
              <a:rPr lang="en-US" sz="1600" dirty="0" err="1"/>
              <a:t>của</a:t>
            </a:r>
            <a:r>
              <a:rPr lang="en-US" sz="1600" dirty="0"/>
              <a:t> </a:t>
            </a:r>
            <a:r>
              <a:rPr lang="en-US" sz="1600" dirty="0" err="1"/>
              <a:t>chúng</a:t>
            </a:r>
            <a:r>
              <a:rPr lang="en-US" sz="1600" dirty="0"/>
              <a:t> ta </a:t>
            </a:r>
            <a:r>
              <a:rPr lang="en-US" sz="1600" dirty="0" err="1"/>
              <a:t>chép</a:t>
            </a:r>
            <a:r>
              <a:rPr lang="en-US" sz="1600" dirty="0"/>
              <a:t> </a:t>
            </a:r>
            <a:r>
              <a:rPr lang="en-US" sz="1600" dirty="0" err="1"/>
              <a:t>lại</a:t>
            </a:r>
            <a:r>
              <a:rPr lang="en-US" sz="1600" dirty="0"/>
              <a:t>, </a:t>
            </a:r>
            <a:r>
              <a:rPr lang="en-US" sz="1600" dirty="0" err="1"/>
              <a:t>chụp</a:t>
            </a:r>
            <a:r>
              <a:rPr lang="en-US" sz="1600" dirty="0"/>
              <a:t> </a:t>
            </a:r>
            <a:r>
              <a:rPr lang="en-US" sz="1600" dirty="0" err="1"/>
              <a:t>lại</a:t>
            </a:r>
            <a:r>
              <a:rPr lang="en-US" sz="1600" dirty="0"/>
              <a:t>, </a:t>
            </a:r>
            <a:r>
              <a:rPr lang="en-US" sz="1600" dirty="0" err="1"/>
              <a:t>phản</a:t>
            </a:r>
            <a:r>
              <a:rPr lang="en-US" sz="1600" dirty="0"/>
              <a:t> </a:t>
            </a:r>
            <a:r>
              <a:rPr lang="en-US" sz="1600" dirty="0" err="1"/>
              <a:t>ánh</a:t>
            </a:r>
            <a:r>
              <a:rPr lang="en-US" sz="1600" dirty="0"/>
              <a:t> </a:t>
            </a:r>
            <a:r>
              <a:rPr lang="en-US" sz="1600" dirty="0" err="1"/>
              <a:t>và</a:t>
            </a:r>
            <a:r>
              <a:rPr lang="en-US" sz="1600" dirty="0"/>
              <a:t> </a:t>
            </a:r>
            <a:r>
              <a:rPr lang="en-US" sz="1600" dirty="0" err="1"/>
              <a:t>tồn</a:t>
            </a:r>
            <a:r>
              <a:rPr lang="en-US" sz="1600" dirty="0"/>
              <a:t> </a:t>
            </a:r>
            <a:r>
              <a:rPr lang="en-US" sz="1600" dirty="0" err="1"/>
              <a:t>tại</a:t>
            </a:r>
            <a:r>
              <a:rPr lang="en-US" sz="1600" dirty="0"/>
              <a:t> </a:t>
            </a:r>
            <a:r>
              <a:rPr lang="en-US" sz="1600" dirty="0" err="1"/>
              <a:t>không</a:t>
            </a:r>
            <a:r>
              <a:rPr lang="en-US" sz="1600" dirty="0"/>
              <a:t> </a:t>
            </a:r>
            <a:r>
              <a:rPr lang="en-US" sz="1600" dirty="0" err="1"/>
              <a:t>lệ</a:t>
            </a:r>
            <a:r>
              <a:rPr lang="en-US" sz="1600" dirty="0"/>
              <a:t> </a:t>
            </a:r>
            <a:r>
              <a:rPr lang="en-US" sz="1600" dirty="0" err="1"/>
              <a:t>thuộc</a:t>
            </a:r>
            <a:r>
              <a:rPr lang="en-US" sz="1600" dirty="0"/>
              <a:t> </a:t>
            </a:r>
            <a:r>
              <a:rPr lang="en-US" sz="1600" dirty="0" err="1"/>
              <a:t>vào</a:t>
            </a:r>
            <a:r>
              <a:rPr lang="en-US" sz="1600" dirty="0"/>
              <a:t> </a:t>
            </a:r>
            <a:r>
              <a:rPr lang="en-US" sz="1600" dirty="0" err="1"/>
              <a:t>cảm</a:t>
            </a:r>
            <a:r>
              <a:rPr lang="en-US" sz="1600" dirty="0"/>
              <a:t> </a:t>
            </a:r>
            <a:r>
              <a:rPr lang="en-US" sz="1600" dirty="0" err="1"/>
              <a:t>giác</a:t>
            </a:r>
            <a:r>
              <a:rPr lang="en-US" sz="1600" dirty="0" smtClean="0"/>
              <a:t>.</a:t>
            </a:r>
            <a:endParaRPr lang="en-US" sz="1600" dirty="0"/>
          </a:p>
        </p:txBody>
      </p:sp>
      <p:sp>
        <p:nvSpPr>
          <p:cNvPr id="10" name="Rectangle 9"/>
          <p:cNvSpPr/>
          <p:nvPr/>
        </p:nvSpPr>
        <p:spPr>
          <a:xfrm>
            <a:off x="7419472" y="4633370"/>
            <a:ext cx="3561419" cy="1077218"/>
          </a:xfrm>
          <a:prstGeom prst="rect">
            <a:avLst/>
          </a:prstGeom>
        </p:spPr>
        <p:style>
          <a:lnRef idx="3">
            <a:schemeClr val="lt1"/>
          </a:lnRef>
          <a:fillRef idx="1">
            <a:schemeClr val="accent3"/>
          </a:fillRef>
          <a:effectRef idx="1">
            <a:schemeClr val="accent3"/>
          </a:effectRef>
          <a:fontRef idx="minor">
            <a:schemeClr val="lt1"/>
          </a:fontRef>
        </p:style>
        <p:txBody>
          <a:bodyPr wrap="square">
            <a:spAutoFit/>
          </a:bodyPr>
          <a:lstStyle/>
          <a:p>
            <a:pPr algn="ctr"/>
            <a:r>
              <a:rPr lang="en-US" sz="1600" dirty="0">
                <a:solidFill>
                  <a:schemeClr val="bg1"/>
                </a:solidFill>
                <a:latin typeface="Times New Roman" panose="02020603050405020304" pitchFamily="18" charset="0"/>
                <a:ea typeface="Times New Roman" panose="02020603050405020304" pitchFamily="18" charset="0"/>
              </a:rPr>
              <a:t>Ý </a:t>
            </a:r>
            <a:r>
              <a:rPr lang="en-US" sz="1600" dirty="0" err="1">
                <a:solidFill>
                  <a:schemeClr val="bg1"/>
                </a:solidFill>
                <a:latin typeface="Times New Roman" panose="02020603050405020304" pitchFamily="18" charset="0"/>
                <a:ea typeface="Times New Roman" panose="02020603050405020304" pitchFamily="18" charset="0"/>
              </a:rPr>
              <a:t>thức</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là</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sự</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phản</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ánh</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thế</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giới</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vật</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chất</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khách</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quan</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vào</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bộ</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óc</a:t>
            </a:r>
            <a:r>
              <a:rPr lang="en-US" sz="1600" dirty="0">
                <a:solidFill>
                  <a:schemeClr val="bg1"/>
                </a:solidFill>
                <a:latin typeface="Times New Roman" panose="02020603050405020304" pitchFamily="18" charset="0"/>
                <a:ea typeface="Times New Roman" panose="02020603050405020304" pitchFamily="18" charset="0"/>
              </a:rPr>
              <a:t> con </a:t>
            </a:r>
            <a:r>
              <a:rPr lang="en-US" sz="1600" dirty="0" err="1">
                <a:solidFill>
                  <a:schemeClr val="bg1"/>
                </a:solidFill>
                <a:latin typeface="Times New Roman" panose="02020603050405020304" pitchFamily="18" charset="0"/>
                <a:ea typeface="Times New Roman" panose="02020603050405020304" pitchFamily="18" charset="0"/>
              </a:rPr>
              <a:t>người</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và</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có</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sự</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cải</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biến</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và</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sáng</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tạo</a:t>
            </a:r>
            <a:r>
              <a:rPr lang="en-US" sz="1600" dirty="0">
                <a:solidFill>
                  <a:schemeClr val="bg1"/>
                </a:solidFill>
                <a:latin typeface="Times New Roman" panose="02020603050405020304" pitchFamily="18" charset="0"/>
                <a:ea typeface="Times New Roman" panose="02020603050405020304" pitchFamily="18" charset="0"/>
              </a:rPr>
              <a:t>. Ý </a:t>
            </a:r>
            <a:r>
              <a:rPr lang="en-US" sz="1600" dirty="0" err="1">
                <a:solidFill>
                  <a:schemeClr val="bg1"/>
                </a:solidFill>
                <a:latin typeface="Times New Roman" panose="02020603050405020304" pitchFamily="18" charset="0"/>
                <a:ea typeface="Times New Roman" panose="02020603050405020304" pitchFamily="18" charset="0"/>
              </a:rPr>
              <a:t>thức</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có</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mối</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quan</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hệ</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hữu</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cơ</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với</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vật</a:t>
            </a:r>
            <a:r>
              <a:rPr lang="en-US" sz="1600" dirty="0">
                <a:solidFill>
                  <a:schemeClr val="bg1"/>
                </a:solidFill>
                <a:latin typeface="Times New Roman" panose="02020603050405020304" pitchFamily="18" charset="0"/>
                <a:ea typeface="Times New Roman" panose="02020603050405020304" pitchFamily="18" charset="0"/>
              </a:rPr>
              <a:t> </a:t>
            </a:r>
            <a:r>
              <a:rPr lang="en-US" sz="1600" dirty="0" err="1">
                <a:solidFill>
                  <a:schemeClr val="bg1"/>
                </a:solidFill>
                <a:latin typeface="Times New Roman" panose="02020603050405020304" pitchFamily="18" charset="0"/>
                <a:ea typeface="Times New Roman" panose="02020603050405020304" pitchFamily="18" charset="0"/>
              </a:rPr>
              <a:t>chất</a:t>
            </a:r>
            <a:r>
              <a:rPr lang="en-US" sz="1600" dirty="0">
                <a:solidFill>
                  <a:schemeClr val="bg1"/>
                </a:solidFill>
                <a:latin typeface="Times New Roman" panose="02020603050405020304" pitchFamily="18" charset="0"/>
                <a:ea typeface="Times New Roman" panose="02020603050405020304" pitchFamily="18" charset="0"/>
              </a:rPr>
              <a:t>.</a:t>
            </a:r>
            <a:endParaRPr lang="en-US" sz="1400" dirty="0">
              <a:solidFill>
                <a:schemeClr val="bg1"/>
              </a:solidFill>
              <a:effectLst/>
              <a:latin typeface="Times New Roman" panose="02020603050405020304" pitchFamily="18" charset="0"/>
              <a:ea typeface="Times New Roman" panose="02020603050405020304" pitchFamily="18" charset="0"/>
            </a:endParaRPr>
          </a:p>
        </p:txBody>
      </p:sp>
      <p:sp>
        <p:nvSpPr>
          <p:cNvPr id="12" name="Right Arrow 11"/>
          <p:cNvSpPr/>
          <p:nvPr/>
        </p:nvSpPr>
        <p:spPr>
          <a:xfrm>
            <a:off x="6497904" y="1817387"/>
            <a:ext cx="461246" cy="3560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6497904" y="4993954"/>
            <a:ext cx="461246" cy="3560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9046895" y="3114085"/>
            <a:ext cx="516968" cy="1247522"/>
            <a:chOff x="8520913" y="3114085"/>
            <a:chExt cx="516968" cy="1247522"/>
          </a:xfrm>
        </p:grpSpPr>
        <p:sp>
          <p:nvSpPr>
            <p:cNvPr id="13" name="Down Arrow 12"/>
            <p:cNvSpPr/>
            <p:nvPr/>
          </p:nvSpPr>
          <p:spPr>
            <a:xfrm>
              <a:off x="8520913" y="3114085"/>
              <a:ext cx="210393" cy="124752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p:cNvSpPr/>
            <p:nvPr/>
          </p:nvSpPr>
          <p:spPr>
            <a:xfrm rot="10800000">
              <a:off x="8827488" y="3114085"/>
              <a:ext cx="210393" cy="124752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16062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500"/>
                                        <p:tgtEl>
                                          <p:spTgt spid="1028"/>
                                        </p:tgtEl>
                                      </p:cBhvr>
                                    </p:animEffect>
                                  </p:childTnLst>
                                </p:cTn>
                              </p:par>
                            </p:childTnLst>
                          </p:cTn>
                        </p:par>
                        <p:par>
                          <p:cTn id="8" fill="hold">
                            <p:stCondLst>
                              <p:cond delay="500"/>
                            </p:stCondLst>
                            <p:childTnLst>
                              <p:par>
                                <p:cTn id="9" presetID="6" presetClass="entr" presetSubtype="32"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circle(out)">
                                      <p:cBhvr>
                                        <p:cTn id="11" dur="2000"/>
                                        <p:tgtEl>
                                          <p:spTgt spid="11"/>
                                        </p:tgtEl>
                                      </p:cBhvr>
                                    </p:animEffect>
                                  </p:childTnLst>
                                </p:cTn>
                              </p:par>
                            </p:childTnLst>
                          </p:cTn>
                        </p:par>
                        <p:par>
                          <p:cTn id="12" fill="hold">
                            <p:stCondLst>
                              <p:cond delay="2500"/>
                            </p:stCondLst>
                            <p:childTnLst>
                              <p:par>
                                <p:cTn id="13" presetID="6" presetClass="entr" presetSubtype="32"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circle(out)">
                                      <p:cBhvr>
                                        <p:cTn id="15" dur="2000"/>
                                        <p:tgtEl>
                                          <p:spTgt spid="8"/>
                                        </p:tgtEl>
                                      </p:cBhvr>
                                    </p:animEffect>
                                  </p:childTnLst>
                                </p:cTn>
                              </p:par>
                            </p:childTnLst>
                          </p:cTn>
                        </p:par>
                        <p:par>
                          <p:cTn id="16" fill="hold">
                            <p:stCondLst>
                              <p:cond delay="4500"/>
                            </p:stCondLst>
                            <p:childTnLst>
                              <p:par>
                                <p:cTn id="17" presetID="2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par>
                          <p:cTn id="20" fill="hold">
                            <p:stCondLst>
                              <p:cond delay="5000"/>
                            </p:stCondLst>
                            <p:childTnLst>
                              <p:par>
                                <p:cTn id="21" presetID="22" presetClass="entr" presetSubtype="8"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par>
                          <p:cTn id="24" fill="hold">
                            <p:stCondLst>
                              <p:cond delay="5500"/>
                            </p:stCondLst>
                            <p:childTnLst>
                              <p:par>
                                <p:cTn id="25" presetID="22" presetClass="entr" presetSubtype="8"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childTnLst>
                          </p:cTn>
                        </p:par>
                        <p:par>
                          <p:cTn id="28" fill="hold">
                            <p:stCondLst>
                              <p:cond delay="6000"/>
                            </p:stCondLst>
                            <p:childTnLst>
                              <p:par>
                                <p:cTn id="29" presetID="2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par>
                          <p:cTn id="32" fill="hold">
                            <p:stCondLst>
                              <p:cond delay="6500"/>
                            </p:stCondLst>
                            <p:childTnLst>
                              <p:par>
                                <p:cTn id="33" presetID="16" presetClass="entr" presetSubtype="21"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barn(inVertical)">
                                      <p:cBhvr>
                                        <p:cTn id="3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9" grpId="0" animBg="1"/>
      <p:bldP spid="10" grpId="0" animBg="1"/>
      <p:bldP spid="12" grpId="0" animBg="1"/>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 xmlns:a16="http://schemas.microsoft.com/office/drawing/2014/main" id="{79497CF0-1ACA-4AF1-88DF-6DA7352BBCE3}"/>
              </a:ext>
            </a:extLst>
          </p:cNvPr>
          <p:cNvGrpSpPr/>
          <p:nvPr/>
        </p:nvGrpSpPr>
        <p:grpSpPr>
          <a:xfrm>
            <a:off x="5586043" y="1781949"/>
            <a:ext cx="4346389" cy="1092299"/>
            <a:chOff x="6909439" y="1156177"/>
            <a:chExt cx="4346389" cy="1092299"/>
          </a:xfrm>
        </p:grpSpPr>
        <p:sp>
          <p:nvSpPr>
            <p:cNvPr id="7" name="TextBox 6">
              <a:extLst>
                <a:ext uri="{FF2B5EF4-FFF2-40B4-BE49-F238E27FC236}">
                  <a16:creationId xmlns="" xmlns:a16="http://schemas.microsoft.com/office/drawing/2014/main" id="{736D288F-BCC3-488E-9EE3-A28499658A23}"/>
                </a:ext>
              </a:extLst>
            </p:cNvPr>
            <p:cNvSpPr txBox="1"/>
            <p:nvPr/>
          </p:nvSpPr>
          <p:spPr>
            <a:xfrm>
              <a:off x="6909440" y="1602145"/>
              <a:ext cx="4346388" cy="646331"/>
            </a:xfrm>
            <a:prstGeom prst="rect">
              <a:avLst/>
            </a:prstGeom>
            <a:noFill/>
          </p:spPr>
          <p:txBody>
            <a:bodyPr wrap="square" rtlCol="0">
              <a:spAutoFit/>
            </a:bodyPr>
            <a:lstStyle/>
            <a:p>
              <a:r>
                <a:rPr lang="fr-FR" b="1" dirty="0" smtClean="0">
                  <a:solidFill>
                    <a:schemeClr val="tx1">
                      <a:lumMod val="85000"/>
                      <a:lumOff val="15000"/>
                    </a:schemeClr>
                  </a:solidFill>
                  <a:latin typeface="Book Antiqua" panose="02040602050305030304" pitchFamily="18" charset="0"/>
                </a:rPr>
                <a:t>Hai </a:t>
              </a:r>
              <a:r>
                <a:rPr lang="fr-FR" b="1" dirty="0" err="1" smtClean="0">
                  <a:solidFill>
                    <a:schemeClr val="tx1">
                      <a:lumMod val="85000"/>
                      <a:lumOff val="15000"/>
                    </a:schemeClr>
                  </a:solidFill>
                  <a:latin typeface="Book Antiqua" panose="02040602050305030304" pitchFamily="18" charset="0"/>
                </a:rPr>
                <a:t>loại</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hình</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biện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chứng</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và</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phép</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biện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chứng</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duy</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vật</a:t>
              </a:r>
              <a:endParaRPr lang="fr-FR" b="1" dirty="0">
                <a:solidFill>
                  <a:schemeClr val="tx1">
                    <a:lumMod val="85000"/>
                    <a:lumOff val="15000"/>
                  </a:schemeClr>
                </a:solidFill>
                <a:latin typeface="Book Antiqua" panose="02040602050305030304" pitchFamily="18" charset="0"/>
              </a:endParaRPr>
            </a:p>
          </p:txBody>
        </p:sp>
        <p:sp>
          <p:nvSpPr>
            <p:cNvPr id="8" name="TextBox 7">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panose="02040602050305030304" pitchFamily="18" charset="0"/>
                </a:rPr>
                <a:t>1</a:t>
              </a:r>
              <a:endParaRPr lang="fr-FR" sz="2800" b="1" dirty="0">
                <a:solidFill>
                  <a:schemeClr val="tx1">
                    <a:lumMod val="85000"/>
                    <a:lumOff val="15000"/>
                  </a:schemeClr>
                </a:solidFill>
                <a:latin typeface="Book Antiqua" panose="02040602050305030304" pitchFamily="18" charset="0"/>
              </a:endParaRPr>
            </a:p>
          </p:txBody>
        </p:sp>
      </p:grpSp>
      <p:grpSp>
        <p:nvGrpSpPr>
          <p:cNvPr id="9" name="Group 8">
            <a:extLst>
              <a:ext uri="{FF2B5EF4-FFF2-40B4-BE49-F238E27FC236}">
                <a16:creationId xmlns="" xmlns:a16="http://schemas.microsoft.com/office/drawing/2014/main" id="{EC3E28AE-F617-43E4-8479-4475FD0A11E1}"/>
              </a:ext>
            </a:extLst>
          </p:cNvPr>
          <p:cNvGrpSpPr/>
          <p:nvPr/>
        </p:nvGrpSpPr>
        <p:grpSpPr>
          <a:xfrm>
            <a:off x="5488939" y="3759487"/>
            <a:ext cx="4346389" cy="815300"/>
            <a:chOff x="6909439" y="2326341"/>
            <a:chExt cx="4346389" cy="815300"/>
          </a:xfrm>
        </p:grpSpPr>
        <p:sp>
          <p:nvSpPr>
            <p:cNvPr id="10" name="TextBox 9">
              <a:extLst>
                <a:ext uri="{FF2B5EF4-FFF2-40B4-BE49-F238E27FC236}">
                  <a16:creationId xmlns="" xmlns:a16="http://schemas.microsoft.com/office/drawing/2014/main" id="{74982351-2B8B-4EF2-9632-631B813E3A13}"/>
                </a:ext>
              </a:extLst>
            </p:cNvPr>
            <p:cNvSpPr txBox="1"/>
            <p:nvPr/>
          </p:nvSpPr>
          <p:spPr>
            <a:xfrm>
              <a:off x="6909440" y="2772309"/>
              <a:ext cx="4346388" cy="369332"/>
            </a:xfrm>
            <a:prstGeom prst="rect">
              <a:avLst/>
            </a:prstGeom>
            <a:noFill/>
          </p:spPr>
          <p:txBody>
            <a:bodyPr wrap="square" rtlCol="0">
              <a:spAutoFit/>
            </a:bodyPr>
            <a:lstStyle/>
            <a:p>
              <a:r>
                <a:rPr lang="fr-FR" b="1" dirty="0" err="1" smtClean="0">
                  <a:solidFill>
                    <a:schemeClr val="tx1">
                      <a:lumMod val="85000"/>
                      <a:lumOff val="15000"/>
                    </a:schemeClr>
                  </a:solidFill>
                  <a:latin typeface="Book Antiqua" panose="02040602050305030304" pitchFamily="18" charset="0"/>
                </a:rPr>
                <a:t>Nội</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dung</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của</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phép</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biện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chứng</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duy</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vật</a:t>
              </a:r>
              <a:r>
                <a:rPr lang="fr-FR" b="1" dirty="0" smtClean="0">
                  <a:solidFill>
                    <a:schemeClr val="tx1">
                      <a:lumMod val="85000"/>
                      <a:lumOff val="15000"/>
                    </a:schemeClr>
                  </a:solidFill>
                  <a:latin typeface="Book Antiqua" panose="02040602050305030304" pitchFamily="18" charset="0"/>
                </a:rPr>
                <a:t> </a:t>
              </a:r>
              <a:endParaRPr lang="fr-FR" b="1" dirty="0">
                <a:solidFill>
                  <a:schemeClr val="tx1">
                    <a:lumMod val="85000"/>
                    <a:lumOff val="15000"/>
                  </a:schemeClr>
                </a:solidFill>
                <a:latin typeface="Book Antiqua" panose="02040602050305030304" pitchFamily="18" charset="0"/>
              </a:endParaRPr>
            </a:p>
          </p:txBody>
        </p:sp>
        <p:sp>
          <p:nvSpPr>
            <p:cNvPr id="11" name="TextBox 10">
              <a:extLst>
                <a:ext uri="{FF2B5EF4-FFF2-40B4-BE49-F238E27FC236}">
                  <a16:creationId xmlns="" xmlns:a16="http://schemas.microsoft.com/office/drawing/2014/main" id="{D8A707CE-91CA-48DD-AD15-8FBF22DFAE03}"/>
                </a:ext>
              </a:extLst>
            </p:cNvPr>
            <p:cNvSpPr txBox="1"/>
            <p:nvPr/>
          </p:nvSpPr>
          <p:spPr>
            <a:xfrm>
              <a:off x="6909439" y="2326341"/>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panose="02040602050305030304" pitchFamily="18" charset="0"/>
                </a:rPr>
                <a:t>2</a:t>
              </a:r>
              <a:endParaRPr lang="fr-FR" sz="2800" b="1" dirty="0">
                <a:solidFill>
                  <a:schemeClr val="tx1">
                    <a:lumMod val="85000"/>
                    <a:lumOff val="15000"/>
                  </a:schemeClr>
                </a:solidFill>
                <a:latin typeface="Book Antiqua" panose="02040602050305030304" pitchFamily="18" charset="0"/>
              </a:endParaRPr>
            </a:p>
          </p:txBody>
        </p:sp>
      </p:grpSp>
      <p:grpSp>
        <p:nvGrpSpPr>
          <p:cNvPr id="15" name="Group 14">
            <a:extLst>
              <a:ext uri="{FF2B5EF4-FFF2-40B4-BE49-F238E27FC236}">
                <a16:creationId xmlns="" xmlns:a16="http://schemas.microsoft.com/office/drawing/2014/main" id="{79497CF0-1ACA-4AF1-88DF-6DA7352BBCE3}"/>
              </a:ext>
            </a:extLst>
          </p:cNvPr>
          <p:cNvGrpSpPr/>
          <p:nvPr/>
        </p:nvGrpSpPr>
        <p:grpSpPr>
          <a:xfrm>
            <a:off x="2032640" y="2936110"/>
            <a:ext cx="4346389" cy="846078"/>
            <a:chOff x="6909439" y="1156177"/>
            <a:chExt cx="4346389" cy="846078"/>
          </a:xfrm>
        </p:grpSpPr>
        <p:sp>
          <p:nvSpPr>
            <p:cNvPr id="16" name="TextBox 15">
              <a:extLst>
                <a:ext uri="{FF2B5EF4-FFF2-40B4-BE49-F238E27FC236}">
                  <a16:creationId xmlns="" xmlns:a16="http://schemas.microsoft.com/office/drawing/2014/main" id="{736D288F-BCC3-488E-9EE3-A28499658A23}"/>
                </a:ext>
              </a:extLst>
            </p:cNvPr>
            <p:cNvSpPr txBox="1"/>
            <p:nvPr/>
          </p:nvSpPr>
          <p:spPr>
            <a:xfrm>
              <a:off x="6909440" y="1602145"/>
              <a:ext cx="4346388" cy="400110"/>
            </a:xfrm>
            <a:prstGeom prst="rect">
              <a:avLst/>
            </a:prstGeom>
            <a:noFill/>
          </p:spPr>
          <p:txBody>
            <a:bodyPr wrap="square" rtlCol="0">
              <a:spAutoFit/>
            </a:bodyPr>
            <a:lstStyle/>
            <a:p>
              <a:r>
                <a:rPr lang="fr-FR" sz="2000" b="1" dirty="0" err="1" smtClean="0">
                  <a:solidFill>
                    <a:schemeClr val="tx1">
                      <a:lumMod val="85000"/>
                      <a:lumOff val="15000"/>
                    </a:schemeClr>
                  </a:solidFill>
                  <a:latin typeface="Book Antiqua" panose="02040602050305030304" pitchFamily="18" charset="0"/>
                </a:rPr>
                <a:t>Phép</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biện</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chứng</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duy</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vật</a:t>
              </a:r>
              <a:endParaRPr lang="fr-FR" sz="2000" b="1" dirty="0">
                <a:solidFill>
                  <a:schemeClr val="tx1">
                    <a:lumMod val="85000"/>
                    <a:lumOff val="15000"/>
                  </a:schemeClr>
                </a:solidFill>
                <a:latin typeface="Book Antiqua" panose="02040602050305030304" pitchFamily="18" charset="0"/>
              </a:endParaRPr>
            </a:p>
          </p:txBody>
        </p:sp>
        <p:sp>
          <p:nvSpPr>
            <p:cNvPr id="17" name="TextBox 16">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err="1" smtClean="0">
                  <a:solidFill>
                    <a:schemeClr val="tx1">
                      <a:lumMod val="85000"/>
                      <a:lumOff val="15000"/>
                    </a:schemeClr>
                  </a:solidFill>
                  <a:latin typeface="Book Antiqua" panose="02040602050305030304" pitchFamily="18" charset="0"/>
                </a:rPr>
                <a:t>Nội</a:t>
              </a:r>
              <a:r>
                <a:rPr lang="fr-FR" sz="2800" b="1" dirty="0" smtClean="0">
                  <a:solidFill>
                    <a:schemeClr val="tx1">
                      <a:lumMod val="85000"/>
                      <a:lumOff val="15000"/>
                    </a:schemeClr>
                  </a:solidFill>
                  <a:latin typeface="Book Antiqua" panose="02040602050305030304" pitchFamily="18" charset="0"/>
                </a:rPr>
                <a:t> </a:t>
              </a:r>
              <a:r>
                <a:rPr lang="fr-FR" sz="2800" b="1" dirty="0" err="1" smtClean="0">
                  <a:solidFill>
                    <a:schemeClr val="tx1">
                      <a:lumMod val="85000"/>
                      <a:lumOff val="15000"/>
                    </a:schemeClr>
                  </a:solidFill>
                  <a:latin typeface="Book Antiqua" panose="02040602050305030304" pitchFamily="18" charset="0"/>
                </a:rPr>
                <a:t>dung</a:t>
              </a:r>
              <a:r>
                <a:rPr lang="fr-FR" sz="2800" b="1" dirty="0" smtClean="0">
                  <a:solidFill>
                    <a:schemeClr val="tx1">
                      <a:lumMod val="85000"/>
                      <a:lumOff val="15000"/>
                    </a:schemeClr>
                  </a:solidFill>
                  <a:latin typeface="Book Antiqua" panose="02040602050305030304" pitchFamily="18" charset="0"/>
                </a:rPr>
                <a:t> II</a:t>
              </a:r>
              <a:endParaRPr lang="fr-FR" sz="2800" b="1" dirty="0">
                <a:solidFill>
                  <a:schemeClr val="tx1">
                    <a:lumMod val="85000"/>
                    <a:lumOff val="15000"/>
                  </a:schemeClr>
                </a:solidFill>
                <a:latin typeface="Book Antiqua" panose="02040602050305030304" pitchFamily="18" charset="0"/>
              </a:endParaRPr>
            </a:p>
          </p:txBody>
        </p:sp>
      </p:grpSp>
    </p:spTree>
    <p:extLst>
      <p:ext uri="{BB962C8B-B14F-4D97-AF65-F5344CB8AC3E}">
        <p14:creationId xmlns:p14="http://schemas.microsoft.com/office/powerpoint/2010/main" val="197427137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86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86000">
                                          <p:cBhvr additive="base">
                                            <p:cTn id="7" dur="2000" fill="hold"/>
                                            <p:tgtEl>
                                              <p:spTgt spid="15"/>
                                            </p:tgtEl>
                                            <p:attrNameLst>
                                              <p:attrName>ppt_x</p:attrName>
                                            </p:attrNameLst>
                                          </p:cBhvr>
                                          <p:tavLst>
                                            <p:tav tm="0">
                                              <p:val>
                                                <p:strVal val="#ppt_x"/>
                                              </p:val>
                                            </p:tav>
                                            <p:tav tm="100000">
                                              <p:val>
                                                <p:strVal val="#ppt_x"/>
                                              </p:val>
                                            </p:tav>
                                          </p:tavLst>
                                        </p:anim>
                                        <p:anim calcmode="lin" valueType="num" p14:bounceEnd="86000">
                                          <p:cBhvr additive="base">
                                            <p:cTn id="8" dur="2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14:presetBounceEnd="86000">
                                      <p:stCondLst>
                                        <p:cond delay="300"/>
                                      </p:stCondLst>
                                      <p:childTnLst>
                                        <p:set>
                                          <p:cBhvr>
                                            <p:cTn id="10" dur="1" fill="hold">
                                              <p:stCondLst>
                                                <p:cond delay="0"/>
                                              </p:stCondLst>
                                            </p:cTn>
                                            <p:tgtEl>
                                              <p:spTgt spid="6"/>
                                            </p:tgtEl>
                                            <p:attrNameLst>
                                              <p:attrName>style.visibility</p:attrName>
                                            </p:attrNameLst>
                                          </p:cBhvr>
                                          <p:to>
                                            <p:strVal val="visible"/>
                                          </p:to>
                                        </p:set>
                                        <p:anim calcmode="lin" valueType="num" p14:bounceEnd="86000">
                                          <p:cBhvr additive="base">
                                            <p:cTn id="11" dur="2000" fill="hold"/>
                                            <p:tgtEl>
                                              <p:spTgt spid="6"/>
                                            </p:tgtEl>
                                            <p:attrNameLst>
                                              <p:attrName>ppt_x</p:attrName>
                                            </p:attrNameLst>
                                          </p:cBhvr>
                                          <p:tavLst>
                                            <p:tav tm="0">
                                              <p:val>
                                                <p:strVal val="1+#ppt_w/2"/>
                                              </p:val>
                                            </p:tav>
                                            <p:tav tm="100000">
                                              <p:val>
                                                <p:strVal val="#ppt_x"/>
                                              </p:val>
                                            </p:tav>
                                          </p:tavLst>
                                        </p:anim>
                                        <p:anim calcmode="lin" valueType="num" p14:bounceEnd="86000">
                                          <p:cBhvr additive="base">
                                            <p:cTn id="12" dur="20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86000">
                                      <p:stCondLst>
                                        <p:cond delay="900"/>
                                      </p:stCondLst>
                                      <p:childTnLst>
                                        <p:set>
                                          <p:cBhvr>
                                            <p:cTn id="14" dur="1" fill="hold">
                                              <p:stCondLst>
                                                <p:cond delay="0"/>
                                              </p:stCondLst>
                                            </p:cTn>
                                            <p:tgtEl>
                                              <p:spTgt spid="9"/>
                                            </p:tgtEl>
                                            <p:attrNameLst>
                                              <p:attrName>style.visibility</p:attrName>
                                            </p:attrNameLst>
                                          </p:cBhvr>
                                          <p:to>
                                            <p:strVal val="visible"/>
                                          </p:to>
                                        </p:set>
                                        <p:anim calcmode="lin" valueType="num" p14:bounceEnd="86000">
                                          <p:cBhvr additive="base">
                                            <p:cTn id="15" dur="2000" fill="hold"/>
                                            <p:tgtEl>
                                              <p:spTgt spid="9"/>
                                            </p:tgtEl>
                                            <p:attrNameLst>
                                              <p:attrName>ppt_x</p:attrName>
                                            </p:attrNameLst>
                                          </p:cBhvr>
                                          <p:tavLst>
                                            <p:tav tm="0">
                                              <p:val>
                                                <p:strVal val="1+#ppt_w/2"/>
                                              </p:val>
                                            </p:tav>
                                            <p:tav tm="100000">
                                              <p:val>
                                                <p:strVal val="#ppt_x"/>
                                              </p:val>
                                            </p:tav>
                                          </p:tavLst>
                                        </p:anim>
                                        <p:anim calcmode="lin" valueType="num" p14:bounceEnd="86000">
                                          <p:cBhvr additive="base">
                                            <p:cTn id="16"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2000" fill="hold"/>
                                            <p:tgtEl>
                                              <p:spTgt spid="15"/>
                                            </p:tgtEl>
                                            <p:attrNameLst>
                                              <p:attrName>ppt_x</p:attrName>
                                            </p:attrNameLst>
                                          </p:cBhvr>
                                          <p:tavLst>
                                            <p:tav tm="0">
                                              <p:val>
                                                <p:strVal val="#ppt_x"/>
                                              </p:val>
                                            </p:tav>
                                            <p:tav tm="100000">
                                              <p:val>
                                                <p:strVal val="#ppt_x"/>
                                              </p:val>
                                            </p:tav>
                                          </p:tavLst>
                                        </p:anim>
                                        <p:anim calcmode="lin" valueType="num">
                                          <p:cBhvr additive="base">
                                            <p:cTn id="8" dur="2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stCondLst>
                                        <p:cond delay="3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2000" fill="hold"/>
                                            <p:tgtEl>
                                              <p:spTgt spid="6"/>
                                            </p:tgtEl>
                                            <p:attrNameLst>
                                              <p:attrName>ppt_x</p:attrName>
                                            </p:attrNameLst>
                                          </p:cBhvr>
                                          <p:tavLst>
                                            <p:tav tm="0">
                                              <p:val>
                                                <p:strVal val="1+#ppt_w/2"/>
                                              </p:val>
                                            </p:tav>
                                            <p:tav tm="100000">
                                              <p:val>
                                                <p:strVal val="#ppt_x"/>
                                              </p:val>
                                            </p:tav>
                                          </p:tavLst>
                                        </p:anim>
                                        <p:anim calcmode="lin" valueType="num">
                                          <p:cBhvr additive="base">
                                            <p:cTn id="12" dur="20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9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2000" fill="hold"/>
                                            <p:tgtEl>
                                              <p:spTgt spid="9"/>
                                            </p:tgtEl>
                                            <p:attrNameLst>
                                              <p:attrName>ppt_x</p:attrName>
                                            </p:attrNameLst>
                                          </p:cBhvr>
                                          <p:tavLst>
                                            <p:tav tm="0">
                                              <p:val>
                                                <p:strVal val="1+#ppt_w/2"/>
                                              </p:val>
                                            </p:tav>
                                            <p:tav tm="100000">
                                              <p:val>
                                                <p:strVal val="#ppt_x"/>
                                              </p:val>
                                            </p:tav>
                                          </p:tavLst>
                                        </p:anim>
                                        <p:anim calcmode="lin" valueType="num">
                                          <p:cBhvr additive="base">
                                            <p:cTn id="16"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 xmlns:a16="http://schemas.microsoft.com/office/drawing/2014/main" id="{79497CF0-1ACA-4AF1-88DF-6DA7352BBCE3}"/>
              </a:ext>
            </a:extLst>
          </p:cNvPr>
          <p:cNvGrpSpPr/>
          <p:nvPr/>
        </p:nvGrpSpPr>
        <p:grpSpPr>
          <a:xfrm>
            <a:off x="2228288" y="1878495"/>
            <a:ext cx="7511962" cy="523220"/>
            <a:chOff x="6856107" y="1166477"/>
            <a:chExt cx="4792595" cy="523220"/>
          </a:xfrm>
        </p:grpSpPr>
        <p:sp>
          <p:nvSpPr>
            <p:cNvPr id="7" name="TextBox 6">
              <a:extLst>
                <a:ext uri="{FF2B5EF4-FFF2-40B4-BE49-F238E27FC236}">
                  <a16:creationId xmlns="" xmlns:a16="http://schemas.microsoft.com/office/drawing/2014/main" id="{736D288F-BCC3-488E-9EE3-A28499658A23}"/>
                </a:ext>
              </a:extLst>
            </p:cNvPr>
            <p:cNvSpPr txBox="1"/>
            <p:nvPr/>
          </p:nvSpPr>
          <p:spPr>
            <a:xfrm>
              <a:off x="7302314" y="1243283"/>
              <a:ext cx="4346388" cy="369332"/>
            </a:xfrm>
            <a:prstGeom prst="rect">
              <a:avLst/>
            </a:prstGeom>
            <a:noFill/>
          </p:spPr>
          <p:txBody>
            <a:bodyPr wrap="square" rtlCol="0">
              <a:spAutoFit/>
            </a:bodyPr>
            <a:lstStyle/>
            <a:p>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khách</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quan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và</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chủ</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quan</a:t>
              </a:r>
              <a:endParaRPr lang="fr-FR" b="1" dirty="0">
                <a:solidFill>
                  <a:schemeClr val="tx1">
                    <a:lumMod val="75000"/>
                    <a:lumOff val="25000"/>
                  </a:schemeClr>
                </a:solidFill>
                <a:latin typeface="Book Antiqua" panose="02040602050305030304" pitchFamily="18" charset="0"/>
              </a:endParaRPr>
            </a:p>
          </p:txBody>
        </p:sp>
        <p:sp>
          <p:nvSpPr>
            <p:cNvPr id="8" name="TextBox 7">
              <a:extLst>
                <a:ext uri="{FF2B5EF4-FFF2-40B4-BE49-F238E27FC236}">
                  <a16:creationId xmlns="" xmlns:a16="http://schemas.microsoft.com/office/drawing/2014/main" id="{9B7F1018-F7CE-4C48-98DB-047736886ED2}"/>
                </a:ext>
              </a:extLst>
            </p:cNvPr>
            <p:cNvSpPr txBox="1"/>
            <p:nvPr/>
          </p:nvSpPr>
          <p:spPr>
            <a:xfrm>
              <a:off x="6856107" y="1166477"/>
              <a:ext cx="701588"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a.</a:t>
              </a:r>
              <a:endParaRPr lang="fr-FR" sz="2800" b="1" dirty="0">
                <a:solidFill>
                  <a:schemeClr val="tx1">
                    <a:lumMod val="75000"/>
                    <a:lumOff val="25000"/>
                  </a:schemeClr>
                </a:solidFill>
                <a:latin typeface="Book Antiqua" panose="02040602050305030304" pitchFamily="18" charset="0"/>
              </a:endParaRPr>
            </a:p>
          </p:txBody>
        </p:sp>
      </p:grpSp>
      <p:grpSp>
        <p:nvGrpSpPr>
          <p:cNvPr id="9" name="Group 8">
            <a:extLst>
              <a:ext uri="{FF2B5EF4-FFF2-40B4-BE49-F238E27FC236}">
                <a16:creationId xmlns="" xmlns:a16="http://schemas.microsoft.com/office/drawing/2014/main" id="{EC3E28AE-F617-43E4-8479-4475FD0A11E1}"/>
              </a:ext>
            </a:extLst>
          </p:cNvPr>
          <p:cNvGrpSpPr/>
          <p:nvPr/>
        </p:nvGrpSpPr>
        <p:grpSpPr>
          <a:xfrm>
            <a:off x="2228288" y="3441449"/>
            <a:ext cx="7061641" cy="523220"/>
            <a:chOff x="6852332" y="2336091"/>
            <a:chExt cx="4824179" cy="523220"/>
          </a:xfrm>
        </p:grpSpPr>
        <p:sp>
          <p:nvSpPr>
            <p:cNvPr id="10" name="TextBox 9">
              <a:extLst>
                <a:ext uri="{FF2B5EF4-FFF2-40B4-BE49-F238E27FC236}">
                  <a16:creationId xmlns="" xmlns:a16="http://schemas.microsoft.com/office/drawing/2014/main" id="{74982351-2B8B-4EF2-9632-631B813E3A13}"/>
                </a:ext>
              </a:extLst>
            </p:cNvPr>
            <p:cNvSpPr txBox="1"/>
            <p:nvPr/>
          </p:nvSpPr>
          <p:spPr>
            <a:xfrm>
              <a:off x="7330122" y="2432567"/>
              <a:ext cx="4346389" cy="369332"/>
            </a:xfrm>
            <a:prstGeom prst="rect">
              <a:avLst/>
            </a:prstGeom>
            <a:noFill/>
          </p:spPr>
          <p:txBody>
            <a:bodyPr wrap="square" rtlCol="0">
              <a:spAutoFit/>
            </a:bodyPr>
            <a:lstStyle/>
            <a:p>
              <a:r>
                <a:rPr lang="fr-FR" b="1" dirty="0" err="1" smtClean="0">
                  <a:solidFill>
                    <a:schemeClr val="tx1">
                      <a:lumMod val="75000"/>
                      <a:lumOff val="25000"/>
                    </a:schemeClr>
                  </a:solidFill>
                  <a:latin typeface="Book Antiqua" panose="02040602050305030304" pitchFamily="18" charset="0"/>
                </a:rPr>
                <a:t>Khái</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niệm</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phép</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duy</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vật</a:t>
              </a:r>
              <a:endParaRPr lang="fr-FR" b="1" dirty="0">
                <a:solidFill>
                  <a:schemeClr val="tx1">
                    <a:lumMod val="75000"/>
                    <a:lumOff val="25000"/>
                  </a:schemeClr>
                </a:solidFill>
                <a:latin typeface="Book Antiqua" panose="02040602050305030304" pitchFamily="18" charset="0"/>
              </a:endParaRPr>
            </a:p>
          </p:txBody>
        </p:sp>
        <p:sp>
          <p:nvSpPr>
            <p:cNvPr id="11" name="TextBox 10">
              <a:extLst>
                <a:ext uri="{FF2B5EF4-FFF2-40B4-BE49-F238E27FC236}">
                  <a16:creationId xmlns="" xmlns:a16="http://schemas.microsoft.com/office/drawing/2014/main" id="{D8A707CE-91CA-48DD-AD15-8FBF22DFAE03}"/>
                </a:ext>
              </a:extLst>
            </p:cNvPr>
            <p:cNvSpPr txBox="1"/>
            <p:nvPr/>
          </p:nvSpPr>
          <p:spPr>
            <a:xfrm>
              <a:off x="6852332" y="2336091"/>
              <a:ext cx="661524"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b.</a:t>
              </a:r>
              <a:endParaRPr lang="fr-FR" sz="2800" b="1" dirty="0">
                <a:solidFill>
                  <a:schemeClr val="tx1">
                    <a:lumMod val="75000"/>
                    <a:lumOff val="25000"/>
                  </a:schemeClr>
                </a:solidFill>
                <a:latin typeface="Book Antiqua" panose="02040602050305030304" pitchFamily="18" charset="0"/>
              </a:endParaRPr>
            </a:p>
          </p:txBody>
        </p:sp>
      </p:grpSp>
      <p:sp>
        <p:nvSpPr>
          <p:cNvPr id="24" name="Text Placeholder 1"/>
          <p:cNvSpPr>
            <a:spLocks noGrp="1"/>
          </p:cNvSpPr>
          <p:nvPr>
            <p:ph type="body" sz="quarter" idx="18"/>
          </p:nvPr>
        </p:nvSpPr>
        <p:spPr>
          <a:xfrm>
            <a:off x="765687" y="483787"/>
            <a:ext cx="10683053" cy="431780"/>
          </a:xfrm>
        </p:spPr>
        <p:txBody>
          <a:bodyPr>
            <a:noAutofit/>
          </a:bodyPr>
          <a:lstStyle/>
          <a:p>
            <a:r>
              <a:rPr lang="fr-FR" sz="1600" dirty="0">
                <a:latin typeface="Book Antiqua" panose="02040602050305030304" pitchFamily="18" charset="0"/>
              </a:rPr>
              <a:t>Hai </a:t>
            </a:r>
            <a:r>
              <a:rPr lang="fr-FR" sz="1600" dirty="0" err="1">
                <a:latin typeface="Book Antiqua" panose="02040602050305030304" pitchFamily="18" charset="0"/>
              </a:rPr>
              <a:t>loại</a:t>
            </a:r>
            <a:r>
              <a:rPr lang="fr-FR" sz="1600" dirty="0">
                <a:latin typeface="Book Antiqua" panose="02040602050305030304" pitchFamily="18" charset="0"/>
              </a:rPr>
              <a:t> </a:t>
            </a:r>
            <a:r>
              <a:rPr lang="fr-FR" sz="1600" dirty="0" err="1">
                <a:latin typeface="Book Antiqua" panose="02040602050305030304" pitchFamily="18" charset="0"/>
              </a:rPr>
              <a:t>hình</a:t>
            </a:r>
            <a:r>
              <a:rPr lang="fr-FR" sz="1600" dirty="0">
                <a:latin typeface="Book Antiqua" panose="02040602050305030304" pitchFamily="18" charset="0"/>
              </a:rPr>
              <a:t> </a:t>
            </a:r>
            <a:r>
              <a:rPr lang="fr-FR" sz="1600" dirty="0" err="1">
                <a:latin typeface="Book Antiqua" panose="02040602050305030304" pitchFamily="18" charset="0"/>
              </a:rPr>
              <a:t>biện</a:t>
            </a:r>
            <a:r>
              <a:rPr lang="fr-FR" sz="1600" dirty="0">
                <a:latin typeface="Book Antiqua" panose="02040602050305030304" pitchFamily="18" charset="0"/>
              </a:rPr>
              <a:t> </a:t>
            </a:r>
            <a:r>
              <a:rPr lang="fr-FR" sz="1600" dirty="0" err="1">
                <a:latin typeface="Book Antiqua" panose="02040602050305030304" pitchFamily="18" charset="0"/>
              </a:rPr>
              <a:t>chứng</a:t>
            </a:r>
            <a:r>
              <a:rPr lang="fr-FR" sz="1600" dirty="0">
                <a:latin typeface="Book Antiqua" panose="02040602050305030304" pitchFamily="18" charset="0"/>
              </a:rPr>
              <a:t> </a:t>
            </a:r>
            <a:r>
              <a:rPr lang="fr-FR" sz="1600" dirty="0" err="1">
                <a:latin typeface="Book Antiqua" panose="02040602050305030304" pitchFamily="18" charset="0"/>
              </a:rPr>
              <a:t>và</a:t>
            </a:r>
            <a:r>
              <a:rPr lang="fr-FR" sz="1600" dirty="0">
                <a:latin typeface="Book Antiqua" panose="02040602050305030304" pitchFamily="18" charset="0"/>
              </a:rPr>
              <a:t> </a:t>
            </a:r>
            <a:r>
              <a:rPr lang="fr-FR" sz="1600" dirty="0" err="1">
                <a:latin typeface="Book Antiqua" panose="02040602050305030304" pitchFamily="18" charset="0"/>
              </a:rPr>
              <a:t>phép</a:t>
            </a:r>
            <a:r>
              <a:rPr lang="fr-FR" sz="1600" dirty="0">
                <a:latin typeface="Book Antiqua" panose="02040602050305030304" pitchFamily="18" charset="0"/>
              </a:rPr>
              <a:t> </a:t>
            </a:r>
            <a:r>
              <a:rPr lang="fr-FR" sz="1600" dirty="0" err="1">
                <a:latin typeface="Book Antiqua" panose="02040602050305030304" pitchFamily="18" charset="0"/>
              </a:rPr>
              <a:t>biện</a:t>
            </a:r>
            <a:r>
              <a:rPr lang="fr-FR" sz="1600" dirty="0">
                <a:latin typeface="Book Antiqua" panose="02040602050305030304" pitchFamily="18" charset="0"/>
              </a:rPr>
              <a:t> </a:t>
            </a:r>
            <a:r>
              <a:rPr lang="fr-FR" sz="1600" dirty="0" err="1">
                <a:latin typeface="Book Antiqua" panose="02040602050305030304" pitchFamily="18" charset="0"/>
              </a:rPr>
              <a:t>chứng</a:t>
            </a:r>
            <a:r>
              <a:rPr lang="fr-FR" sz="1600" dirty="0">
                <a:latin typeface="Book Antiqua" panose="02040602050305030304" pitchFamily="18" charset="0"/>
              </a:rPr>
              <a:t> </a:t>
            </a:r>
            <a:r>
              <a:rPr lang="fr-FR" sz="1600" dirty="0" err="1">
                <a:latin typeface="Book Antiqua" panose="02040602050305030304" pitchFamily="18" charset="0"/>
              </a:rPr>
              <a:t>duy</a:t>
            </a:r>
            <a:r>
              <a:rPr lang="fr-FR" sz="1600" dirty="0">
                <a:latin typeface="Book Antiqua" panose="02040602050305030304" pitchFamily="18" charset="0"/>
              </a:rPr>
              <a:t> </a:t>
            </a:r>
            <a:r>
              <a:rPr lang="fr-FR" sz="1600" dirty="0" err="1">
                <a:latin typeface="Book Antiqua" panose="02040602050305030304" pitchFamily="18" charset="0"/>
              </a:rPr>
              <a:t>vật</a:t>
            </a:r>
            <a:endParaRPr lang="fr-FR" sz="1600" dirty="0">
              <a:latin typeface="Book Antiqua" panose="02040602050305030304" pitchFamily="18" charset="0"/>
            </a:endParaRPr>
          </a:p>
        </p:txBody>
      </p:sp>
    </p:spTree>
    <p:extLst>
      <p:ext uri="{BB962C8B-B14F-4D97-AF65-F5344CB8AC3E}">
        <p14:creationId xmlns:p14="http://schemas.microsoft.com/office/powerpoint/2010/main" val="1899084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nodeType="withEffect">
                                  <p:stCondLst>
                                    <p:cond delay="600"/>
                                  </p:stCondLst>
                                  <p:childTnLst>
                                    <p:set>
                                      <p:cBhvr>
                                        <p:cTn id="9" dur="1" fill="hold">
                                          <p:stCondLst>
                                            <p:cond delay="0"/>
                                          </p:stCondLst>
                                        </p:cTn>
                                        <p:tgtEl>
                                          <p:spTgt spid="9"/>
                                        </p:tgtEl>
                                        <p:attrNameLst>
                                          <p:attrName>style.visibility</p:attrName>
                                        </p:attrNameLst>
                                      </p:cBhvr>
                                      <p:to>
                                        <p:strVal val="visible"/>
                                      </p:to>
                                    </p:set>
                                    <p:animEffect transition="in" filter="wipe(up)">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Nội</a:t>
            </a:r>
            <a:r>
              <a:rPr lang="fr-FR" sz="1600" dirty="0" smtClean="0">
                <a:latin typeface="Book Antiqua" panose="02040602050305030304" pitchFamily="18" charset="0"/>
              </a:rPr>
              <a:t> </a:t>
            </a:r>
            <a:r>
              <a:rPr lang="fr-FR" sz="1600" dirty="0" err="1" smtClean="0">
                <a:latin typeface="Book Antiqua" panose="02040602050305030304" pitchFamily="18" charset="0"/>
              </a:rPr>
              <a:t>dung</a:t>
            </a:r>
            <a:r>
              <a:rPr lang="fr-FR" sz="1600" dirty="0" smtClean="0">
                <a:latin typeface="Book Antiqua" panose="02040602050305030304" pitchFamily="18" charset="0"/>
              </a:rPr>
              <a:t> a</a:t>
            </a:r>
            <a:endParaRPr lang="fr-FR" sz="1600" dirty="0">
              <a:latin typeface="Book Antiqua" panose="02040602050305030304" pitchFamily="18" charset="0"/>
            </a:endParaRPr>
          </a:p>
        </p:txBody>
      </p:sp>
      <p:sp>
        <p:nvSpPr>
          <p:cNvPr id="7" name="Text Placeholder 1"/>
          <p:cNvSpPr>
            <a:spLocks noGrp="1"/>
          </p:cNvSpPr>
          <p:nvPr>
            <p:ph type="body" sz="quarter" idx="18"/>
          </p:nvPr>
        </p:nvSpPr>
        <p:spPr>
          <a:xfrm>
            <a:off x="934271" y="992236"/>
            <a:ext cx="10683053" cy="431780"/>
          </a:xfrm>
        </p:spPr>
        <p:txBody>
          <a:bodyPr>
            <a:noAutofit/>
          </a:bodyPr>
          <a:lstStyle/>
          <a:p>
            <a:r>
              <a:rPr lang="fr-FR" sz="1600" dirty="0" err="1" smtClean="0">
                <a:latin typeface="Book Antiqua" panose="02040602050305030304" pitchFamily="18" charset="0"/>
              </a:rPr>
              <a:t>Biện</a:t>
            </a:r>
            <a:r>
              <a:rPr lang="fr-FR" sz="1600" dirty="0" smtClean="0">
                <a:latin typeface="Book Antiqua" panose="02040602050305030304" pitchFamily="18" charset="0"/>
              </a:rPr>
              <a:t> </a:t>
            </a:r>
            <a:r>
              <a:rPr lang="fr-FR" sz="1600" dirty="0" err="1" smtClean="0">
                <a:latin typeface="Book Antiqua" panose="02040602050305030304" pitchFamily="18" charset="0"/>
              </a:rPr>
              <a:t>chứng</a:t>
            </a:r>
            <a:r>
              <a:rPr lang="fr-FR" sz="1600" dirty="0" smtClean="0">
                <a:latin typeface="Book Antiqua" panose="02040602050305030304" pitchFamily="18" charset="0"/>
              </a:rPr>
              <a:t> </a:t>
            </a:r>
            <a:r>
              <a:rPr lang="fr-FR" sz="1600" dirty="0" err="1" smtClean="0">
                <a:latin typeface="Book Antiqua" panose="02040602050305030304" pitchFamily="18" charset="0"/>
              </a:rPr>
              <a:t>khách</a:t>
            </a:r>
            <a:r>
              <a:rPr lang="fr-FR" sz="1600" dirty="0" smtClean="0">
                <a:latin typeface="Book Antiqua" panose="02040602050305030304" pitchFamily="18" charset="0"/>
              </a:rPr>
              <a:t> </a:t>
            </a:r>
            <a:r>
              <a:rPr lang="fr-FR" sz="1600" dirty="0" err="1" smtClean="0">
                <a:latin typeface="Book Antiqua" panose="02040602050305030304" pitchFamily="18" charset="0"/>
              </a:rPr>
              <a:t>quan</a:t>
            </a:r>
            <a:r>
              <a:rPr lang="fr-FR" sz="1600" dirty="0" smtClean="0">
                <a:latin typeface="Book Antiqua" panose="02040602050305030304" pitchFamily="18" charset="0"/>
              </a:rPr>
              <a:t> </a:t>
            </a:r>
            <a:r>
              <a:rPr lang="fr-FR" sz="1600" dirty="0" err="1" smtClean="0">
                <a:latin typeface="Book Antiqua" panose="02040602050305030304" pitchFamily="18" charset="0"/>
              </a:rPr>
              <a:t>và</a:t>
            </a:r>
            <a:r>
              <a:rPr lang="fr-FR" sz="1600" dirty="0" smtClean="0">
                <a:latin typeface="Book Antiqua" panose="02040602050305030304" pitchFamily="18" charset="0"/>
              </a:rPr>
              <a:t> </a:t>
            </a:r>
            <a:r>
              <a:rPr lang="fr-FR" sz="1600" dirty="0" err="1" smtClean="0">
                <a:latin typeface="Book Antiqua" panose="02040602050305030304" pitchFamily="18" charset="0"/>
              </a:rPr>
              <a:t>biện</a:t>
            </a:r>
            <a:r>
              <a:rPr lang="fr-FR" sz="1600" dirty="0" smtClean="0">
                <a:latin typeface="Book Antiqua" panose="02040602050305030304" pitchFamily="18" charset="0"/>
              </a:rPr>
              <a:t> </a:t>
            </a:r>
            <a:r>
              <a:rPr lang="fr-FR" sz="1600" dirty="0" err="1" smtClean="0">
                <a:latin typeface="Book Antiqua" panose="02040602050305030304" pitchFamily="18" charset="0"/>
              </a:rPr>
              <a:t>chứng</a:t>
            </a:r>
            <a:r>
              <a:rPr lang="fr-FR" sz="1600" dirty="0" smtClean="0">
                <a:latin typeface="Book Antiqua" panose="02040602050305030304" pitchFamily="18" charset="0"/>
              </a:rPr>
              <a:t> </a:t>
            </a:r>
            <a:r>
              <a:rPr lang="fr-FR" sz="1600" dirty="0" err="1" smtClean="0">
                <a:latin typeface="Book Antiqua" panose="02040602050305030304" pitchFamily="18" charset="0"/>
              </a:rPr>
              <a:t>chủ</a:t>
            </a:r>
            <a:r>
              <a:rPr lang="fr-FR" sz="1600" dirty="0" smtClean="0">
                <a:latin typeface="Book Antiqua" panose="02040602050305030304" pitchFamily="18" charset="0"/>
              </a:rPr>
              <a:t> </a:t>
            </a:r>
            <a:r>
              <a:rPr lang="fr-FR" sz="1600" dirty="0" err="1" smtClean="0">
                <a:latin typeface="Book Antiqua" panose="02040602050305030304" pitchFamily="18" charset="0"/>
              </a:rPr>
              <a:t>quan</a:t>
            </a:r>
            <a:endParaRPr lang="fr-FR" sz="1600" dirty="0">
              <a:latin typeface="Book Antiqua" panose="02040602050305030304" pitchFamily="18" charset="0"/>
            </a:endParaRPr>
          </a:p>
        </p:txBody>
      </p:sp>
      <p:grpSp>
        <p:nvGrpSpPr>
          <p:cNvPr id="21" name="Group 20"/>
          <p:cNvGrpSpPr/>
          <p:nvPr/>
        </p:nvGrpSpPr>
        <p:grpSpPr>
          <a:xfrm>
            <a:off x="934271" y="1583751"/>
            <a:ext cx="9760027" cy="3924110"/>
            <a:chOff x="934271" y="1583751"/>
            <a:chExt cx="9760027" cy="3924110"/>
          </a:xfrm>
        </p:grpSpPr>
        <p:sp>
          <p:nvSpPr>
            <p:cNvPr id="8" name="TextBox 7"/>
            <p:cNvSpPr txBox="1"/>
            <p:nvPr/>
          </p:nvSpPr>
          <p:spPr>
            <a:xfrm>
              <a:off x="4686046" y="1583751"/>
              <a:ext cx="2006769"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sz="2400" b="1" dirty="0" err="1" smtClean="0">
                  <a:latin typeface="Book Antiqua" panose="02040602050305030304" pitchFamily="18" charset="0"/>
                </a:rPr>
                <a:t>Biện</a:t>
              </a:r>
              <a:r>
                <a:rPr lang="en-GB" sz="2400" b="1" dirty="0" smtClean="0">
                  <a:latin typeface="Book Antiqua" panose="02040602050305030304" pitchFamily="18" charset="0"/>
                </a:rPr>
                <a:t> </a:t>
              </a:r>
              <a:r>
                <a:rPr lang="en-GB" sz="2400" b="1" dirty="0" err="1" smtClean="0">
                  <a:latin typeface="Book Antiqua" panose="02040602050305030304" pitchFamily="18" charset="0"/>
                </a:rPr>
                <a:t>chứng</a:t>
              </a:r>
              <a:endParaRPr lang="en-US" sz="2400" b="1" dirty="0">
                <a:latin typeface="Book Antiqua" panose="02040602050305030304" pitchFamily="18" charset="0"/>
              </a:endParaRPr>
            </a:p>
          </p:txBody>
        </p:sp>
        <p:sp>
          <p:nvSpPr>
            <p:cNvPr id="9" name="TextBox 8"/>
            <p:cNvSpPr txBox="1"/>
            <p:nvPr/>
          </p:nvSpPr>
          <p:spPr>
            <a:xfrm>
              <a:off x="2153863" y="2802635"/>
              <a:ext cx="138834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dirty="0" err="1" smtClean="0">
                  <a:latin typeface="Book Antiqua" panose="02040602050305030304" pitchFamily="18" charset="0"/>
                </a:rPr>
                <a:t>Khái</a:t>
              </a:r>
              <a:r>
                <a:rPr lang="en-GB" dirty="0" smtClean="0">
                  <a:latin typeface="Book Antiqua" panose="02040602050305030304" pitchFamily="18" charset="0"/>
                </a:rPr>
                <a:t> </a:t>
              </a:r>
              <a:r>
                <a:rPr lang="en-GB" dirty="0" err="1" smtClean="0">
                  <a:latin typeface="Book Antiqua" panose="02040602050305030304" pitchFamily="18" charset="0"/>
                </a:rPr>
                <a:t>niệm</a:t>
              </a:r>
              <a:endParaRPr lang="en-US" dirty="0">
                <a:latin typeface="Book Antiqua" panose="02040602050305030304" pitchFamily="18" charset="0"/>
              </a:endParaRPr>
            </a:p>
          </p:txBody>
        </p:sp>
        <p:sp>
          <p:nvSpPr>
            <p:cNvPr id="10" name="TextBox 9"/>
            <p:cNvSpPr txBox="1"/>
            <p:nvPr/>
          </p:nvSpPr>
          <p:spPr>
            <a:xfrm>
              <a:off x="7354545" y="2677891"/>
              <a:ext cx="1424198"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dirty="0" err="1" smtClean="0">
                  <a:latin typeface="Book Antiqua" panose="02040602050305030304" pitchFamily="18" charset="0"/>
                </a:rPr>
                <a:t>Hình</a:t>
              </a:r>
              <a:r>
                <a:rPr lang="en-GB" dirty="0" smtClean="0">
                  <a:latin typeface="Book Antiqua" panose="02040602050305030304" pitchFamily="18" charset="0"/>
                </a:rPr>
                <a:t> </a:t>
              </a:r>
              <a:r>
                <a:rPr lang="en-GB" dirty="0" err="1" smtClean="0">
                  <a:latin typeface="Book Antiqua" panose="02040602050305030304" pitchFamily="18" charset="0"/>
                </a:rPr>
                <a:t>thức</a:t>
              </a:r>
              <a:endParaRPr lang="en-US" dirty="0">
                <a:latin typeface="Book Antiqua" panose="02040602050305030304" pitchFamily="18" charset="0"/>
              </a:endParaRPr>
            </a:p>
          </p:txBody>
        </p:sp>
        <p:sp>
          <p:nvSpPr>
            <p:cNvPr id="4" name="TextBox 3"/>
            <p:cNvSpPr txBox="1"/>
            <p:nvPr/>
          </p:nvSpPr>
          <p:spPr>
            <a:xfrm>
              <a:off x="934271" y="3917618"/>
              <a:ext cx="3827533" cy="132343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en-US" sz="1600" dirty="0" smtClean="0">
                  <a:solidFill>
                    <a:srgbClr val="000000"/>
                  </a:solidFill>
                  <a:latin typeface="Times New Roman" pitchFamily="18" charset="0"/>
                  <a:cs typeface="Times New Roman" pitchFamily="18" charset="0"/>
                </a:rPr>
                <a:t>L</a:t>
              </a:r>
              <a:r>
                <a:rPr lang="vi-VN" altLang="en-US" sz="1600" dirty="0" smtClean="0">
                  <a:solidFill>
                    <a:srgbClr val="000000"/>
                  </a:solidFill>
                  <a:latin typeface="Times New Roman" pitchFamily="18" charset="0"/>
                  <a:cs typeface="Times New Roman" pitchFamily="18" charset="0"/>
                </a:rPr>
                <a:t>à </a:t>
              </a:r>
              <a:r>
                <a:rPr lang="nb-NO" sz="1600" dirty="0">
                  <a:solidFill>
                    <a:srgbClr val="000000"/>
                  </a:solidFill>
                  <a:latin typeface="Times New Roman" pitchFamily="18" charset="0"/>
                  <a:cs typeface="Times New Roman" pitchFamily="18" charset="0"/>
                </a:rPr>
                <a:t>phương pháp “xem xét những sự vật và những phản ánh của chúng trong tư tưởng trong mối quan hệ qua lại lẫn nhau của chúng, trong sự ràng buộc, sự vận động, sự phát sinh và tiêu vong của chúng</a:t>
              </a:r>
              <a:endParaRPr lang="en-US" sz="1600" dirty="0"/>
            </a:p>
          </p:txBody>
        </p:sp>
        <p:sp>
          <p:nvSpPr>
            <p:cNvPr id="5" name="TextBox 4"/>
            <p:cNvSpPr txBox="1"/>
            <p:nvPr/>
          </p:nvSpPr>
          <p:spPr>
            <a:xfrm>
              <a:off x="6429121" y="3625232"/>
              <a:ext cx="1428245"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600" dirty="0" err="1" smtClean="0">
                  <a:latin typeface="Book Antiqua" panose="02040602050305030304" pitchFamily="18" charset="0"/>
                </a:rPr>
                <a:t>Biện</a:t>
              </a:r>
              <a:r>
                <a:rPr lang="en-US" sz="1600" dirty="0" smtClean="0">
                  <a:latin typeface="Book Antiqua" panose="02040602050305030304" pitchFamily="18" charset="0"/>
                </a:rPr>
                <a:t> </a:t>
              </a:r>
              <a:r>
                <a:rPr lang="en-US" sz="1600" dirty="0" err="1" smtClean="0">
                  <a:latin typeface="Book Antiqua" panose="02040602050305030304" pitchFamily="18" charset="0"/>
                </a:rPr>
                <a:t>chứng</a:t>
              </a:r>
              <a:r>
                <a:rPr lang="en-US" sz="1600" dirty="0" smtClean="0">
                  <a:latin typeface="Book Antiqua" panose="02040602050305030304" pitchFamily="18" charset="0"/>
                </a:rPr>
                <a:t> </a:t>
              </a:r>
              <a:r>
                <a:rPr lang="en-US" sz="1600" dirty="0" err="1" smtClean="0">
                  <a:latin typeface="Book Antiqua" panose="02040602050305030304" pitchFamily="18" charset="0"/>
                </a:rPr>
                <a:t>khách</a:t>
              </a:r>
              <a:r>
                <a:rPr lang="en-US" sz="1600" dirty="0" smtClean="0">
                  <a:latin typeface="Book Antiqua" panose="02040602050305030304" pitchFamily="18" charset="0"/>
                </a:rPr>
                <a:t> </a:t>
              </a:r>
              <a:r>
                <a:rPr lang="en-US" sz="1600" dirty="0" err="1" smtClean="0">
                  <a:latin typeface="Book Antiqua" panose="02040602050305030304" pitchFamily="18" charset="0"/>
                </a:rPr>
                <a:t>quan</a:t>
              </a:r>
              <a:endParaRPr lang="en-US" sz="1600" dirty="0">
                <a:latin typeface="Book Antiqua" panose="02040602050305030304" pitchFamily="18" charset="0"/>
              </a:endParaRPr>
            </a:p>
          </p:txBody>
        </p:sp>
        <p:sp>
          <p:nvSpPr>
            <p:cNvPr id="11" name="TextBox 10"/>
            <p:cNvSpPr txBox="1"/>
            <p:nvPr/>
          </p:nvSpPr>
          <p:spPr>
            <a:xfrm>
              <a:off x="8518888" y="3625232"/>
              <a:ext cx="1288659"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600" dirty="0" err="1" smtClean="0">
                  <a:latin typeface="Book Antiqua" panose="02040602050305030304" pitchFamily="18" charset="0"/>
                </a:rPr>
                <a:t>Biện</a:t>
              </a:r>
              <a:r>
                <a:rPr lang="en-US" sz="1600" dirty="0" smtClean="0">
                  <a:latin typeface="Book Antiqua" panose="02040602050305030304" pitchFamily="18" charset="0"/>
                </a:rPr>
                <a:t> </a:t>
              </a:r>
              <a:r>
                <a:rPr lang="en-US" sz="1600" dirty="0" err="1" smtClean="0">
                  <a:latin typeface="Book Antiqua" panose="02040602050305030304" pitchFamily="18" charset="0"/>
                </a:rPr>
                <a:t>chứng</a:t>
              </a:r>
              <a:r>
                <a:rPr lang="en-US" sz="1600" dirty="0" smtClean="0">
                  <a:latin typeface="Book Antiqua" panose="02040602050305030304" pitchFamily="18" charset="0"/>
                </a:rPr>
                <a:t> </a:t>
              </a:r>
              <a:r>
                <a:rPr lang="en-US" sz="1600" dirty="0" err="1" smtClean="0">
                  <a:latin typeface="Book Antiqua" panose="02040602050305030304" pitchFamily="18" charset="0"/>
                </a:rPr>
                <a:t>chủ</a:t>
              </a:r>
              <a:r>
                <a:rPr lang="en-US" sz="1600" dirty="0" smtClean="0">
                  <a:latin typeface="Book Antiqua" panose="02040602050305030304" pitchFamily="18" charset="0"/>
                </a:rPr>
                <a:t> </a:t>
              </a:r>
              <a:r>
                <a:rPr lang="en-US" sz="1600" dirty="0" err="1" smtClean="0">
                  <a:latin typeface="Book Antiqua" panose="02040602050305030304" pitchFamily="18" charset="0"/>
                </a:rPr>
                <a:t>quan</a:t>
              </a:r>
              <a:endParaRPr lang="en-US" sz="1600" dirty="0">
                <a:latin typeface="Book Antiqua" panose="02040602050305030304" pitchFamily="18" charset="0"/>
              </a:endParaRPr>
            </a:p>
          </p:txBody>
        </p:sp>
        <p:sp>
          <p:nvSpPr>
            <p:cNvPr id="12" name="TextBox 11"/>
            <p:cNvSpPr txBox="1"/>
            <p:nvPr/>
          </p:nvSpPr>
          <p:spPr>
            <a:xfrm>
              <a:off x="6429121" y="4846142"/>
              <a:ext cx="154557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en-US" sz="1600" dirty="0" err="1" smtClean="0">
                  <a:solidFill>
                    <a:srgbClr val="000000"/>
                  </a:solidFill>
                  <a:latin typeface="Times New Roman" pitchFamily="18" charset="0"/>
                  <a:cs typeface="Times New Roman" pitchFamily="18" charset="0"/>
                </a:rPr>
                <a:t>Biện</a:t>
              </a:r>
              <a:r>
                <a:rPr lang="en-US" altLang="en-US" sz="1600" dirty="0" smtClean="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chứng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của</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thế</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giới</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vật</a:t>
              </a:r>
              <a:r>
                <a:rPr lang="en-US" altLang="en-US" sz="1600" dirty="0">
                  <a:solidFill>
                    <a:srgbClr val="000000"/>
                  </a:solidFill>
                  <a:latin typeface="Times New Roman" pitchFamily="18" charset="0"/>
                  <a:cs typeface="Times New Roman" pitchFamily="18" charset="0"/>
                </a:rPr>
                <a:t> </a:t>
              </a:r>
              <a:r>
                <a:rPr lang="en-US" altLang="en-US" sz="1600" dirty="0" err="1" smtClean="0">
                  <a:solidFill>
                    <a:srgbClr val="000000"/>
                  </a:solidFill>
                  <a:latin typeface="Times New Roman" pitchFamily="18" charset="0"/>
                  <a:cs typeface="Times New Roman" pitchFamily="18" charset="0"/>
                </a:rPr>
                <a:t>chất</a:t>
              </a:r>
              <a:endParaRPr lang="en-US" altLang="en-US" sz="1600" dirty="0">
                <a:solidFill>
                  <a:srgbClr val="000000"/>
                </a:solidFill>
                <a:latin typeface="Times New Roman" pitchFamily="18" charset="0"/>
                <a:cs typeface="Times New Roman" pitchFamily="18" charset="0"/>
              </a:endParaRPr>
            </a:p>
          </p:txBody>
        </p:sp>
        <p:sp>
          <p:nvSpPr>
            <p:cNvPr id="13" name="TextBox 12"/>
            <p:cNvSpPr txBox="1"/>
            <p:nvPr/>
          </p:nvSpPr>
          <p:spPr>
            <a:xfrm>
              <a:off x="8351653" y="4769197"/>
              <a:ext cx="2342645" cy="73866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vi-VN" altLang="en-US" sz="1400" dirty="0">
                  <a:solidFill>
                    <a:srgbClr val="000000"/>
                  </a:solidFill>
                  <a:latin typeface="Book Antiqua" panose="02040602050305030304" pitchFamily="18" charset="0"/>
                  <a:cs typeface="Times New Roman" pitchFamily="18" charset="0"/>
                </a:rPr>
                <a:t>Sự phản ánh biện chứng khách quan vào đời sống ý thức của con người</a:t>
              </a:r>
              <a:endParaRPr lang="en-US" altLang="en-US" sz="1400" dirty="0">
                <a:solidFill>
                  <a:srgbClr val="000000"/>
                </a:solidFill>
                <a:latin typeface="Book Antiqua" panose="02040602050305030304" pitchFamily="18" charset="0"/>
                <a:cs typeface="Times New Roman" pitchFamily="18" charset="0"/>
              </a:endParaRPr>
            </a:p>
          </p:txBody>
        </p:sp>
        <p:sp>
          <p:nvSpPr>
            <p:cNvPr id="14" name="Down Arrow 13"/>
            <p:cNvSpPr/>
            <p:nvPr/>
          </p:nvSpPr>
          <p:spPr>
            <a:xfrm rot="3720376">
              <a:off x="4260997" y="2107094"/>
              <a:ext cx="542166" cy="65545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p:cNvSpPr/>
            <p:nvPr/>
          </p:nvSpPr>
          <p:spPr>
            <a:xfrm rot="18267387">
              <a:off x="6582678" y="2135997"/>
              <a:ext cx="542166" cy="65545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wn Arrow 15"/>
            <p:cNvSpPr/>
            <p:nvPr/>
          </p:nvSpPr>
          <p:spPr>
            <a:xfrm>
              <a:off x="2503675" y="3226550"/>
              <a:ext cx="542166" cy="65545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p:cNvSpPr/>
            <p:nvPr/>
          </p:nvSpPr>
          <p:spPr>
            <a:xfrm rot="2832246">
              <a:off x="7458268" y="3143573"/>
              <a:ext cx="338516" cy="3853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rot="18905425">
              <a:off x="8436257" y="3155246"/>
              <a:ext cx="338516" cy="3853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7032652" y="4301098"/>
              <a:ext cx="338516" cy="3853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wn Arrow 19"/>
            <p:cNvSpPr/>
            <p:nvPr/>
          </p:nvSpPr>
          <p:spPr>
            <a:xfrm>
              <a:off x="8936303" y="4319954"/>
              <a:ext cx="338516" cy="3853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1131073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Nội</a:t>
            </a:r>
            <a:r>
              <a:rPr lang="fr-FR" sz="1600" dirty="0" smtClean="0">
                <a:latin typeface="Book Antiqua" panose="02040602050305030304" pitchFamily="18" charset="0"/>
              </a:rPr>
              <a:t> </a:t>
            </a:r>
            <a:r>
              <a:rPr lang="fr-FR" sz="1600" dirty="0" err="1" smtClean="0">
                <a:latin typeface="Book Antiqua" panose="02040602050305030304" pitchFamily="18" charset="0"/>
              </a:rPr>
              <a:t>dung</a:t>
            </a:r>
            <a:r>
              <a:rPr lang="fr-FR" sz="1600" dirty="0" smtClean="0">
                <a:latin typeface="Book Antiqua" panose="02040602050305030304" pitchFamily="18" charset="0"/>
              </a:rPr>
              <a:t> b</a:t>
            </a:r>
            <a:endParaRPr lang="fr-FR" sz="1600" dirty="0">
              <a:latin typeface="Book Antiqua" panose="02040602050305030304" pitchFamily="18" charset="0"/>
            </a:endParaRPr>
          </a:p>
        </p:txBody>
      </p:sp>
      <p:sp>
        <p:nvSpPr>
          <p:cNvPr id="7" name="Text Placeholder 1"/>
          <p:cNvSpPr>
            <a:spLocks noGrp="1"/>
          </p:cNvSpPr>
          <p:nvPr>
            <p:ph type="body" sz="quarter" idx="18"/>
          </p:nvPr>
        </p:nvSpPr>
        <p:spPr>
          <a:xfrm>
            <a:off x="934271" y="992236"/>
            <a:ext cx="10683053" cy="431780"/>
          </a:xfrm>
        </p:spPr>
        <p:txBody>
          <a:bodyPr>
            <a:noAutofit/>
          </a:bodyPr>
          <a:lstStyle/>
          <a:p>
            <a:r>
              <a:rPr lang="fr-FR" sz="1600" dirty="0" err="1" smtClean="0">
                <a:latin typeface="Book Antiqua" panose="02040602050305030304" pitchFamily="18" charset="0"/>
              </a:rPr>
              <a:t>Khái</a:t>
            </a:r>
            <a:r>
              <a:rPr lang="fr-FR" sz="1600" dirty="0" smtClean="0">
                <a:latin typeface="Book Antiqua" panose="02040602050305030304" pitchFamily="18" charset="0"/>
              </a:rPr>
              <a:t> </a:t>
            </a:r>
            <a:r>
              <a:rPr lang="fr-FR" sz="1600" dirty="0" err="1" smtClean="0">
                <a:latin typeface="Book Antiqua" panose="02040602050305030304" pitchFamily="18" charset="0"/>
              </a:rPr>
              <a:t>niệm</a:t>
            </a:r>
            <a:r>
              <a:rPr lang="fr-FR" sz="1600" dirty="0" smtClean="0">
                <a:latin typeface="Book Antiqua" panose="02040602050305030304" pitchFamily="18" charset="0"/>
              </a:rPr>
              <a:t> </a:t>
            </a:r>
            <a:r>
              <a:rPr lang="fr-FR" sz="1600" dirty="0" err="1" smtClean="0">
                <a:latin typeface="Book Antiqua" panose="02040602050305030304" pitchFamily="18" charset="0"/>
              </a:rPr>
              <a:t>phép</a:t>
            </a:r>
            <a:r>
              <a:rPr lang="fr-FR" sz="1600" dirty="0" smtClean="0">
                <a:latin typeface="Book Antiqua" panose="02040602050305030304" pitchFamily="18" charset="0"/>
              </a:rPr>
              <a:t> </a:t>
            </a:r>
            <a:r>
              <a:rPr lang="fr-FR" sz="1600" dirty="0" err="1" smtClean="0">
                <a:latin typeface="Book Antiqua" panose="02040602050305030304" pitchFamily="18" charset="0"/>
              </a:rPr>
              <a:t>biện</a:t>
            </a:r>
            <a:r>
              <a:rPr lang="fr-FR" sz="1600" dirty="0" smtClean="0">
                <a:latin typeface="Book Antiqua" panose="02040602050305030304" pitchFamily="18" charset="0"/>
              </a:rPr>
              <a:t> </a:t>
            </a:r>
            <a:r>
              <a:rPr lang="fr-FR" sz="1600" dirty="0" err="1" smtClean="0">
                <a:latin typeface="Book Antiqua" panose="02040602050305030304" pitchFamily="18" charset="0"/>
              </a:rPr>
              <a:t>chứng</a:t>
            </a:r>
            <a:r>
              <a:rPr lang="fr-FR" sz="1600" dirty="0" smtClean="0">
                <a:latin typeface="Book Antiqua" panose="02040602050305030304" pitchFamily="18" charset="0"/>
              </a:rPr>
              <a:t> </a:t>
            </a:r>
            <a:r>
              <a:rPr lang="fr-FR" sz="1600" dirty="0" err="1" smtClean="0">
                <a:latin typeface="Book Antiqua" panose="02040602050305030304" pitchFamily="18" charset="0"/>
              </a:rPr>
              <a:t>duy</a:t>
            </a:r>
            <a:r>
              <a:rPr lang="fr-FR" sz="1600" dirty="0" smtClean="0">
                <a:latin typeface="Book Antiqua" panose="02040602050305030304" pitchFamily="18" charset="0"/>
              </a:rPr>
              <a:t> </a:t>
            </a:r>
            <a:r>
              <a:rPr lang="fr-FR" sz="1600" dirty="0" err="1" smtClean="0">
                <a:latin typeface="Book Antiqua" panose="02040602050305030304" pitchFamily="18" charset="0"/>
              </a:rPr>
              <a:t>vật</a:t>
            </a:r>
            <a:endParaRPr lang="fr-FR" sz="1600" dirty="0">
              <a:latin typeface="Book Antiqua" panose="02040602050305030304" pitchFamily="18" charset="0"/>
            </a:endParaRPr>
          </a:p>
        </p:txBody>
      </p:sp>
      <p:grpSp>
        <p:nvGrpSpPr>
          <p:cNvPr id="17" name="Group 16"/>
          <p:cNvGrpSpPr/>
          <p:nvPr/>
        </p:nvGrpSpPr>
        <p:grpSpPr>
          <a:xfrm>
            <a:off x="1736286" y="1744066"/>
            <a:ext cx="9334564" cy="376060"/>
            <a:chOff x="1736286" y="1744066"/>
            <a:chExt cx="9334564" cy="376060"/>
          </a:xfrm>
        </p:grpSpPr>
        <p:sp>
          <p:nvSpPr>
            <p:cNvPr id="9" name="TextBox 8"/>
            <p:cNvSpPr txBox="1"/>
            <p:nvPr/>
          </p:nvSpPr>
          <p:spPr>
            <a:xfrm>
              <a:off x="5827368" y="1750794"/>
              <a:ext cx="106815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err="1" smtClean="0"/>
                <a:t>Đặc</a:t>
              </a:r>
              <a:r>
                <a:rPr lang="en-US" dirty="0" smtClean="0"/>
                <a:t> </a:t>
              </a:r>
              <a:r>
                <a:rPr lang="en-US" dirty="0" err="1" smtClean="0"/>
                <a:t>điểm</a:t>
              </a:r>
              <a:endParaRPr lang="en-US" dirty="0"/>
            </a:p>
          </p:txBody>
        </p:sp>
        <p:sp>
          <p:nvSpPr>
            <p:cNvPr id="10" name="TextBox 9"/>
            <p:cNvSpPr txBox="1"/>
            <p:nvPr/>
          </p:nvSpPr>
          <p:spPr>
            <a:xfrm>
              <a:off x="10002700" y="1750794"/>
              <a:ext cx="106815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Vai</a:t>
              </a:r>
              <a:r>
                <a:rPr lang="en-US" dirty="0" smtClean="0"/>
                <a:t> </a:t>
              </a:r>
              <a:r>
                <a:rPr lang="en-US" dirty="0" err="1" smtClean="0"/>
                <a:t>trò</a:t>
              </a:r>
              <a:endParaRPr lang="en-US" dirty="0"/>
            </a:p>
          </p:txBody>
        </p:sp>
        <p:sp>
          <p:nvSpPr>
            <p:cNvPr id="11" name="TextBox 10"/>
            <p:cNvSpPr txBox="1"/>
            <p:nvPr/>
          </p:nvSpPr>
          <p:spPr>
            <a:xfrm>
              <a:off x="1736286" y="1744066"/>
              <a:ext cx="162649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smtClean="0"/>
                <a:t>Khái</a:t>
              </a:r>
              <a:r>
                <a:rPr lang="en-US" dirty="0" smtClean="0"/>
                <a:t> </a:t>
              </a:r>
              <a:r>
                <a:rPr lang="en-US" dirty="0" err="1" smtClean="0"/>
                <a:t>niệm</a:t>
              </a:r>
              <a:endParaRPr lang="en-US" dirty="0"/>
            </a:p>
          </p:txBody>
        </p:sp>
      </p:grpSp>
      <p:grpSp>
        <p:nvGrpSpPr>
          <p:cNvPr id="18" name="Group 17"/>
          <p:cNvGrpSpPr/>
          <p:nvPr/>
        </p:nvGrpSpPr>
        <p:grpSpPr>
          <a:xfrm>
            <a:off x="2270361" y="2473956"/>
            <a:ext cx="8545589" cy="533778"/>
            <a:chOff x="2270361" y="2473956"/>
            <a:chExt cx="8545589" cy="533778"/>
          </a:xfrm>
        </p:grpSpPr>
        <p:sp>
          <p:nvSpPr>
            <p:cNvPr id="12" name="Down Arrow 11"/>
            <p:cNvSpPr/>
            <p:nvPr/>
          </p:nvSpPr>
          <p:spPr>
            <a:xfrm>
              <a:off x="2270361" y="2473956"/>
              <a:ext cx="558350" cy="329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p:cNvSpPr/>
            <p:nvPr/>
          </p:nvSpPr>
          <p:spPr>
            <a:xfrm>
              <a:off x="6082268" y="2581359"/>
              <a:ext cx="558350" cy="4263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p:cNvSpPr/>
            <p:nvPr/>
          </p:nvSpPr>
          <p:spPr>
            <a:xfrm>
              <a:off x="10257600" y="2581359"/>
              <a:ext cx="558350" cy="42637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p:cNvGrpSpPr/>
          <p:nvPr/>
        </p:nvGrpSpPr>
        <p:grpSpPr>
          <a:xfrm>
            <a:off x="817841" y="3139907"/>
            <a:ext cx="11011171" cy="2618764"/>
            <a:chOff x="817841" y="3139907"/>
            <a:chExt cx="11011171" cy="2618764"/>
          </a:xfrm>
        </p:grpSpPr>
        <p:sp>
          <p:nvSpPr>
            <p:cNvPr id="8" name="TextBox 7"/>
            <p:cNvSpPr txBox="1"/>
            <p:nvPr/>
          </p:nvSpPr>
          <p:spPr>
            <a:xfrm>
              <a:off x="817841" y="3139907"/>
              <a:ext cx="3463391" cy="1477328"/>
            </a:xfrm>
            <a:prstGeom prst="rect">
              <a:avLst/>
            </a:prstGeom>
            <a:solidFill>
              <a:schemeClr val="bg2"/>
            </a:solidFill>
          </p:spPr>
          <p:style>
            <a:lnRef idx="2">
              <a:schemeClr val="accent2"/>
            </a:lnRef>
            <a:fillRef idx="1">
              <a:schemeClr val="lt1"/>
            </a:fillRef>
            <a:effectRef idx="0">
              <a:schemeClr val="accent2"/>
            </a:effectRef>
            <a:fontRef idx="minor">
              <a:schemeClr val="dk1"/>
            </a:fontRef>
          </p:style>
          <p:txBody>
            <a:bodyPr wrap="square" rtlCol="0">
              <a:spAutoFit/>
            </a:bodyPr>
            <a:lstStyle/>
            <a:p>
              <a:pPr algn="ctr">
                <a:spcBef>
                  <a:spcPct val="20000"/>
                </a:spcBef>
              </a:pPr>
              <a:r>
                <a:rPr lang="en-US" altLang="en-US" b="1" dirty="0">
                  <a:solidFill>
                    <a:srgbClr val="000000"/>
                  </a:solidFill>
                  <a:latin typeface="Times New Roman" pitchFamily="18" charset="0"/>
                  <a:cs typeface="Times New Roman" pitchFamily="18" charset="0"/>
                </a:rPr>
                <a:t>* </a:t>
              </a:r>
              <a:r>
                <a:rPr lang="en-US" altLang="en-US" b="1" dirty="0" err="1">
                  <a:solidFill>
                    <a:srgbClr val="000000"/>
                  </a:solidFill>
                  <a:latin typeface="Times New Roman" pitchFamily="18" charset="0"/>
                  <a:cs typeface="Times New Roman" pitchFamily="18" charset="0"/>
                </a:rPr>
                <a:t>Phép</a:t>
              </a:r>
              <a:r>
                <a:rPr lang="en-US" altLang="en-US" b="1" dirty="0">
                  <a:solidFill>
                    <a:srgbClr val="000000"/>
                  </a:solidFill>
                  <a:latin typeface="Times New Roman" pitchFamily="18" charset="0"/>
                  <a:cs typeface="Times New Roman" pitchFamily="18" charset="0"/>
                </a:rPr>
                <a:t> </a:t>
              </a:r>
              <a:r>
                <a:rPr lang="en-US" altLang="en-US" b="1" dirty="0" err="1">
                  <a:solidFill>
                    <a:srgbClr val="000000"/>
                  </a:solidFill>
                  <a:latin typeface="Times New Roman" pitchFamily="18" charset="0"/>
                  <a:cs typeface="Times New Roman" pitchFamily="18" charset="0"/>
                </a:rPr>
                <a:t>biện</a:t>
              </a:r>
              <a:r>
                <a:rPr lang="en-US" altLang="en-US" b="1" dirty="0">
                  <a:solidFill>
                    <a:srgbClr val="000000"/>
                  </a:solidFill>
                  <a:latin typeface="Times New Roman" pitchFamily="18" charset="0"/>
                  <a:cs typeface="Times New Roman" pitchFamily="18" charset="0"/>
                </a:rPr>
                <a:t> </a:t>
              </a:r>
              <a:r>
                <a:rPr lang="en-US" altLang="en-US" b="1" dirty="0" err="1">
                  <a:solidFill>
                    <a:srgbClr val="000000"/>
                  </a:solidFill>
                  <a:latin typeface="Times New Roman" pitchFamily="18" charset="0"/>
                  <a:cs typeface="Times New Roman" pitchFamily="18" charset="0"/>
                </a:rPr>
                <a:t>chứng</a:t>
              </a:r>
              <a:r>
                <a:rPr lang="en-US" altLang="en-US" b="1"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là</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học</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thuyết</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nghiên</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cứu</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khái</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quát</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biện</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chứng</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của</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thế</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giới</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thành</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các</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nguyên</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lý</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quy</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luật</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khoa</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học</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nhằm</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xây</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dựng</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phương</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pháp</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luận</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khoa</a:t>
              </a:r>
              <a:r>
                <a:rPr lang="en-US" altLang="en-US" dirty="0">
                  <a:solidFill>
                    <a:srgbClr val="000000"/>
                  </a:solidFill>
                  <a:latin typeface="Times New Roman" pitchFamily="18" charset="0"/>
                  <a:cs typeface="Times New Roman" pitchFamily="18" charset="0"/>
                </a:rPr>
                <a:t> </a:t>
              </a:r>
              <a:r>
                <a:rPr lang="en-US" altLang="en-US" dirty="0" err="1">
                  <a:solidFill>
                    <a:srgbClr val="000000"/>
                  </a:solidFill>
                  <a:latin typeface="Times New Roman" pitchFamily="18" charset="0"/>
                  <a:cs typeface="Times New Roman" pitchFamily="18" charset="0"/>
                </a:rPr>
                <a:t>học</a:t>
              </a:r>
              <a:endParaRPr lang="en-US" altLang="en-US" dirty="0">
                <a:solidFill>
                  <a:srgbClr val="000000"/>
                </a:solidFill>
                <a:latin typeface="Times New Roman" pitchFamily="18" charset="0"/>
                <a:cs typeface="Times New Roman" pitchFamily="18" charset="0"/>
              </a:endParaRPr>
            </a:p>
          </p:txBody>
        </p:sp>
        <p:sp>
          <p:nvSpPr>
            <p:cNvPr id="15" name="TextBox 14"/>
            <p:cNvSpPr txBox="1"/>
            <p:nvPr/>
          </p:nvSpPr>
          <p:spPr>
            <a:xfrm>
              <a:off x="5029200" y="3450347"/>
              <a:ext cx="2664486" cy="2308324"/>
            </a:xfrm>
            <a:prstGeom prst="rect">
              <a:avLst/>
            </a:prstGeom>
            <a:solidFill>
              <a:schemeClr val="bg2"/>
            </a:solidFill>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GB" altLang="en-US" dirty="0" err="1">
                  <a:solidFill>
                    <a:srgbClr val="000000"/>
                  </a:solidFill>
                  <a:latin typeface="Times New Roman" pitchFamily="18" charset="0"/>
                  <a:cs typeface="Times New Roman" pitchFamily="18" charset="0"/>
                </a:rPr>
                <a:t>Là</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sự</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sự</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thống</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nhất</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giữa</a:t>
              </a:r>
              <a:r>
                <a:rPr lang="en-GB" altLang="en-US"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thế</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giới</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quan</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duy</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vật</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và</a:t>
              </a:r>
              <a:r>
                <a:rPr lang="en-GB" altLang="en-US"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phương</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pháp</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luận</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biện</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chứng</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giữa</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lý</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luận</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nhận</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thức</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và</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lôgíc</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biện</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chứng</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được</a:t>
              </a:r>
              <a:r>
                <a:rPr lang="en-GB" altLang="en-US" dirty="0">
                  <a:solidFill>
                    <a:srgbClr val="000000"/>
                  </a:solidFill>
                  <a:latin typeface="Times New Roman" pitchFamily="18" charset="0"/>
                  <a:cs typeface="Times New Roman" pitchFamily="18" charset="0"/>
                </a:rPr>
                <a:t> </a:t>
              </a:r>
              <a:r>
                <a:rPr lang="en-GB" altLang="en-US" dirty="0" err="1">
                  <a:solidFill>
                    <a:srgbClr val="000000"/>
                  </a:solidFill>
                  <a:latin typeface="Times New Roman" pitchFamily="18" charset="0"/>
                  <a:cs typeface="Times New Roman" pitchFamily="18" charset="0"/>
                </a:rPr>
                <a:t>chứng</a:t>
              </a:r>
              <a:r>
                <a:rPr lang="en-GB" altLang="en-US" dirty="0">
                  <a:solidFill>
                    <a:srgbClr val="000000"/>
                  </a:solidFill>
                  <a:latin typeface="Times New Roman" pitchFamily="18" charset="0"/>
                  <a:cs typeface="Times New Roman" pitchFamily="18" charset="0"/>
                </a:rPr>
                <a:t> minh </a:t>
              </a:r>
              <a:r>
                <a:rPr lang="en-GB" altLang="en-US" b="1" dirty="0" err="1">
                  <a:solidFill>
                    <a:srgbClr val="000000"/>
                  </a:solidFill>
                  <a:latin typeface="Times New Roman" pitchFamily="18" charset="0"/>
                  <a:cs typeface="Times New Roman" pitchFamily="18" charset="0"/>
                </a:rPr>
                <a:t>bằng</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sự</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phát</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triển</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của</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khoa</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học</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tự</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nhiên</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trước</a:t>
              </a:r>
              <a:r>
                <a:rPr lang="en-GB" altLang="en-US" b="1" dirty="0">
                  <a:solidFill>
                    <a:srgbClr val="000000"/>
                  </a:solidFill>
                  <a:latin typeface="Times New Roman" pitchFamily="18" charset="0"/>
                  <a:cs typeface="Times New Roman" pitchFamily="18" charset="0"/>
                </a:rPr>
                <a:t> </a:t>
              </a:r>
              <a:r>
                <a:rPr lang="en-GB" altLang="en-US" b="1" dirty="0" err="1">
                  <a:solidFill>
                    <a:srgbClr val="000000"/>
                  </a:solidFill>
                  <a:latin typeface="Times New Roman" pitchFamily="18" charset="0"/>
                  <a:cs typeface="Times New Roman" pitchFamily="18" charset="0"/>
                </a:rPr>
                <a:t>đó</a:t>
              </a:r>
              <a:r>
                <a:rPr lang="en-GB" altLang="en-US" b="1" dirty="0">
                  <a:solidFill>
                    <a:srgbClr val="000000"/>
                  </a:solidFill>
                  <a:latin typeface="Times New Roman" pitchFamily="18" charset="0"/>
                  <a:cs typeface="Times New Roman" pitchFamily="18" charset="0"/>
                </a:rPr>
                <a:t>. </a:t>
              </a:r>
              <a:endParaRPr lang="vi-VN" altLang="en-US" b="1" dirty="0">
                <a:solidFill>
                  <a:srgbClr val="000000"/>
                </a:solidFill>
                <a:latin typeface="Times New Roman" pitchFamily="18" charset="0"/>
                <a:cs typeface="Times New Roman" pitchFamily="18" charset="0"/>
              </a:endParaRPr>
            </a:p>
          </p:txBody>
        </p:sp>
        <p:sp>
          <p:nvSpPr>
            <p:cNvPr id="16" name="TextBox 15"/>
            <p:cNvSpPr txBox="1"/>
            <p:nvPr/>
          </p:nvSpPr>
          <p:spPr>
            <a:xfrm>
              <a:off x="9244538" y="3605899"/>
              <a:ext cx="2584474" cy="1754326"/>
            </a:xfrm>
            <a:prstGeom prst="rect">
              <a:avLst/>
            </a:prstGeom>
            <a:solidFill>
              <a:schemeClr val="bg2"/>
            </a:solidFill>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GB" altLang="en-US" dirty="0" err="1">
                  <a:solidFill>
                    <a:schemeClr val="tx1"/>
                  </a:solidFill>
                  <a:latin typeface="Times New Roman" pitchFamily="18" charset="0"/>
                  <a:cs typeface="Times New Roman" pitchFamily="18" charset="0"/>
                </a:rPr>
                <a:t>Là</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phương</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pháp</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luận</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trong</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nhận</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thức</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và</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thực</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tiễn</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để</a:t>
              </a:r>
              <a:r>
                <a:rPr lang="en-GB" altLang="en-US"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giải</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thích</a:t>
              </a:r>
              <a:r>
                <a:rPr lang="en-GB" altLang="en-US" b="1"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quá</a:t>
              </a:r>
              <a:r>
                <a:rPr lang="en-GB" altLang="en-US"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trình</a:t>
              </a:r>
              <a:r>
                <a:rPr lang="en-GB" altLang="en-US"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phát</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triển</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của</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sự</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vật</a:t>
              </a:r>
              <a:r>
                <a:rPr lang="en-GB" altLang="en-US" b="1" dirty="0">
                  <a:solidFill>
                    <a:schemeClr val="tx1"/>
                  </a:solidFill>
                  <a:latin typeface="Times New Roman" pitchFamily="18" charset="0"/>
                  <a:cs typeface="Times New Roman" pitchFamily="18" charset="0"/>
                </a:rPr>
                <a:t> </a:t>
              </a:r>
              <a:r>
                <a:rPr lang="en-GB" altLang="en-US" dirty="0" err="1">
                  <a:solidFill>
                    <a:schemeClr val="tx1"/>
                  </a:solidFill>
                  <a:latin typeface="Times New Roman" pitchFamily="18" charset="0"/>
                  <a:cs typeface="Times New Roman" pitchFamily="18" charset="0"/>
                </a:rPr>
                <a:t>và</a:t>
              </a:r>
              <a:r>
                <a:rPr lang="en-GB" altLang="en-US"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nghiên</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cứu</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khoa</a:t>
              </a:r>
              <a:r>
                <a:rPr lang="en-GB" altLang="en-US" b="1" dirty="0">
                  <a:solidFill>
                    <a:schemeClr val="tx1"/>
                  </a:solidFill>
                  <a:latin typeface="Times New Roman" pitchFamily="18" charset="0"/>
                  <a:cs typeface="Times New Roman" pitchFamily="18" charset="0"/>
                </a:rPr>
                <a:t> </a:t>
              </a:r>
              <a:r>
                <a:rPr lang="en-GB" altLang="en-US" b="1" dirty="0" err="1">
                  <a:solidFill>
                    <a:schemeClr val="tx1"/>
                  </a:solidFill>
                  <a:latin typeface="Times New Roman" pitchFamily="18" charset="0"/>
                  <a:cs typeface="Times New Roman" pitchFamily="18" charset="0"/>
                </a:rPr>
                <a:t>học</a:t>
              </a:r>
              <a:r>
                <a:rPr lang="en-GB" altLang="en-US" b="1" dirty="0">
                  <a:solidFill>
                    <a:schemeClr val="tx1"/>
                  </a:solidFill>
                  <a:latin typeface="Times New Roman" pitchFamily="18" charset="0"/>
                  <a:cs typeface="Times New Roman" pitchFamily="18" charset="0"/>
                </a:rPr>
                <a:t> </a:t>
              </a:r>
              <a:endParaRPr lang="vi-VN" altLang="en-US" b="1" dirty="0">
                <a:solidFill>
                  <a:schemeClr val="tx1"/>
                </a:solidFill>
                <a:latin typeface="Times New Roman" pitchFamily="18" charset="0"/>
                <a:cs typeface="Times New Roman" pitchFamily="18" charset="0"/>
              </a:endParaRPr>
            </a:p>
          </p:txBody>
        </p:sp>
      </p:grpSp>
    </p:spTree>
    <p:extLst>
      <p:ext uri="{BB962C8B-B14F-4D97-AF65-F5344CB8AC3E}">
        <p14:creationId xmlns:p14="http://schemas.microsoft.com/office/powerpoint/2010/main" val="747364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left)">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 xmlns:a16="http://schemas.microsoft.com/office/drawing/2014/main" id="{79497CF0-1ACA-4AF1-88DF-6DA7352BBCE3}"/>
              </a:ext>
            </a:extLst>
          </p:cNvPr>
          <p:cNvGrpSpPr/>
          <p:nvPr/>
        </p:nvGrpSpPr>
        <p:grpSpPr>
          <a:xfrm>
            <a:off x="2228288" y="1322085"/>
            <a:ext cx="7511962" cy="523220"/>
            <a:chOff x="6856107" y="1166477"/>
            <a:chExt cx="4792595" cy="523220"/>
          </a:xfrm>
        </p:grpSpPr>
        <p:sp>
          <p:nvSpPr>
            <p:cNvPr id="7" name="TextBox 6">
              <a:extLst>
                <a:ext uri="{FF2B5EF4-FFF2-40B4-BE49-F238E27FC236}">
                  <a16:creationId xmlns="" xmlns:a16="http://schemas.microsoft.com/office/drawing/2014/main" id="{736D288F-BCC3-488E-9EE3-A28499658A23}"/>
                </a:ext>
              </a:extLst>
            </p:cNvPr>
            <p:cNvSpPr txBox="1"/>
            <p:nvPr/>
          </p:nvSpPr>
          <p:spPr>
            <a:xfrm>
              <a:off x="7302314" y="1243283"/>
              <a:ext cx="4346388" cy="369332"/>
            </a:xfrm>
            <a:prstGeom prst="rect">
              <a:avLst/>
            </a:prstGeom>
            <a:noFill/>
          </p:spPr>
          <p:txBody>
            <a:bodyPr wrap="square" rtlCol="0">
              <a:spAutoFit/>
            </a:bodyPr>
            <a:lstStyle/>
            <a:p>
              <a:r>
                <a:rPr lang="fr-FR" b="1" dirty="0" smtClean="0">
                  <a:solidFill>
                    <a:schemeClr val="tx1">
                      <a:lumMod val="75000"/>
                      <a:lumOff val="25000"/>
                    </a:schemeClr>
                  </a:solidFill>
                  <a:latin typeface="Book Antiqua" panose="02040602050305030304" pitchFamily="18" charset="0"/>
                </a:rPr>
                <a:t>2 </a:t>
              </a:r>
              <a:r>
                <a:rPr lang="fr-FR" b="1" dirty="0" err="1" smtClean="0">
                  <a:solidFill>
                    <a:schemeClr val="tx1">
                      <a:lumMod val="75000"/>
                      <a:lumOff val="25000"/>
                    </a:schemeClr>
                  </a:solidFill>
                  <a:latin typeface="Book Antiqua" panose="02040602050305030304" pitchFamily="18" charset="0"/>
                </a:rPr>
                <a:t>nguyên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lý</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của</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phép</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duy</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vật</a:t>
              </a:r>
              <a:endParaRPr lang="fr-FR" b="1" dirty="0">
                <a:solidFill>
                  <a:schemeClr val="tx1">
                    <a:lumMod val="75000"/>
                    <a:lumOff val="25000"/>
                  </a:schemeClr>
                </a:solidFill>
                <a:latin typeface="Book Antiqua" panose="02040602050305030304" pitchFamily="18" charset="0"/>
              </a:endParaRPr>
            </a:p>
          </p:txBody>
        </p:sp>
        <p:sp>
          <p:nvSpPr>
            <p:cNvPr id="8" name="TextBox 7">
              <a:extLst>
                <a:ext uri="{FF2B5EF4-FFF2-40B4-BE49-F238E27FC236}">
                  <a16:creationId xmlns="" xmlns:a16="http://schemas.microsoft.com/office/drawing/2014/main" id="{9B7F1018-F7CE-4C48-98DB-047736886ED2}"/>
                </a:ext>
              </a:extLst>
            </p:cNvPr>
            <p:cNvSpPr txBox="1"/>
            <p:nvPr/>
          </p:nvSpPr>
          <p:spPr>
            <a:xfrm>
              <a:off x="6856107" y="1166477"/>
              <a:ext cx="701588"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a.</a:t>
              </a:r>
              <a:endParaRPr lang="fr-FR" sz="2800" b="1" dirty="0">
                <a:solidFill>
                  <a:schemeClr val="tx1">
                    <a:lumMod val="75000"/>
                    <a:lumOff val="25000"/>
                  </a:schemeClr>
                </a:solidFill>
                <a:latin typeface="Book Antiqua" panose="02040602050305030304" pitchFamily="18" charset="0"/>
              </a:endParaRPr>
            </a:p>
          </p:txBody>
        </p:sp>
      </p:grpSp>
      <p:grpSp>
        <p:nvGrpSpPr>
          <p:cNvPr id="9" name="Group 8">
            <a:extLst>
              <a:ext uri="{FF2B5EF4-FFF2-40B4-BE49-F238E27FC236}">
                <a16:creationId xmlns="" xmlns:a16="http://schemas.microsoft.com/office/drawing/2014/main" id="{EC3E28AE-F617-43E4-8479-4475FD0A11E1}"/>
              </a:ext>
            </a:extLst>
          </p:cNvPr>
          <p:cNvGrpSpPr/>
          <p:nvPr/>
        </p:nvGrpSpPr>
        <p:grpSpPr>
          <a:xfrm>
            <a:off x="2132045" y="5012695"/>
            <a:ext cx="7061641" cy="523220"/>
            <a:chOff x="6852332" y="2336091"/>
            <a:chExt cx="4824179" cy="523220"/>
          </a:xfrm>
        </p:grpSpPr>
        <p:sp>
          <p:nvSpPr>
            <p:cNvPr id="10" name="TextBox 9">
              <a:extLst>
                <a:ext uri="{FF2B5EF4-FFF2-40B4-BE49-F238E27FC236}">
                  <a16:creationId xmlns="" xmlns:a16="http://schemas.microsoft.com/office/drawing/2014/main" id="{74982351-2B8B-4EF2-9632-631B813E3A13}"/>
                </a:ext>
              </a:extLst>
            </p:cNvPr>
            <p:cNvSpPr txBox="1"/>
            <p:nvPr/>
          </p:nvSpPr>
          <p:spPr>
            <a:xfrm>
              <a:off x="7330122" y="2432567"/>
              <a:ext cx="4346389" cy="369332"/>
            </a:xfrm>
            <a:prstGeom prst="rect">
              <a:avLst/>
            </a:prstGeom>
            <a:noFill/>
          </p:spPr>
          <p:txBody>
            <a:bodyPr wrap="square" rtlCol="0">
              <a:spAutoFit/>
            </a:bodyPr>
            <a:lstStyle/>
            <a:p>
              <a:r>
                <a:rPr lang="fr-FR" b="1" dirty="0" smtClean="0">
                  <a:solidFill>
                    <a:schemeClr val="tx1">
                      <a:lumMod val="75000"/>
                      <a:lumOff val="25000"/>
                    </a:schemeClr>
                  </a:solidFill>
                  <a:latin typeface="Book Antiqua" panose="02040602050305030304" pitchFamily="18" charset="0"/>
                </a:rPr>
                <a:t>6 </a:t>
              </a:r>
              <a:r>
                <a:rPr lang="fr-FR" b="1" dirty="0" err="1" smtClean="0">
                  <a:solidFill>
                    <a:schemeClr val="tx1">
                      <a:lumMod val="75000"/>
                      <a:lumOff val="25000"/>
                    </a:schemeClr>
                  </a:solidFill>
                  <a:latin typeface="Book Antiqua" panose="02040602050305030304" pitchFamily="18" charset="0"/>
                </a:rPr>
                <a:t>cặp</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phạm</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trù</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của</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phép</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duy</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vật</a:t>
              </a:r>
              <a:r>
                <a:rPr lang="fr-FR" b="1" dirty="0" smtClean="0">
                  <a:solidFill>
                    <a:schemeClr val="tx1">
                      <a:lumMod val="75000"/>
                      <a:lumOff val="25000"/>
                    </a:schemeClr>
                  </a:solidFill>
                  <a:latin typeface="Book Antiqua" panose="02040602050305030304" pitchFamily="18" charset="0"/>
                </a:rPr>
                <a:t> </a:t>
              </a:r>
              <a:endParaRPr lang="fr-FR" b="1" dirty="0">
                <a:solidFill>
                  <a:schemeClr val="tx1">
                    <a:lumMod val="75000"/>
                    <a:lumOff val="25000"/>
                  </a:schemeClr>
                </a:solidFill>
                <a:latin typeface="Book Antiqua" panose="02040602050305030304" pitchFamily="18" charset="0"/>
              </a:endParaRPr>
            </a:p>
          </p:txBody>
        </p:sp>
        <p:sp>
          <p:nvSpPr>
            <p:cNvPr id="11" name="TextBox 10">
              <a:extLst>
                <a:ext uri="{FF2B5EF4-FFF2-40B4-BE49-F238E27FC236}">
                  <a16:creationId xmlns="" xmlns:a16="http://schemas.microsoft.com/office/drawing/2014/main" id="{D8A707CE-91CA-48DD-AD15-8FBF22DFAE03}"/>
                </a:ext>
              </a:extLst>
            </p:cNvPr>
            <p:cNvSpPr txBox="1"/>
            <p:nvPr/>
          </p:nvSpPr>
          <p:spPr>
            <a:xfrm>
              <a:off x="6852332" y="2336091"/>
              <a:ext cx="661524" cy="523220"/>
            </a:xfrm>
            <a:prstGeom prst="rect">
              <a:avLst/>
            </a:prstGeom>
            <a:noFill/>
          </p:spPr>
          <p:txBody>
            <a:bodyPr wrap="square" rtlCol="0">
              <a:spAutoFit/>
            </a:bodyPr>
            <a:lstStyle/>
            <a:p>
              <a:r>
                <a:rPr lang="fr-FR" sz="2800" b="1" dirty="0">
                  <a:solidFill>
                    <a:schemeClr val="tx1">
                      <a:lumMod val="75000"/>
                      <a:lumOff val="25000"/>
                    </a:schemeClr>
                  </a:solidFill>
                  <a:latin typeface="Book Antiqua" panose="02040602050305030304" pitchFamily="18" charset="0"/>
                </a:rPr>
                <a:t>c</a:t>
              </a:r>
              <a:r>
                <a:rPr lang="fr-FR" sz="2800" b="1" dirty="0" smtClean="0">
                  <a:solidFill>
                    <a:schemeClr val="tx1">
                      <a:lumMod val="75000"/>
                      <a:lumOff val="25000"/>
                    </a:schemeClr>
                  </a:solidFill>
                  <a:latin typeface="Book Antiqua" panose="02040602050305030304" pitchFamily="18" charset="0"/>
                </a:rPr>
                <a:t>.</a:t>
              </a:r>
              <a:endParaRPr lang="fr-FR" sz="2800" b="1" dirty="0">
                <a:solidFill>
                  <a:schemeClr val="tx1">
                    <a:lumMod val="75000"/>
                    <a:lumOff val="25000"/>
                  </a:schemeClr>
                </a:solidFill>
                <a:latin typeface="Book Antiqua" panose="02040602050305030304" pitchFamily="18" charset="0"/>
              </a:endParaRPr>
            </a:p>
          </p:txBody>
        </p:sp>
      </p:grpSp>
      <p:sp>
        <p:nvSpPr>
          <p:cNvPr id="12" name="Text Placeholder 1"/>
          <p:cNvSpPr>
            <a:spLocks noGrp="1"/>
          </p:cNvSpPr>
          <p:nvPr>
            <p:ph type="body" sz="quarter" idx="18"/>
          </p:nvPr>
        </p:nvSpPr>
        <p:spPr>
          <a:xfrm>
            <a:off x="765687" y="483787"/>
            <a:ext cx="10683053" cy="431780"/>
          </a:xfrm>
        </p:spPr>
        <p:txBody>
          <a:bodyPr>
            <a:noAutofit/>
          </a:bodyPr>
          <a:lstStyle/>
          <a:p>
            <a:r>
              <a:rPr lang="en-US" altLang="en-US" sz="1600" dirty="0" err="1">
                <a:latin typeface="Book Antiqua" panose="02040602050305030304" pitchFamily="18" charset="0"/>
                <a:cs typeface="Times New Roman" pitchFamily="18" charset="0"/>
              </a:rPr>
              <a:t>Nội</a:t>
            </a:r>
            <a:r>
              <a:rPr lang="en-US" altLang="en-US" sz="1600" dirty="0">
                <a:latin typeface="Book Antiqua" panose="02040602050305030304" pitchFamily="18" charset="0"/>
                <a:cs typeface="Times New Roman" pitchFamily="18" charset="0"/>
              </a:rPr>
              <a:t> dung </a:t>
            </a:r>
            <a:r>
              <a:rPr lang="en-US" altLang="en-US" sz="1600" dirty="0" err="1">
                <a:latin typeface="Book Antiqua" panose="02040602050305030304" pitchFamily="18" charset="0"/>
                <a:cs typeface="Times New Roman" pitchFamily="18" charset="0"/>
              </a:rPr>
              <a:t>của</a:t>
            </a:r>
            <a:r>
              <a:rPr lang="en-US" altLang="en-US" sz="1600" dirty="0">
                <a:latin typeface="Book Antiqua" panose="02040602050305030304" pitchFamily="18" charset="0"/>
                <a:cs typeface="Times New Roman" pitchFamily="18" charset="0"/>
              </a:rPr>
              <a:t> </a:t>
            </a:r>
            <a:r>
              <a:rPr lang="en-US" altLang="en-US" sz="1600" dirty="0" err="1">
                <a:latin typeface="Book Antiqua" panose="02040602050305030304" pitchFamily="18" charset="0"/>
                <a:cs typeface="Times New Roman" pitchFamily="18" charset="0"/>
              </a:rPr>
              <a:t>phép</a:t>
            </a:r>
            <a:r>
              <a:rPr lang="en-US" altLang="en-US" sz="1600" dirty="0">
                <a:latin typeface="Book Antiqua" panose="02040602050305030304" pitchFamily="18" charset="0"/>
                <a:cs typeface="Times New Roman" pitchFamily="18" charset="0"/>
              </a:rPr>
              <a:t> </a:t>
            </a:r>
            <a:r>
              <a:rPr lang="en-US" altLang="en-US" sz="1600" dirty="0" err="1">
                <a:latin typeface="Book Antiqua" panose="02040602050305030304" pitchFamily="18" charset="0"/>
                <a:cs typeface="Times New Roman" pitchFamily="18" charset="0"/>
              </a:rPr>
              <a:t>biện</a:t>
            </a:r>
            <a:r>
              <a:rPr lang="en-US" altLang="en-US" sz="1600" dirty="0">
                <a:latin typeface="Book Antiqua" panose="02040602050305030304" pitchFamily="18" charset="0"/>
                <a:cs typeface="Times New Roman" pitchFamily="18" charset="0"/>
              </a:rPr>
              <a:t> </a:t>
            </a:r>
            <a:r>
              <a:rPr lang="en-US" altLang="en-US" sz="1600" dirty="0" err="1">
                <a:latin typeface="Book Antiqua" panose="02040602050305030304" pitchFamily="18" charset="0"/>
                <a:cs typeface="Times New Roman" pitchFamily="18" charset="0"/>
              </a:rPr>
              <a:t>chứng</a:t>
            </a:r>
            <a:r>
              <a:rPr lang="en-US" altLang="en-US" sz="1600" dirty="0">
                <a:latin typeface="Book Antiqua" panose="02040602050305030304" pitchFamily="18" charset="0"/>
                <a:cs typeface="Times New Roman" pitchFamily="18" charset="0"/>
              </a:rPr>
              <a:t> </a:t>
            </a:r>
            <a:r>
              <a:rPr lang="en-US" altLang="en-US" sz="1600" dirty="0" err="1">
                <a:latin typeface="Book Antiqua" panose="02040602050305030304" pitchFamily="18" charset="0"/>
                <a:cs typeface="Times New Roman" pitchFamily="18" charset="0"/>
              </a:rPr>
              <a:t>duy</a:t>
            </a:r>
            <a:r>
              <a:rPr lang="en-US" altLang="en-US" sz="1600" dirty="0">
                <a:latin typeface="Book Antiqua" panose="02040602050305030304" pitchFamily="18" charset="0"/>
                <a:cs typeface="Times New Roman" pitchFamily="18" charset="0"/>
              </a:rPr>
              <a:t> </a:t>
            </a:r>
            <a:r>
              <a:rPr lang="en-US" altLang="en-US" sz="1600" dirty="0" err="1">
                <a:latin typeface="Book Antiqua" panose="02040602050305030304" pitchFamily="18" charset="0"/>
                <a:cs typeface="Times New Roman" pitchFamily="18" charset="0"/>
              </a:rPr>
              <a:t>vật</a:t>
            </a:r>
            <a:endParaRPr lang="fr-FR" sz="1600" dirty="0">
              <a:latin typeface="Book Antiqua" panose="02040602050305030304" pitchFamily="18" charset="0"/>
            </a:endParaRPr>
          </a:p>
        </p:txBody>
      </p:sp>
      <p:grpSp>
        <p:nvGrpSpPr>
          <p:cNvPr id="20" name="Group 19">
            <a:extLst>
              <a:ext uri="{FF2B5EF4-FFF2-40B4-BE49-F238E27FC236}">
                <a16:creationId xmlns="" xmlns:a16="http://schemas.microsoft.com/office/drawing/2014/main" id="{A27BEB18-3888-4E2B-9034-189D2717553D}"/>
              </a:ext>
            </a:extLst>
          </p:cNvPr>
          <p:cNvGrpSpPr/>
          <p:nvPr/>
        </p:nvGrpSpPr>
        <p:grpSpPr>
          <a:xfrm>
            <a:off x="2132045" y="3167390"/>
            <a:ext cx="6157403" cy="523220"/>
            <a:chOff x="6853439" y="3641963"/>
            <a:chExt cx="4892251" cy="523220"/>
          </a:xfrm>
        </p:grpSpPr>
        <p:sp>
          <p:nvSpPr>
            <p:cNvPr id="21" name="TextBox 20">
              <a:extLst>
                <a:ext uri="{FF2B5EF4-FFF2-40B4-BE49-F238E27FC236}">
                  <a16:creationId xmlns="" xmlns:a16="http://schemas.microsoft.com/office/drawing/2014/main" id="{5797D328-B8BF-47AB-B3AA-3C4EFE538975}"/>
                </a:ext>
              </a:extLst>
            </p:cNvPr>
            <p:cNvSpPr txBox="1"/>
            <p:nvPr/>
          </p:nvSpPr>
          <p:spPr>
            <a:xfrm>
              <a:off x="7399301" y="3738439"/>
              <a:ext cx="4346389" cy="369332"/>
            </a:xfrm>
            <a:prstGeom prst="rect">
              <a:avLst/>
            </a:prstGeom>
            <a:noFill/>
          </p:spPr>
          <p:txBody>
            <a:bodyPr wrap="square" rtlCol="0">
              <a:spAutoFit/>
            </a:bodyPr>
            <a:lstStyle/>
            <a:p>
              <a:r>
                <a:rPr lang="fr-FR" b="1" dirty="0">
                  <a:solidFill>
                    <a:schemeClr val="tx1">
                      <a:lumMod val="75000"/>
                      <a:lumOff val="25000"/>
                    </a:schemeClr>
                  </a:solidFill>
                  <a:latin typeface="Book Antiqua" panose="02040602050305030304" pitchFamily="18" charset="0"/>
                </a:rPr>
                <a:t>3</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quy</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luật</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cơ</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bản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của</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phép</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biện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chứng</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duy</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vật</a:t>
              </a:r>
              <a:r>
                <a:rPr lang="fr-FR" b="1" dirty="0" smtClean="0">
                  <a:solidFill>
                    <a:schemeClr val="tx1">
                      <a:lumMod val="75000"/>
                      <a:lumOff val="25000"/>
                    </a:schemeClr>
                  </a:solidFill>
                  <a:latin typeface="Book Antiqua" panose="02040602050305030304" pitchFamily="18" charset="0"/>
                </a:rPr>
                <a:t> </a:t>
              </a:r>
              <a:endParaRPr lang="fr-FR" b="1" dirty="0">
                <a:solidFill>
                  <a:schemeClr val="tx1">
                    <a:lumMod val="75000"/>
                    <a:lumOff val="25000"/>
                  </a:schemeClr>
                </a:solidFill>
                <a:latin typeface="Book Antiqua" panose="02040602050305030304" pitchFamily="18" charset="0"/>
              </a:endParaRPr>
            </a:p>
          </p:txBody>
        </p:sp>
        <p:sp>
          <p:nvSpPr>
            <p:cNvPr id="22" name="TextBox 21">
              <a:extLst>
                <a:ext uri="{FF2B5EF4-FFF2-40B4-BE49-F238E27FC236}">
                  <a16:creationId xmlns="" xmlns:a16="http://schemas.microsoft.com/office/drawing/2014/main" id="{1C65CEFB-A9D5-4D32-9F5A-B894C8601C2F}"/>
                </a:ext>
              </a:extLst>
            </p:cNvPr>
            <p:cNvSpPr txBox="1"/>
            <p:nvPr/>
          </p:nvSpPr>
          <p:spPr>
            <a:xfrm>
              <a:off x="6853439" y="3641963"/>
              <a:ext cx="637047" cy="523220"/>
            </a:xfrm>
            <a:prstGeom prst="rect">
              <a:avLst/>
            </a:prstGeom>
            <a:noFill/>
          </p:spPr>
          <p:txBody>
            <a:bodyPr wrap="square" rtlCol="0">
              <a:spAutoFit/>
            </a:bodyPr>
            <a:lstStyle/>
            <a:p>
              <a:r>
                <a:rPr lang="fr-FR" sz="2800" b="1" dirty="0">
                  <a:solidFill>
                    <a:schemeClr val="tx1">
                      <a:lumMod val="75000"/>
                      <a:lumOff val="25000"/>
                    </a:schemeClr>
                  </a:solidFill>
                  <a:latin typeface="Book Antiqua" panose="02040602050305030304" pitchFamily="18" charset="0"/>
                </a:rPr>
                <a:t>b</a:t>
              </a:r>
              <a:r>
                <a:rPr lang="fr-FR" sz="2800" b="1" dirty="0" smtClean="0">
                  <a:solidFill>
                    <a:schemeClr val="tx1">
                      <a:lumMod val="75000"/>
                      <a:lumOff val="25000"/>
                    </a:schemeClr>
                  </a:solidFill>
                  <a:latin typeface="Book Antiqua" panose="02040602050305030304" pitchFamily="18" charset="0"/>
                </a:rPr>
                <a:t>.</a:t>
              </a:r>
              <a:endParaRPr lang="fr-FR" sz="2800" b="1" dirty="0">
                <a:solidFill>
                  <a:schemeClr val="tx1">
                    <a:lumMod val="75000"/>
                    <a:lumOff val="25000"/>
                  </a:schemeClr>
                </a:solidFill>
                <a:latin typeface="Book Antiqua" panose="02040602050305030304" pitchFamily="18" charset="0"/>
              </a:endParaRPr>
            </a:p>
          </p:txBody>
        </p:sp>
      </p:grpSp>
    </p:spTree>
    <p:extLst>
      <p:ext uri="{BB962C8B-B14F-4D97-AF65-F5344CB8AC3E}">
        <p14:creationId xmlns:p14="http://schemas.microsoft.com/office/powerpoint/2010/main" val="685816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nodeType="withEffect">
                                  <p:stCondLst>
                                    <p:cond delay="600"/>
                                  </p:stCondLst>
                                  <p:childTnLst>
                                    <p:set>
                                      <p:cBhvr>
                                        <p:cTn id="9" dur="1" fill="hold">
                                          <p:stCondLst>
                                            <p:cond delay="0"/>
                                          </p:stCondLst>
                                        </p:cTn>
                                        <p:tgtEl>
                                          <p:spTgt spid="9"/>
                                        </p:tgtEl>
                                        <p:attrNameLst>
                                          <p:attrName>style.visibility</p:attrName>
                                        </p:attrNameLst>
                                      </p:cBhvr>
                                      <p:to>
                                        <p:strVal val="visible"/>
                                      </p:to>
                                    </p:set>
                                    <p:animEffect transition="in" filter="wipe(up)">
                                      <p:cBhvr>
                                        <p:cTn id="10" dur="500"/>
                                        <p:tgtEl>
                                          <p:spTgt spid="9"/>
                                        </p:tgtEl>
                                      </p:cBhvr>
                                    </p:animEffect>
                                  </p:childTnLst>
                                </p:cTn>
                              </p:par>
                              <p:par>
                                <p:cTn id="11" presetID="22" presetClass="entr" presetSubtype="1" fill="hold" nodeType="withEffect">
                                  <p:stCondLst>
                                    <p:cond delay="900"/>
                                  </p:stCondLst>
                                  <p:childTnLst>
                                    <p:set>
                                      <p:cBhvr>
                                        <p:cTn id="12" dur="1" fill="hold">
                                          <p:stCondLst>
                                            <p:cond delay="0"/>
                                          </p:stCondLst>
                                        </p:cTn>
                                        <p:tgtEl>
                                          <p:spTgt spid="20"/>
                                        </p:tgtEl>
                                        <p:attrNameLst>
                                          <p:attrName>style.visibility</p:attrName>
                                        </p:attrNameLst>
                                      </p:cBhvr>
                                      <p:to>
                                        <p:strVal val="visible"/>
                                      </p:to>
                                    </p:set>
                                    <p:animEffect transition="in" filter="wipe(up)">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79497CF0-1ACA-4AF1-88DF-6DA7352BBCE3}"/>
              </a:ext>
            </a:extLst>
          </p:cNvPr>
          <p:cNvGrpSpPr/>
          <p:nvPr/>
        </p:nvGrpSpPr>
        <p:grpSpPr>
          <a:xfrm>
            <a:off x="5586043" y="1781949"/>
            <a:ext cx="4346389" cy="1092299"/>
            <a:chOff x="6909439" y="1156177"/>
            <a:chExt cx="4346389" cy="1092299"/>
          </a:xfrm>
        </p:grpSpPr>
        <p:sp>
          <p:nvSpPr>
            <p:cNvPr id="33" name="TextBox 32">
              <a:extLst>
                <a:ext uri="{FF2B5EF4-FFF2-40B4-BE49-F238E27FC236}">
                  <a16:creationId xmlns="" xmlns:a16="http://schemas.microsoft.com/office/drawing/2014/main" id="{736D288F-BCC3-488E-9EE3-A28499658A23}"/>
                </a:ext>
              </a:extLst>
            </p:cNvPr>
            <p:cNvSpPr txBox="1"/>
            <p:nvPr/>
          </p:nvSpPr>
          <p:spPr>
            <a:xfrm>
              <a:off x="6909440" y="1602145"/>
              <a:ext cx="4346388" cy="646331"/>
            </a:xfrm>
            <a:prstGeom prst="rect">
              <a:avLst/>
            </a:prstGeom>
            <a:noFill/>
          </p:spPr>
          <p:txBody>
            <a:bodyPr wrap="square" rtlCol="0">
              <a:spAutoFit/>
            </a:bodyPr>
            <a:lstStyle/>
            <a:p>
              <a:r>
                <a:rPr lang="fr-FR" b="1" dirty="0" err="1" smtClean="0">
                  <a:solidFill>
                    <a:schemeClr val="tx1">
                      <a:lumMod val="85000"/>
                      <a:lumOff val="15000"/>
                    </a:schemeClr>
                  </a:solidFill>
                  <a:latin typeface="Book Antiqua" panose="02040602050305030304" pitchFamily="18" charset="0"/>
                </a:rPr>
                <a:t>Vật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chất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và</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các</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hình</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thức</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tồn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tại</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của</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vật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chất</a:t>
              </a:r>
              <a:endParaRPr lang="fr-FR" b="1" dirty="0">
                <a:solidFill>
                  <a:schemeClr val="tx1">
                    <a:lumMod val="85000"/>
                    <a:lumOff val="15000"/>
                  </a:schemeClr>
                </a:solidFill>
                <a:latin typeface="Book Antiqua" panose="02040602050305030304" pitchFamily="18" charset="0"/>
              </a:endParaRPr>
            </a:p>
          </p:txBody>
        </p:sp>
        <p:sp>
          <p:nvSpPr>
            <p:cNvPr id="45" name="TextBox 44">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panose="02040602050305030304" pitchFamily="18" charset="0"/>
                </a:rPr>
                <a:t>1</a:t>
              </a:r>
              <a:endParaRPr lang="fr-FR" sz="2800" b="1" dirty="0">
                <a:solidFill>
                  <a:schemeClr val="tx1">
                    <a:lumMod val="85000"/>
                    <a:lumOff val="15000"/>
                  </a:schemeClr>
                </a:solidFill>
                <a:latin typeface="Book Antiqua" panose="02040602050305030304" pitchFamily="18" charset="0"/>
              </a:endParaRPr>
            </a:p>
          </p:txBody>
        </p:sp>
      </p:grpSp>
      <p:grpSp>
        <p:nvGrpSpPr>
          <p:cNvPr id="9" name="Group 8">
            <a:extLst>
              <a:ext uri="{FF2B5EF4-FFF2-40B4-BE49-F238E27FC236}">
                <a16:creationId xmlns="" xmlns:a16="http://schemas.microsoft.com/office/drawing/2014/main" id="{EC3E28AE-F617-43E4-8479-4475FD0A11E1}"/>
              </a:ext>
            </a:extLst>
          </p:cNvPr>
          <p:cNvGrpSpPr/>
          <p:nvPr/>
        </p:nvGrpSpPr>
        <p:grpSpPr>
          <a:xfrm>
            <a:off x="5586043" y="2952113"/>
            <a:ext cx="4346389" cy="1092299"/>
            <a:chOff x="6909439" y="2326341"/>
            <a:chExt cx="4346389" cy="1092299"/>
          </a:xfrm>
        </p:grpSpPr>
        <p:sp>
          <p:nvSpPr>
            <p:cNvPr id="46" name="TextBox 45">
              <a:extLst>
                <a:ext uri="{FF2B5EF4-FFF2-40B4-BE49-F238E27FC236}">
                  <a16:creationId xmlns="" xmlns:a16="http://schemas.microsoft.com/office/drawing/2014/main" id="{74982351-2B8B-4EF2-9632-631B813E3A13}"/>
                </a:ext>
              </a:extLst>
            </p:cNvPr>
            <p:cNvSpPr txBox="1"/>
            <p:nvPr/>
          </p:nvSpPr>
          <p:spPr>
            <a:xfrm>
              <a:off x="6909440" y="2772309"/>
              <a:ext cx="4346388" cy="646331"/>
            </a:xfrm>
            <a:prstGeom prst="rect">
              <a:avLst/>
            </a:prstGeom>
            <a:noFill/>
          </p:spPr>
          <p:txBody>
            <a:bodyPr wrap="square" rtlCol="0">
              <a:spAutoFit/>
            </a:bodyPr>
            <a:lstStyle/>
            <a:p>
              <a:r>
                <a:rPr lang="fr-FR" b="1" dirty="0" err="1" smtClean="0">
                  <a:solidFill>
                    <a:schemeClr val="tx1">
                      <a:lumMod val="85000"/>
                      <a:lumOff val="15000"/>
                    </a:schemeClr>
                  </a:solidFill>
                  <a:latin typeface="Book Antiqua" panose="02040602050305030304" pitchFamily="18" charset="0"/>
                </a:rPr>
                <a:t>Nguồn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gốc</a:t>
              </a:r>
              <a:r>
                <a:rPr lang="fr-FR" b="1" dirty="0">
                  <a:solidFill>
                    <a:schemeClr val="tx1">
                      <a:lumMod val="85000"/>
                      <a:lumOff val="15000"/>
                    </a:schemeClr>
                  </a:solidFill>
                  <a:latin typeface="Book Antiqua" panose="02040602050305030304" pitchFamily="18" charset="0"/>
                </a:rPr>
                <a:t> </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bản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chất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và</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kết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cấu</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của</a:t>
              </a:r>
              <a:r>
                <a:rPr lang="fr-FR" b="1" dirty="0" smtClean="0">
                  <a:solidFill>
                    <a:schemeClr val="tx1">
                      <a:lumMod val="85000"/>
                      <a:lumOff val="15000"/>
                    </a:schemeClr>
                  </a:solidFill>
                  <a:latin typeface="Book Antiqua" panose="02040602050305030304" pitchFamily="18" charset="0"/>
                </a:rPr>
                <a:t> ý </a:t>
              </a:r>
              <a:r>
                <a:rPr lang="fr-FR" b="1" dirty="0" err="1" smtClean="0">
                  <a:solidFill>
                    <a:schemeClr val="tx1">
                      <a:lumMod val="85000"/>
                      <a:lumOff val="15000"/>
                    </a:schemeClr>
                  </a:solidFill>
                  <a:latin typeface="Book Antiqua" panose="02040602050305030304" pitchFamily="18" charset="0"/>
                </a:rPr>
                <a:t>thức</a:t>
              </a:r>
              <a:endParaRPr lang="fr-FR" b="1" dirty="0">
                <a:solidFill>
                  <a:schemeClr val="tx1">
                    <a:lumMod val="85000"/>
                    <a:lumOff val="15000"/>
                  </a:schemeClr>
                </a:solidFill>
                <a:latin typeface="Book Antiqua" panose="02040602050305030304" pitchFamily="18" charset="0"/>
              </a:endParaRPr>
            </a:p>
          </p:txBody>
        </p:sp>
        <p:sp>
          <p:nvSpPr>
            <p:cNvPr id="47" name="TextBox 46">
              <a:extLst>
                <a:ext uri="{FF2B5EF4-FFF2-40B4-BE49-F238E27FC236}">
                  <a16:creationId xmlns="" xmlns:a16="http://schemas.microsoft.com/office/drawing/2014/main" id="{D8A707CE-91CA-48DD-AD15-8FBF22DFAE03}"/>
                </a:ext>
              </a:extLst>
            </p:cNvPr>
            <p:cNvSpPr txBox="1"/>
            <p:nvPr/>
          </p:nvSpPr>
          <p:spPr>
            <a:xfrm>
              <a:off x="6909439" y="2326341"/>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panose="02040602050305030304" pitchFamily="18" charset="0"/>
                </a:rPr>
                <a:t>2</a:t>
              </a:r>
              <a:endParaRPr lang="fr-FR" sz="2800" b="1" dirty="0">
                <a:solidFill>
                  <a:schemeClr val="tx1">
                    <a:lumMod val="85000"/>
                    <a:lumOff val="15000"/>
                  </a:schemeClr>
                </a:solidFill>
                <a:latin typeface="Book Antiqua" panose="02040602050305030304" pitchFamily="18" charset="0"/>
              </a:endParaRPr>
            </a:p>
          </p:txBody>
        </p:sp>
      </p:grpSp>
      <p:grpSp>
        <p:nvGrpSpPr>
          <p:cNvPr id="10" name="Group 9">
            <a:extLst>
              <a:ext uri="{FF2B5EF4-FFF2-40B4-BE49-F238E27FC236}">
                <a16:creationId xmlns="" xmlns:a16="http://schemas.microsoft.com/office/drawing/2014/main" id="{A27BEB18-3888-4E2B-9034-189D2717553D}"/>
              </a:ext>
            </a:extLst>
          </p:cNvPr>
          <p:cNvGrpSpPr/>
          <p:nvPr/>
        </p:nvGrpSpPr>
        <p:grpSpPr>
          <a:xfrm>
            <a:off x="5586043" y="4122277"/>
            <a:ext cx="4346389" cy="815300"/>
            <a:chOff x="6909439" y="3496505"/>
            <a:chExt cx="4346389" cy="815300"/>
          </a:xfrm>
        </p:grpSpPr>
        <p:sp>
          <p:nvSpPr>
            <p:cNvPr id="48" name="TextBox 47">
              <a:extLst>
                <a:ext uri="{FF2B5EF4-FFF2-40B4-BE49-F238E27FC236}">
                  <a16:creationId xmlns="" xmlns:a16="http://schemas.microsoft.com/office/drawing/2014/main" id="{5797D328-B8BF-47AB-B3AA-3C4EFE538975}"/>
                </a:ext>
              </a:extLst>
            </p:cNvPr>
            <p:cNvSpPr txBox="1"/>
            <p:nvPr/>
          </p:nvSpPr>
          <p:spPr>
            <a:xfrm>
              <a:off x="6909440" y="3942473"/>
              <a:ext cx="4346388" cy="369332"/>
            </a:xfrm>
            <a:prstGeom prst="rect">
              <a:avLst/>
            </a:prstGeom>
            <a:noFill/>
          </p:spPr>
          <p:txBody>
            <a:bodyPr wrap="square" rtlCol="0">
              <a:spAutoFit/>
            </a:bodyPr>
            <a:lstStyle/>
            <a:p>
              <a:r>
                <a:rPr lang="fr-FR" b="1" dirty="0" err="1" smtClean="0">
                  <a:solidFill>
                    <a:schemeClr val="tx1">
                      <a:lumMod val="85000"/>
                      <a:lumOff val="15000"/>
                    </a:schemeClr>
                  </a:solidFill>
                  <a:latin typeface="Book Antiqua" panose="02040602050305030304" pitchFamily="18" charset="0"/>
                </a:rPr>
                <a:t>Mối</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quan</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hệ</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giữa</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vật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chất</a:t>
              </a:r>
              <a:r>
                <a:rPr lang="fr-FR" b="1" dirty="0" smtClean="0">
                  <a:solidFill>
                    <a:schemeClr val="tx1">
                      <a:lumMod val="85000"/>
                      <a:lumOff val="15000"/>
                    </a:schemeClr>
                  </a:solidFill>
                  <a:latin typeface="Book Antiqua" panose="02040602050305030304" pitchFamily="18" charset="0"/>
                </a:rPr>
                <a:t> </a:t>
              </a:r>
              <a:r>
                <a:rPr lang="fr-FR" b="1" dirty="0" err="1" smtClean="0">
                  <a:solidFill>
                    <a:schemeClr val="tx1">
                      <a:lumMod val="85000"/>
                      <a:lumOff val="15000"/>
                    </a:schemeClr>
                  </a:solidFill>
                  <a:latin typeface="Book Antiqua" panose="02040602050305030304" pitchFamily="18" charset="0"/>
                </a:rPr>
                <a:t>và</a:t>
              </a:r>
              <a:r>
                <a:rPr lang="fr-FR" b="1" dirty="0" smtClean="0">
                  <a:solidFill>
                    <a:schemeClr val="tx1">
                      <a:lumMod val="85000"/>
                      <a:lumOff val="15000"/>
                    </a:schemeClr>
                  </a:solidFill>
                  <a:latin typeface="Book Antiqua" panose="02040602050305030304" pitchFamily="18" charset="0"/>
                </a:rPr>
                <a:t> ý </a:t>
              </a:r>
              <a:r>
                <a:rPr lang="fr-FR" b="1" dirty="0" err="1" smtClean="0">
                  <a:solidFill>
                    <a:schemeClr val="tx1">
                      <a:lumMod val="85000"/>
                      <a:lumOff val="15000"/>
                    </a:schemeClr>
                  </a:solidFill>
                  <a:latin typeface="Book Antiqua" panose="02040602050305030304" pitchFamily="18" charset="0"/>
                </a:rPr>
                <a:t>thức</a:t>
              </a:r>
              <a:endParaRPr lang="fr-FR" b="1" dirty="0">
                <a:solidFill>
                  <a:schemeClr val="tx1">
                    <a:lumMod val="85000"/>
                    <a:lumOff val="15000"/>
                  </a:schemeClr>
                </a:solidFill>
                <a:latin typeface="Book Antiqua" panose="02040602050305030304" pitchFamily="18" charset="0"/>
              </a:endParaRPr>
            </a:p>
          </p:txBody>
        </p:sp>
        <p:sp>
          <p:nvSpPr>
            <p:cNvPr id="49" name="TextBox 48">
              <a:extLst>
                <a:ext uri="{FF2B5EF4-FFF2-40B4-BE49-F238E27FC236}">
                  <a16:creationId xmlns="" xmlns:a16="http://schemas.microsoft.com/office/drawing/2014/main" id="{1C65CEFB-A9D5-4D32-9F5A-B894C8601C2F}"/>
                </a:ext>
              </a:extLst>
            </p:cNvPr>
            <p:cNvSpPr txBox="1"/>
            <p:nvPr/>
          </p:nvSpPr>
          <p:spPr>
            <a:xfrm>
              <a:off x="6909439" y="3496505"/>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panose="02040602050305030304" pitchFamily="18" charset="0"/>
                </a:rPr>
                <a:t>3</a:t>
              </a:r>
              <a:endParaRPr lang="fr-FR" sz="2800" b="1" dirty="0">
                <a:solidFill>
                  <a:schemeClr val="tx1">
                    <a:lumMod val="85000"/>
                    <a:lumOff val="15000"/>
                  </a:schemeClr>
                </a:solidFill>
                <a:latin typeface="Book Antiqua" panose="02040602050305030304" pitchFamily="18" charset="0"/>
              </a:endParaRPr>
            </a:p>
          </p:txBody>
        </p:sp>
      </p:grpSp>
      <p:grpSp>
        <p:nvGrpSpPr>
          <p:cNvPr id="36" name="Group 35">
            <a:extLst>
              <a:ext uri="{FF2B5EF4-FFF2-40B4-BE49-F238E27FC236}">
                <a16:creationId xmlns="" xmlns:a16="http://schemas.microsoft.com/office/drawing/2014/main" id="{79497CF0-1ACA-4AF1-88DF-6DA7352BBCE3}"/>
              </a:ext>
            </a:extLst>
          </p:cNvPr>
          <p:cNvGrpSpPr/>
          <p:nvPr/>
        </p:nvGrpSpPr>
        <p:grpSpPr>
          <a:xfrm>
            <a:off x="2032640" y="2936110"/>
            <a:ext cx="4346389" cy="846078"/>
            <a:chOff x="6909439" y="1156177"/>
            <a:chExt cx="4346389" cy="846078"/>
          </a:xfrm>
        </p:grpSpPr>
        <p:sp>
          <p:nvSpPr>
            <p:cNvPr id="43" name="TextBox 42">
              <a:extLst>
                <a:ext uri="{FF2B5EF4-FFF2-40B4-BE49-F238E27FC236}">
                  <a16:creationId xmlns="" xmlns:a16="http://schemas.microsoft.com/office/drawing/2014/main" id="{736D288F-BCC3-488E-9EE3-A28499658A23}"/>
                </a:ext>
              </a:extLst>
            </p:cNvPr>
            <p:cNvSpPr txBox="1"/>
            <p:nvPr/>
          </p:nvSpPr>
          <p:spPr>
            <a:xfrm>
              <a:off x="6909440" y="1602145"/>
              <a:ext cx="4346388" cy="400110"/>
            </a:xfrm>
            <a:prstGeom prst="rect">
              <a:avLst/>
            </a:prstGeom>
            <a:noFill/>
          </p:spPr>
          <p:txBody>
            <a:bodyPr wrap="square" rtlCol="0">
              <a:spAutoFit/>
            </a:bodyPr>
            <a:lstStyle/>
            <a:p>
              <a:r>
                <a:rPr lang="fr-FR" sz="2000" b="1" dirty="0" err="1" smtClean="0">
                  <a:solidFill>
                    <a:schemeClr val="tx1">
                      <a:lumMod val="85000"/>
                      <a:lumOff val="15000"/>
                    </a:schemeClr>
                  </a:solidFill>
                  <a:latin typeface="Book Antiqua" panose="02040602050305030304" pitchFamily="18" charset="0"/>
                </a:rPr>
                <a:t>Vật</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chất</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và</a:t>
              </a:r>
              <a:r>
                <a:rPr lang="fr-FR" sz="2000" b="1" dirty="0" smtClean="0">
                  <a:solidFill>
                    <a:schemeClr val="tx1">
                      <a:lumMod val="85000"/>
                      <a:lumOff val="15000"/>
                    </a:schemeClr>
                  </a:solidFill>
                  <a:latin typeface="Book Antiqua" panose="02040602050305030304" pitchFamily="18" charset="0"/>
                </a:rPr>
                <a:t> ý </a:t>
              </a:r>
              <a:r>
                <a:rPr lang="fr-FR" sz="2000" b="1" dirty="0" err="1" smtClean="0">
                  <a:solidFill>
                    <a:schemeClr val="tx1">
                      <a:lumMod val="85000"/>
                      <a:lumOff val="15000"/>
                    </a:schemeClr>
                  </a:solidFill>
                  <a:latin typeface="Book Antiqua" panose="02040602050305030304" pitchFamily="18" charset="0"/>
                </a:rPr>
                <a:t>thức</a:t>
              </a:r>
              <a:r>
                <a:rPr lang="fr-FR" sz="2000" b="1" dirty="0" smtClean="0">
                  <a:solidFill>
                    <a:schemeClr val="tx1">
                      <a:lumMod val="85000"/>
                      <a:lumOff val="15000"/>
                    </a:schemeClr>
                  </a:solidFill>
                  <a:latin typeface="Book Antiqua" panose="02040602050305030304" pitchFamily="18" charset="0"/>
                </a:rPr>
                <a:t> </a:t>
              </a:r>
              <a:endParaRPr lang="fr-FR" sz="2000" b="1" dirty="0">
                <a:solidFill>
                  <a:schemeClr val="tx1">
                    <a:lumMod val="85000"/>
                    <a:lumOff val="15000"/>
                  </a:schemeClr>
                </a:solidFill>
                <a:latin typeface="Book Antiqua" panose="02040602050305030304" pitchFamily="18" charset="0"/>
              </a:endParaRPr>
            </a:p>
          </p:txBody>
        </p:sp>
        <p:sp>
          <p:nvSpPr>
            <p:cNvPr id="52" name="TextBox 51">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err="1" smtClean="0">
                  <a:solidFill>
                    <a:schemeClr val="tx1">
                      <a:lumMod val="85000"/>
                      <a:lumOff val="15000"/>
                    </a:schemeClr>
                  </a:solidFill>
                  <a:latin typeface="Book Antiqua" panose="02040602050305030304" pitchFamily="18" charset="0"/>
                </a:rPr>
                <a:t>Nội</a:t>
              </a:r>
              <a:r>
                <a:rPr lang="fr-FR" sz="2800" b="1" dirty="0" smtClean="0">
                  <a:solidFill>
                    <a:schemeClr val="tx1">
                      <a:lumMod val="85000"/>
                      <a:lumOff val="15000"/>
                    </a:schemeClr>
                  </a:solidFill>
                  <a:latin typeface="Book Antiqua" panose="02040602050305030304" pitchFamily="18" charset="0"/>
                </a:rPr>
                <a:t> </a:t>
              </a:r>
              <a:r>
                <a:rPr lang="fr-FR" sz="2800" b="1" dirty="0" err="1" smtClean="0">
                  <a:solidFill>
                    <a:schemeClr val="tx1">
                      <a:lumMod val="85000"/>
                      <a:lumOff val="15000"/>
                    </a:schemeClr>
                  </a:solidFill>
                  <a:latin typeface="Book Antiqua" panose="02040602050305030304" pitchFamily="18" charset="0"/>
                </a:rPr>
                <a:t>dung</a:t>
              </a:r>
              <a:r>
                <a:rPr lang="fr-FR" sz="2800" b="1" dirty="0" smtClean="0">
                  <a:solidFill>
                    <a:schemeClr val="tx1">
                      <a:lumMod val="85000"/>
                      <a:lumOff val="15000"/>
                    </a:schemeClr>
                  </a:solidFill>
                  <a:latin typeface="Book Antiqua" panose="02040602050305030304" pitchFamily="18" charset="0"/>
                </a:rPr>
                <a:t> I</a:t>
              </a:r>
              <a:endParaRPr lang="fr-FR" sz="2800" b="1" dirty="0">
                <a:solidFill>
                  <a:schemeClr val="tx1">
                    <a:lumMod val="85000"/>
                    <a:lumOff val="15000"/>
                  </a:schemeClr>
                </a:solidFill>
                <a:latin typeface="Book Antiqua" panose="02040602050305030304" pitchFamily="18" charset="0"/>
              </a:endParaRPr>
            </a:p>
          </p:txBody>
        </p:sp>
      </p:grpSp>
    </p:spTree>
    <p:extLst>
      <p:ext uri="{BB962C8B-B14F-4D97-AF65-F5344CB8AC3E}">
        <p14:creationId xmlns:p14="http://schemas.microsoft.com/office/powerpoint/2010/main" val="407107339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86000">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14:bounceEnd="86000">
                                          <p:cBhvr additive="base">
                                            <p:cTn id="7" dur="2000" fill="hold"/>
                                            <p:tgtEl>
                                              <p:spTgt spid="36"/>
                                            </p:tgtEl>
                                            <p:attrNameLst>
                                              <p:attrName>ppt_x</p:attrName>
                                            </p:attrNameLst>
                                          </p:cBhvr>
                                          <p:tavLst>
                                            <p:tav tm="0">
                                              <p:val>
                                                <p:strVal val="#ppt_x"/>
                                              </p:val>
                                            </p:tav>
                                            <p:tav tm="100000">
                                              <p:val>
                                                <p:strVal val="#ppt_x"/>
                                              </p:val>
                                            </p:tav>
                                          </p:tavLst>
                                        </p:anim>
                                        <p:anim calcmode="lin" valueType="num" p14:bounceEnd="86000">
                                          <p:cBhvr additive="base">
                                            <p:cTn id="8" dur="200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14:presetBounceEnd="86000">
                                      <p:stCondLst>
                                        <p:cond delay="300"/>
                                      </p:stCondLst>
                                      <p:childTnLst>
                                        <p:set>
                                          <p:cBhvr>
                                            <p:cTn id="10" dur="1" fill="hold">
                                              <p:stCondLst>
                                                <p:cond delay="0"/>
                                              </p:stCondLst>
                                            </p:cTn>
                                            <p:tgtEl>
                                              <p:spTgt spid="8"/>
                                            </p:tgtEl>
                                            <p:attrNameLst>
                                              <p:attrName>style.visibility</p:attrName>
                                            </p:attrNameLst>
                                          </p:cBhvr>
                                          <p:to>
                                            <p:strVal val="visible"/>
                                          </p:to>
                                        </p:set>
                                        <p:anim calcmode="lin" valueType="num" p14:bounceEnd="86000">
                                          <p:cBhvr additive="base">
                                            <p:cTn id="11" dur="2000" fill="hold"/>
                                            <p:tgtEl>
                                              <p:spTgt spid="8"/>
                                            </p:tgtEl>
                                            <p:attrNameLst>
                                              <p:attrName>ppt_x</p:attrName>
                                            </p:attrNameLst>
                                          </p:cBhvr>
                                          <p:tavLst>
                                            <p:tav tm="0">
                                              <p:val>
                                                <p:strVal val="1+#ppt_w/2"/>
                                              </p:val>
                                            </p:tav>
                                            <p:tav tm="100000">
                                              <p:val>
                                                <p:strVal val="#ppt_x"/>
                                              </p:val>
                                            </p:tav>
                                          </p:tavLst>
                                        </p:anim>
                                        <p:anim calcmode="lin" valueType="num" p14:bounceEnd="86000">
                                          <p:cBhvr additive="base">
                                            <p:cTn id="12" dur="20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86000">
                                      <p:stCondLst>
                                        <p:cond delay="900"/>
                                      </p:stCondLst>
                                      <p:childTnLst>
                                        <p:set>
                                          <p:cBhvr>
                                            <p:cTn id="14" dur="1" fill="hold">
                                              <p:stCondLst>
                                                <p:cond delay="0"/>
                                              </p:stCondLst>
                                            </p:cTn>
                                            <p:tgtEl>
                                              <p:spTgt spid="9"/>
                                            </p:tgtEl>
                                            <p:attrNameLst>
                                              <p:attrName>style.visibility</p:attrName>
                                            </p:attrNameLst>
                                          </p:cBhvr>
                                          <p:to>
                                            <p:strVal val="visible"/>
                                          </p:to>
                                        </p:set>
                                        <p:anim calcmode="lin" valueType="num" p14:bounceEnd="86000">
                                          <p:cBhvr additive="base">
                                            <p:cTn id="15" dur="2000" fill="hold"/>
                                            <p:tgtEl>
                                              <p:spTgt spid="9"/>
                                            </p:tgtEl>
                                            <p:attrNameLst>
                                              <p:attrName>ppt_x</p:attrName>
                                            </p:attrNameLst>
                                          </p:cBhvr>
                                          <p:tavLst>
                                            <p:tav tm="0">
                                              <p:val>
                                                <p:strVal val="1+#ppt_w/2"/>
                                              </p:val>
                                            </p:tav>
                                            <p:tav tm="100000">
                                              <p:val>
                                                <p:strVal val="#ppt_x"/>
                                              </p:val>
                                            </p:tav>
                                          </p:tavLst>
                                        </p:anim>
                                        <p:anim calcmode="lin" valueType="num" p14:bounceEnd="86000">
                                          <p:cBhvr additive="base">
                                            <p:cTn id="16" dur="20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86000">
                                      <p:stCondLst>
                                        <p:cond delay="1400"/>
                                      </p:stCondLst>
                                      <p:childTnLst>
                                        <p:set>
                                          <p:cBhvr>
                                            <p:cTn id="18" dur="1" fill="hold">
                                              <p:stCondLst>
                                                <p:cond delay="0"/>
                                              </p:stCondLst>
                                            </p:cTn>
                                            <p:tgtEl>
                                              <p:spTgt spid="10"/>
                                            </p:tgtEl>
                                            <p:attrNameLst>
                                              <p:attrName>style.visibility</p:attrName>
                                            </p:attrNameLst>
                                          </p:cBhvr>
                                          <p:to>
                                            <p:strVal val="visible"/>
                                          </p:to>
                                        </p:set>
                                        <p:anim calcmode="lin" valueType="num" p14:bounceEnd="86000">
                                          <p:cBhvr additive="base">
                                            <p:cTn id="19" dur="2000" fill="hold"/>
                                            <p:tgtEl>
                                              <p:spTgt spid="10"/>
                                            </p:tgtEl>
                                            <p:attrNameLst>
                                              <p:attrName>ppt_x</p:attrName>
                                            </p:attrNameLst>
                                          </p:cBhvr>
                                          <p:tavLst>
                                            <p:tav tm="0">
                                              <p:val>
                                                <p:strVal val="1+#ppt_w/2"/>
                                              </p:val>
                                            </p:tav>
                                            <p:tav tm="100000">
                                              <p:val>
                                                <p:strVal val="#ppt_x"/>
                                              </p:val>
                                            </p:tav>
                                          </p:tavLst>
                                        </p:anim>
                                        <p:anim calcmode="lin" valueType="num" p14:bounceEnd="86000">
                                          <p:cBhvr additive="base">
                                            <p:cTn id="20" dur="2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2000" fill="hold"/>
                                            <p:tgtEl>
                                              <p:spTgt spid="36"/>
                                            </p:tgtEl>
                                            <p:attrNameLst>
                                              <p:attrName>ppt_x</p:attrName>
                                            </p:attrNameLst>
                                          </p:cBhvr>
                                          <p:tavLst>
                                            <p:tav tm="0">
                                              <p:val>
                                                <p:strVal val="#ppt_x"/>
                                              </p:val>
                                            </p:tav>
                                            <p:tav tm="100000">
                                              <p:val>
                                                <p:strVal val="#ppt_x"/>
                                              </p:val>
                                            </p:tav>
                                          </p:tavLst>
                                        </p:anim>
                                        <p:anim calcmode="lin" valueType="num">
                                          <p:cBhvr additive="base">
                                            <p:cTn id="8" dur="200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stCondLst>
                                        <p:cond delay="3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2000" fill="hold"/>
                                            <p:tgtEl>
                                              <p:spTgt spid="8"/>
                                            </p:tgtEl>
                                            <p:attrNameLst>
                                              <p:attrName>ppt_x</p:attrName>
                                            </p:attrNameLst>
                                          </p:cBhvr>
                                          <p:tavLst>
                                            <p:tav tm="0">
                                              <p:val>
                                                <p:strVal val="1+#ppt_w/2"/>
                                              </p:val>
                                            </p:tav>
                                            <p:tav tm="100000">
                                              <p:val>
                                                <p:strVal val="#ppt_x"/>
                                              </p:val>
                                            </p:tav>
                                          </p:tavLst>
                                        </p:anim>
                                        <p:anim calcmode="lin" valueType="num">
                                          <p:cBhvr additive="base">
                                            <p:cTn id="12" dur="20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9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2000" fill="hold"/>
                                            <p:tgtEl>
                                              <p:spTgt spid="9"/>
                                            </p:tgtEl>
                                            <p:attrNameLst>
                                              <p:attrName>ppt_x</p:attrName>
                                            </p:attrNameLst>
                                          </p:cBhvr>
                                          <p:tavLst>
                                            <p:tav tm="0">
                                              <p:val>
                                                <p:strVal val="1+#ppt_w/2"/>
                                              </p:val>
                                            </p:tav>
                                            <p:tav tm="100000">
                                              <p:val>
                                                <p:strVal val="#ppt_x"/>
                                              </p:val>
                                            </p:tav>
                                          </p:tavLst>
                                        </p:anim>
                                        <p:anim calcmode="lin" valueType="num">
                                          <p:cBhvr additive="base">
                                            <p:cTn id="16" dur="20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14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2000" fill="hold"/>
                                            <p:tgtEl>
                                              <p:spTgt spid="10"/>
                                            </p:tgtEl>
                                            <p:attrNameLst>
                                              <p:attrName>ppt_x</p:attrName>
                                            </p:attrNameLst>
                                          </p:cBhvr>
                                          <p:tavLst>
                                            <p:tav tm="0">
                                              <p:val>
                                                <p:strVal val="1+#ppt_w/2"/>
                                              </p:val>
                                            </p:tav>
                                            <p:tav tm="100000">
                                              <p:val>
                                                <p:strVal val="#ppt_x"/>
                                              </p:val>
                                            </p:tav>
                                          </p:tavLst>
                                        </p:anim>
                                        <p:anim calcmode="lin" valueType="num">
                                          <p:cBhvr additive="base">
                                            <p:cTn id="20" dur="2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89963" y="474101"/>
            <a:ext cx="10683053" cy="431780"/>
          </a:xfrm>
        </p:spPr>
        <p:txBody>
          <a:bodyPr>
            <a:normAutofit fontScale="62500" lnSpcReduction="20000"/>
          </a:bodyPr>
          <a:lstStyle/>
          <a:p>
            <a:r>
              <a:rPr lang="fr-FR" sz="2800" dirty="0">
                <a:latin typeface="Book Antiqua" panose="02040602050305030304" pitchFamily="18" charset="0"/>
              </a:rPr>
              <a:t>Hai </a:t>
            </a:r>
            <a:r>
              <a:rPr lang="fr-FR" sz="2800" dirty="0" err="1">
                <a:latin typeface="Book Antiqua" panose="02040602050305030304" pitchFamily="18" charset="0"/>
              </a:rPr>
              <a:t>nguyên</a:t>
            </a:r>
            <a:r>
              <a:rPr lang="fr-FR" sz="2800" dirty="0">
                <a:latin typeface="Book Antiqua" panose="02040602050305030304" pitchFamily="18" charset="0"/>
              </a:rPr>
              <a:t> </a:t>
            </a:r>
            <a:r>
              <a:rPr lang="fr-FR" sz="2800" dirty="0" err="1">
                <a:latin typeface="Book Antiqua" panose="02040602050305030304" pitchFamily="18" charset="0"/>
              </a:rPr>
              <a:t>lý</a:t>
            </a:r>
            <a:r>
              <a:rPr lang="fr-FR" sz="2800" dirty="0">
                <a:latin typeface="Book Antiqua" panose="02040602050305030304" pitchFamily="18" charset="0"/>
              </a:rPr>
              <a:t> </a:t>
            </a:r>
            <a:r>
              <a:rPr lang="fr-FR" sz="2800" dirty="0" err="1">
                <a:latin typeface="Book Antiqua" panose="02040602050305030304" pitchFamily="18" charset="0"/>
              </a:rPr>
              <a:t>của</a:t>
            </a:r>
            <a:r>
              <a:rPr lang="fr-FR" sz="2800" dirty="0">
                <a:latin typeface="Book Antiqua" panose="02040602050305030304" pitchFamily="18" charset="0"/>
              </a:rPr>
              <a:t> </a:t>
            </a:r>
            <a:r>
              <a:rPr lang="fr-FR" sz="2800" dirty="0" err="1">
                <a:latin typeface="Book Antiqua" panose="02040602050305030304" pitchFamily="18" charset="0"/>
              </a:rPr>
              <a:t>phép</a:t>
            </a:r>
            <a:r>
              <a:rPr lang="fr-FR" sz="2800" dirty="0">
                <a:latin typeface="Book Antiqua" panose="02040602050305030304" pitchFamily="18" charset="0"/>
              </a:rPr>
              <a:t> </a:t>
            </a:r>
            <a:r>
              <a:rPr lang="fr-FR" sz="2800" dirty="0" err="1">
                <a:latin typeface="Book Antiqua" panose="02040602050305030304" pitchFamily="18" charset="0"/>
              </a:rPr>
              <a:t>biện</a:t>
            </a:r>
            <a:r>
              <a:rPr lang="fr-FR" sz="2800" dirty="0">
                <a:latin typeface="Book Antiqua" panose="02040602050305030304" pitchFamily="18" charset="0"/>
              </a:rPr>
              <a:t> </a:t>
            </a:r>
            <a:r>
              <a:rPr lang="fr-FR" sz="2800" dirty="0" err="1">
                <a:latin typeface="Book Antiqua" panose="02040602050305030304" pitchFamily="18" charset="0"/>
              </a:rPr>
              <a:t>chứng</a:t>
            </a:r>
            <a:r>
              <a:rPr lang="fr-FR" sz="2800" dirty="0">
                <a:latin typeface="Book Antiqua" panose="02040602050305030304" pitchFamily="18" charset="0"/>
              </a:rPr>
              <a:t> </a:t>
            </a:r>
            <a:r>
              <a:rPr lang="fr-FR" sz="2800" dirty="0" err="1">
                <a:latin typeface="Book Antiqua" panose="02040602050305030304" pitchFamily="18" charset="0"/>
              </a:rPr>
              <a:t>duy</a:t>
            </a:r>
            <a:r>
              <a:rPr lang="fr-FR" sz="2800" dirty="0">
                <a:latin typeface="Book Antiqua" panose="02040602050305030304" pitchFamily="18" charset="0"/>
              </a:rPr>
              <a:t> </a:t>
            </a:r>
            <a:r>
              <a:rPr lang="fr-FR" sz="2800" dirty="0" err="1">
                <a:latin typeface="Book Antiqua" panose="02040602050305030304" pitchFamily="18" charset="0"/>
              </a:rPr>
              <a:t>vật</a:t>
            </a:r>
            <a:endParaRPr lang="fr-FR" sz="2800" dirty="0">
              <a:latin typeface="Book Antiqua" panose="02040602050305030304" pitchFamily="18" charset="0"/>
            </a:endParaRPr>
          </a:p>
        </p:txBody>
      </p:sp>
      <p:sp>
        <p:nvSpPr>
          <p:cNvPr id="4" name="Rectangle 3"/>
          <p:cNvSpPr/>
          <p:nvPr/>
        </p:nvSpPr>
        <p:spPr>
          <a:xfrm>
            <a:off x="1301809" y="2333369"/>
            <a:ext cx="3968097" cy="19967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lnSpc>
                <a:spcPct val="150000"/>
              </a:lnSpc>
              <a:spcBef>
                <a:spcPct val="20000"/>
              </a:spcBef>
              <a:buClr>
                <a:srgbClr val="86D1EC"/>
              </a:buClr>
              <a:buSzPct val="90000"/>
            </a:pPr>
            <a:r>
              <a:rPr lang="vi-VN" sz="1400" dirty="0">
                <a:solidFill>
                  <a:srgbClr val="000000"/>
                </a:solidFill>
                <a:latin typeface="Times New Roman" pitchFamily="18" charset="0"/>
                <a:cs typeface="Cordia New" pitchFamily="34" charset="-34"/>
              </a:rPr>
              <a:t>Khái niệm </a:t>
            </a:r>
            <a:r>
              <a:rPr lang="vi-VN" sz="1400" i="1" dirty="0">
                <a:solidFill>
                  <a:srgbClr val="000000"/>
                </a:solidFill>
                <a:latin typeface="Times New Roman" pitchFamily="18" charset="0"/>
                <a:cs typeface="Cordia New" pitchFamily="34" charset="-34"/>
              </a:rPr>
              <a:t>Nguyên lý</a:t>
            </a:r>
            <a:r>
              <a:rPr lang="vi-VN" sz="1400" dirty="0">
                <a:solidFill>
                  <a:srgbClr val="000000"/>
                </a:solidFill>
                <a:latin typeface="Times New Roman" pitchFamily="18" charset="0"/>
                <a:cs typeface="Cordia New" pitchFamily="34" charset="-34"/>
              </a:rPr>
              <a:t> được hiểu như các tiên đề trong các khoa học cụ thể. Nó là tri thức không dễ chứng minh nhưng đã được xác nhận bởi thực tiễn của nhiều thế hệ con người, người ta chỉ còn phải tuân thủ nghiêm ngặt, nếu không thì sẽ mắc sai lầm cả trong nhận thức lẫn hành động.</a:t>
            </a:r>
            <a:endParaRPr lang="en-US" sz="1400" dirty="0">
              <a:solidFill>
                <a:srgbClr val="000000"/>
              </a:solidFill>
              <a:latin typeface="Calibri" pitchFamily="34" charset="0"/>
              <a:cs typeface="Cordia New" pitchFamily="34" charset="-34"/>
            </a:endParaRPr>
          </a:p>
        </p:txBody>
      </p:sp>
      <p:sp>
        <p:nvSpPr>
          <p:cNvPr id="6" name="Rectangle 5"/>
          <p:cNvSpPr/>
          <p:nvPr/>
        </p:nvSpPr>
        <p:spPr>
          <a:xfrm>
            <a:off x="5933042" y="2495375"/>
            <a:ext cx="1595170" cy="156966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lnSpc>
                <a:spcPct val="150000"/>
              </a:lnSpc>
              <a:spcBef>
                <a:spcPct val="20000"/>
              </a:spcBef>
              <a:buClr>
                <a:srgbClr val="86D1EC"/>
              </a:buClr>
              <a:buSzPct val="90000"/>
            </a:pPr>
            <a:r>
              <a:rPr lang="en-US" sz="1600" dirty="0" err="1">
                <a:solidFill>
                  <a:srgbClr val="000000"/>
                </a:solidFill>
                <a:latin typeface="Times New Roman" pitchFamily="18" charset="0"/>
                <a:cs typeface="Times New Roman" pitchFamily="18" charset="0"/>
              </a:rPr>
              <a:t>Hai</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nguyên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lý</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cơ</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bản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của</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phép</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biện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chứng</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duy</a:t>
            </a:r>
            <a:r>
              <a:rPr lang="en-US" sz="1600" dirty="0">
                <a:solidFill>
                  <a:srgbClr val="000000"/>
                </a:solidFill>
                <a:latin typeface="Times New Roman" pitchFamily="18" charset="0"/>
                <a:cs typeface="Times New Roman" pitchFamily="18" charset="0"/>
              </a:rPr>
              <a:t> </a:t>
            </a:r>
            <a:r>
              <a:rPr lang="en-US" sz="1600" dirty="0" err="1" smtClean="0">
                <a:solidFill>
                  <a:srgbClr val="000000"/>
                </a:solidFill>
                <a:latin typeface="Times New Roman" pitchFamily="18" charset="0"/>
                <a:cs typeface="Times New Roman" pitchFamily="18" charset="0"/>
              </a:rPr>
              <a:t>vật</a:t>
            </a:r>
            <a:endParaRPr lang="en-US" sz="1600" dirty="0">
              <a:solidFill>
                <a:srgbClr val="000000"/>
              </a:solidFill>
              <a:latin typeface="Times New Roman" pitchFamily="18" charset="0"/>
              <a:cs typeface="Times New Roman" pitchFamily="18" charset="0"/>
            </a:endParaRPr>
          </a:p>
        </p:txBody>
      </p:sp>
      <p:sp>
        <p:nvSpPr>
          <p:cNvPr id="7" name="Down Arrow 6"/>
          <p:cNvSpPr/>
          <p:nvPr/>
        </p:nvSpPr>
        <p:spPr>
          <a:xfrm>
            <a:off x="3042303" y="1717705"/>
            <a:ext cx="487110" cy="470018"/>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p:cNvSpPr/>
          <p:nvPr/>
        </p:nvSpPr>
        <p:spPr>
          <a:xfrm>
            <a:off x="8220202" y="2241460"/>
            <a:ext cx="3166251" cy="507831"/>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pPr algn="just">
              <a:lnSpc>
                <a:spcPct val="150000"/>
              </a:lnSpc>
              <a:spcBef>
                <a:spcPct val="20000"/>
              </a:spcBef>
              <a:buClr>
                <a:srgbClr val="86D1EC"/>
              </a:buClr>
              <a:buSzPct val="90000"/>
            </a:pPr>
            <a:r>
              <a:rPr lang="en-US" dirty="0" err="1" smtClean="0">
                <a:solidFill>
                  <a:srgbClr val="000000"/>
                </a:solidFill>
                <a:latin typeface="Times New Roman" pitchFamily="18" charset="0"/>
                <a:cs typeface="Times New Roman" pitchFamily="18" charset="0"/>
              </a:rPr>
              <a:t>Nguyên</a:t>
            </a:r>
            <a:r>
              <a:rPr lang="en-US" dirty="0" smtClean="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lý</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mối</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liên</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hệ</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phổ</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biến</a:t>
            </a:r>
            <a:endParaRPr lang="en-US" dirty="0">
              <a:solidFill>
                <a:srgbClr val="000000"/>
              </a:solidFill>
              <a:latin typeface="Times New Roman" pitchFamily="18" charset="0"/>
              <a:cs typeface="Times New Roman" pitchFamily="18" charset="0"/>
            </a:endParaRPr>
          </a:p>
        </p:txBody>
      </p:sp>
      <p:sp>
        <p:nvSpPr>
          <p:cNvPr id="9" name="Rectangle 8"/>
          <p:cNvSpPr/>
          <p:nvPr/>
        </p:nvSpPr>
        <p:spPr>
          <a:xfrm>
            <a:off x="8249056" y="3593799"/>
            <a:ext cx="2637260" cy="507831"/>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pPr algn="just">
              <a:lnSpc>
                <a:spcPct val="150000"/>
              </a:lnSpc>
              <a:spcBef>
                <a:spcPct val="20000"/>
              </a:spcBef>
              <a:buClr>
                <a:srgbClr val="86D1EC"/>
              </a:buClr>
              <a:buSzPct val="90000"/>
            </a:pPr>
            <a:r>
              <a:rPr lang="en-US" dirty="0" err="1" smtClean="0">
                <a:solidFill>
                  <a:srgbClr val="000000"/>
                </a:solidFill>
                <a:latin typeface="Times New Roman" pitchFamily="18" charset="0"/>
                <a:cs typeface="Times New Roman" pitchFamily="18" charset="0"/>
              </a:rPr>
              <a:t>Nguyên</a:t>
            </a:r>
            <a:r>
              <a:rPr lang="en-US" dirty="0" smtClean="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lý</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về</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sự</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phát</a:t>
            </a:r>
            <a:r>
              <a:rPr lang="en-US" dirty="0">
                <a:solidFill>
                  <a:srgbClr val="000000"/>
                </a:solidFill>
                <a:latin typeface="Times New Roman" pitchFamily="18" charset="0"/>
                <a:cs typeface="Times New Roman" pitchFamily="18" charset="0"/>
              </a:rPr>
              <a:t> </a:t>
            </a:r>
            <a:r>
              <a:rPr lang="en-US" dirty="0" err="1">
                <a:solidFill>
                  <a:srgbClr val="000000"/>
                </a:solidFill>
                <a:latin typeface="Times New Roman" pitchFamily="18" charset="0"/>
                <a:cs typeface="Times New Roman" pitchFamily="18" charset="0"/>
              </a:rPr>
              <a:t>triển</a:t>
            </a:r>
            <a:endParaRPr lang="en-US" dirty="0">
              <a:solidFill>
                <a:srgbClr val="000000"/>
              </a:solidFill>
              <a:latin typeface="Times New Roman" pitchFamily="18" charset="0"/>
              <a:cs typeface="Times New Roman" pitchFamily="18" charset="0"/>
            </a:endParaRPr>
          </a:p>
        </p:txBody>
      </p:sp>
      <p:sp>
        <p:nvSpPr>
          <p:cNvPr id="10" name="Right Arrow 9"/>
          <p:cNvSpPr/>
          <p:nvPr/>
        </p:nvSpPr>
        <p:spPr>
          <a:xfrm>
            <a:off x="7673535" y="2424549"/>
            <a:ext cx="427290" cy="32474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ight Arrow 10"/>
          <p:cNvSpPr/>
          <p:nvPr/>
        </p:nvSpPr>
        <p:spPr>
          <a:xfrm>
            <a:off x="7673535" y="3708212"/>
            <a:ext cx="427290" cy="32474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42637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left)">
                                      <p:cBhvr>
                                        <p:cTn id="24" dur="500"/>
                                        <p:tgtEl>
                                          <p:spTgt spid="11"/>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1"/>
          <p:cNvSpPr>
            <a:spLocks noGrp="1"/>
          </p:cNvSpPr>
          <p:nvPr>
            <p:ph type="body" sz="quarter" idx="18"/>
          </p:nvPr>
        </p:nvSpPr>
        <p:spPr>
          <a:xfrm>
            <a:off x="942363" y="474346"/>
            <a:ext cx="10683053" cy="431780"/>
          </a:xfrm>
        </p:spPr>
        <p:txBody>
          <a:bodyPr>
            <a:noAutofit/>
          </a:bodyPr>
          <a:lstStyle/>
          <a:p>
            <a:r>
              <a:rPr lang="fr-FR" sz="1600" dirty="0">
                <a:latin typeface="Book Antiqua" panose="02040602050305030304" pitchFamily="18" charset="0"/>
              </a:rPr>
              <a:t>Hai </a:t>
            </a:r>
            <a:r>
              <a:rPr lang="fr-FR" sz="1600" dirty="0" err="1">
                <a:latin typeface="Book Antiqua" panose="02040602050305030304" pitchFamily="18" charset="0"/>
              </a:rPr>
              <a:t>nguyên</a:t>
            </a:r>
            <a:r>
              <a:rPr lang="fr-FR" sz="1600" dirty="0">
                <a:latin typeface="Book Antiqua" panose="02040602050305030304" pitchFamily="18" charset="0"/>
              </a:rPr>
              <a:t> </a:t>
            </a:r>
            <a:r>
              <a:rPr lang="fr-FR" sz="1600" dirty="0" err="1">
                <a:latin typeface="Book Antiqua" panose="02040602050305030304" pitchFamily="18" charset="0"/>
              </a:rPr>
              <a:t>lý</a:t>
            </a:r>
            <a:r>
              <a:rPr lang="fr-FR" sz="1600" dirty="0">
                <a:latin typeface="Book Antiqua" panose="02040602050305030304" pitchFamily="18" charset="0"/>
              </a:rPr>
              <a:t> </a:t>
            </a:r>
            <a:r>
              <a:rPr lang="fr-FR" sz="1600" dirty="0" err="1">
                <a:latin typeface="Book Antiqua" panose="02040602050305030304" pitchFamily="18" charset="0"/>
              </a:rPr>
              <a:t>của</a:t>
            </a:r>
            <a:r>
              <a:rPr lang="fr-FR" sz="1600" dirty="0">
                <a:latin typeface="Book Antiqua" panose="02040602050305030304" pitchFamily="18" charset="0"/>
              </a:rPr>
              <a:t> </a:t>
            </a:r>
            <a:r>
              <a:rPr lang="fr-FR" sz="1600" dirty="0" err="1">
                <a:latin typeface="Book Antiqua" panose="02040602050305030304" pitchFamily="18" charset="0"/>
              </a:rPr>
              <a:t>phép</a:t>
            </a:r>
            <a:r>
              <a:rPr lang="fr-FR" sz="1600" dirty="0">
                <a:latin typeface="Book Antiqua" panose="02040602050305030304" pitchFamily="18" charset="0"/>
              </a:rPr>
              <a:t> </a:t>
            </a:r>
            <a:r>
              <a:rPr lang="fr-FR" sz="1600" dirty="0" err="1">
                <a:latin typeface="Book Antiqua" panose="02040602050305030304" pitchFamily="18" charset="0"/>
              </a:rPr>
              <a:t>biện</a:t>
            </a:r>
            <a:r>
              <a:rPr lang="fr-FR" sz="1600" dirty="0">
                <a:latin typeface="Book Antiqua" panose="02040602050305030304" pitchFamily="18" charset="0"/>
              </a:rPr>
              <a:t> </a:t>
            </a:r>
            <a:r>
              <a:rPr lang="fr-FR" sz="1600" dirty="0" err="1">
                <a:latin typeface="Book Antiqua" panose="02040602050305030304" pitchFamily="18" charset="0"/>
              </a:rPr>
              <a:t>chứng</a:t>
            </a:r>
            <a:r>
              <a:rPr lang="fr-FR" sz="1600" dirty="0">
                <a:latin typeface="Book Antiqua" panose="02040602050305030304" pitchFamily="18" charset="0"/>
              </a:rPr>
              <a:t> </a:t>
            </a:r>
            <a:r>
              <a:rPr lang="fr-FR" sz="1600" dirty="0" err="1">
                <a:latin typeface="Book Antiqua" panose="02040602050305030304" pitchFamily="18" charset="0"/>
              </a:rPr>
              <a:t>duy</a:t>
            </a:r>
            <a:r>
              <a:rPr lang="fr-FR" sz="1600" dirty="0">
                <a:latin typeface="Book Antiqua" panose="02040602050305030304" pitchFamily="18" charset="0"/>
              </a:rPr>
              <a:t> </a:t>
            </a:r>
            <a:r>
              <a:rPr lang="fr-FR" sz="1600" dirty="0" err="1">
                <a:latin typeface="Book Antiqua" panose="02040602050305030304" pitchFamily="18" charset="0"/>
              </a:rPr>
              <a:t>vật</a:t>
            </a:r>
            <a:endParaRPr lang="fr-FR" sz="1600" dirty="0">
              <a:latin typeface="Book Antiqua" panose="02040602050305030304" pitchFamily="18" charset="0"/>
            </a:endParaRPr>
          </a:p>
        </p:txBody>
      </p:sp>
      <p:graphicFrame>
        <p:nvGraphicFramePr>
          <p:cNvPr id="12" name="Table 11"/>
          <p:cNvGraphicFramePr>
            <a:graphicFrameLocks noGrp="1"/>
          </p:cNvGraphicFramePr>
          <p:nvPr>
            <p:extLst>
              <p:ext uri="{D42A27DB-BD31-4B8C-83A1-F6EECF244321}">
                <p14:modId xmlns:p14="http://schemas.microsoft.com/office/powerpoint/2010/main" val="2566496690"/>
              </p:ext>
            </p:extLst>
          </p:nvPr>
        </p:nvGraphicFramePr>
        <p:xfrm>
          <a:off x="1399925" y="1189528"/>
          <a:ext cx="9556691" cy="5080592"/>
        </p:xfrm>
        <a:graphic>
          <a:graphicData uri="http://schemas.openxmlformats.org/drawingml/2006/table">
            <a:tbl>
              <a:tblPr firstRow="1" bandRow="1">
                <a:tableStyleId>{21E4AEA4-8DFA-4A89-87EB-49C32662AFE0}</a:tableStyleId>
              </a:tblPr>
              <a:tblGrid>
                <a:gridCol w="1061855"/>
                <a:gridCol w="2123709"/>
                <a:gridCol w="2123709"/>
                <a:gridCol w="2123709"/>
                <a:gridCol w="2123709"/>
              </a:tblGrid>
              <a:tr h="585920">
                <a:tc rowSpan="3">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gridSpan="2">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Nguyên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về</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mối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liên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hệ</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phổ</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biến</a:t>
                      </a:r>
                      <a:endParaRPr lang="en-US" sz="1200" b="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tc gridSpan="2">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Nguyên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về</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sự</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phát</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triển</a:t>
                      </a:r>
                      <a:endParaRPr lang="en-US" sz="1200" b="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tr>
              <a:tr h="639785">
                <a:tc vMerge="1">
                  <a:txBody>
                    <a:bodyPr/>
                    <a:lstStyle/>
                    <a:p>
                      <a:pPr algn="ctr"/>
                      <a:endParaRPr lang="en-US" dirty="0"/>
                    </a:p>
                  </a:txBody>
                  <a:tcPr>
                    <a:solidFill>
                      <a:schemeClr val="accent2">
                        <a:lumMod val="40000"/>
                        <a:lumOff val="60000"/>
                      </a:schemeClr>
                    </a:solidFill>
                  </a:tcP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điểm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siêu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br>
                        <a:rPr lang="en-US" sz="1200" baseline="0" dirty="0" smtClean="0">
                          <a:latin typeface="Tahoma" panose="020B0604030504040204" pitchFamily="34" charset="0"/>
                          <a:ea typeface="Tahoma" panose="020B0604030504040204" pitchFamily="34" charset="0"/>
                          <a:cs typeface="Tahoma" panose="020B0604030504040204" pitchFamily="34" charset="0"/>
                        </a:rPr>
                      </a:br>
                      <a:r>
                        <a:rPr lang="en-US" sz="1200" baseline="0" dirty="0" err="1" smtClean="0">
                          <a:latin typeface="Tahoma" panose="020B0604030504040204" pitchFamily="34" charset="0"/>
                          <a:ea typeface="Tahoma" panose="020B0604030504040204" pitchFamily="34" charset="0"/>
                          <a:cs typeface="Tahoma" panose="020B0604030504040204" pitchFamily="34" charset="0"/>
                        </a:rPr>
                        <a:t>hình</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điểm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biện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chứng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điểm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siêu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br>
                        <a:rPr lang="en-US" sz="1200" baseline="0" dirty="0" smtClean="0">
                          <a:latin typeface="Tahoma" panose="020B0604030504040204" pitchFamily="34" charset="0"/>
                          <a:ea typeface="Tahoma" panose="020B0604030504040204" pitchFamily="34" charset="0"/>
                          <a:cs typeface="Tahoma" panose="020B0604030504040204" pitchFamily="34" charset="0"/>
                        </a:rPr>
                      </a:br>
                      <a:r>
                        <a:rPr lang="en-US" sz="1200" baseline="0" dirty="0" err="1" smtClean="0">
                          <a:latin typeface="Tahoma" panose="020B0604030504040204" pitchFamily="34" charset="0"/>
                          <a:ea typeface="Tahoma" panose="020B0604030504040204" pitchFamily="34" charset="0"/>
                          <a:cs typeface="Tahoma" panose="020B0604030504040204" pitchFamily="34" charset="0"/>
                        </a:rPr>
                        <a:t>hình</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u="none" dirty="0" err="1" smtClean="0">
                          <a:latin typeface="Tahoma" panose="020B0604030504040204" pitchFamily="34" charset="0"/>
                          <a:ea typeface="Tahoma" panose="020B0604030504040204" pitchFamily="34" charset="0"/>
                          <a:cs typeface="Tahoma" panose="020B0604030504040204" pitchFamily="34" charset="0"/>
                        </a:rPr>
                        <a:t>Quan</a:t>
                      </a:r>
                      <a:r>
                        <a:rPr lang="en-US" sz="1200" u="none" baseline="0" dirty="0" smtClean="0">
                          <a:latin typeface="Tahoma" panose="020B0604030504040204" pitchFamily="34" charset="0"/>
                          <a:ea typeface="Tahoma" panose="020B0604030504040204" pitchFamily="34" charset="0"/>
                          <a:cs typeface="Tahoma" panose="020B0604030504040204" pitchFamily="34" charset="0"/>
                        </a:rPr>
                        <a:t> </a:t>
                      </a:r>
                      <a:r>
                        <a:rPr lang="en-US" sz="1200" u="none" baseline="0" dirty="0" err="1" smtClean="0">
                          <a:latin typeface="Tahoma" panose="020B0604030504040204" pitchFamily="34" charset="0"/>
                          <a:ea typeface="Tahoma" panose="020B0604030504040204" pitchFamily="34" charset="0"/>
                          <a:cs typeface="Tahoma" panose="020B0604030504040204" pitchFamily="34" charset="0"/>
                        </a:rPr>
                        <a:t>điểm</a:t>
                      </a:r>
                      <a:r>
                        <a:rPr lang="en-US" sz="1200" u="none" baseline="0" dirty="0" smtClean="0">
                          <a:latin typeface="Tahoma" panose="020B0604030504040204" pitchFamily="34" charset="0"/>
                          <a:ea typeface="Tahoma" panose="020B0604030504040204" pitchFamily="34" charset="0"/>
                          <a:cs typeface="Tahoma" panose="020B0604030504040204" pitchFamily="34" charset="0"/>
                        </a:rPr>
                        <a:t> </a:t>
                      </a:r>
                      <a:r>
                        <a:rPr lang="en-US" sz="1200" u="none" baseline="0" dirty="0" err="1" smtClean="0">
                          <a:latin typeface="Tahoma" panose="020B0604030504040204" pitchFamily="34" charset="0"/>
                          <a:ea typeface="Tahoma" panose="020B0604030504040204" pitchFamily="34" charset="0"/>
                          <a:cs typeface="Tahoma" panose="020B0604030504040204" pitchFamily="34" charset="0"/>
                        </a:rPr>
                        <a:t>biện</a:t>
                      </a:r>
                      <a:r>
                        <a:rPr lang="en-US" sz="1200" u="none" baseline="0" dirty="0" smtClean="0">
                          <a:latin typeface="Tahoma" panose="020B0604030504040204" pitchFamily="34" charset="0"/>
                          <a:ea typeface="Tahoma" panose="020B0604030504040204" pitchFamily="34" charset="0"/>
                          <a:cs typeface="Tahoma" panose="020B0604030504040204" pitchFamily="34" charset="0"/>
                        </a:rPr>
                        <a:t> </a:t>
                      </a:r>
                      <a:r>
                        <a:rPr lang="en-US" sz="1200" u="none" baseline="0" dirty="0" err="1" smtClean="0">
                          <a:latin typeface="Tahoma" panose="020B0604030504040204" pitchFamily="34" charset="0"/>
                          <a:ea typeface="Tahoma" panose="020B0604030504040204" pitchFamily="34" charset="0"/>
                          <a:cs typeface="Tahoma" panose="020B0604030504040204" pitchFamily="34" charset="0"/>
                        </a:rPr>
                        <a:t>chứng</a:t>
                      </a:r>
                      <a:endParaRPr lang="en-US" sz="1200" u="none"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43860">
                <a:tc vMerge="1">
                  <a:txBody>
                    <a:bodyPr/>
                    <a:lstStyle/>
                    <a:p>
                      <a:endParaRPr lang="en-US" dirty="0"/>
                    </a:p>
                  </a:txBody>
                  <a:tcPr/>
                </a:tc>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T</a:t>
                      </a:r>
                      <a:r>
                        <a:rPr lang="vi-VN" sz="1200" dirty="0" smtClean="0">
                          <a:latin typeface="Tahoma" panose="020B0604030504040204" pitchFamily="34" charset="0"/>
                          <a:ea typeface="Tahoma" panose="020B0604030504040204" pitchFamily="34" charset="0"/>
                          <a:cs typeface="Tahoma" panose="020B0604030504040204" pitchFamily="34" charset="0"/>
                        </a:rPr>
                        <a:t>ồn tại biệt lập, tách rời nhau, không quy định ràng buộc lẫn nhau</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V</a:t>
                      </a:r>
                      <a:r>
                        <a:rPr lang="vi-VN" sz="1200" dirty="0" smtClean="0">
                          <a:latin typeface="Tahoma" panose="020B0604030504040204" pitchFamily="34" charset="0"/>
                          <a:ea typeface="Tahoma" panose="020B0604030504040204" pitchFamily="34" charset="0"/>
                          <a:cs typeface="Tahoma" panose="020B0604030504040204" pitchFamily="34" charset="0"/>
                        </a:rPr>
                        <a:t>ừa tồn tại độc lập, vừa liên hệ, quy định và chuyển hóa lẫn nhau.</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L</a:t>
                      </a:r>
                      <a:r>
                        <a:rPr lang="vi-VN" sz="1200" dirty="0" smtClean="0">
                          <a:latin typeface="Tahoma" panose="020B0604030504040204" pitchFamily="34" charset="0"/>
                          <a:ea typeface="Tahoma" panose="020B0604030504040204" pitchFamily="34" charset="0"/>
                          <a:cs typeface="Tahoma" panose="020B0604030504040204" pitchFamily="34" charset="0"/>
                        </a:rPr>
                        <a:t>à phủ nhận sự phát triển, tuyệt đối hóa mặt ổn định của sự vật hiện tượng.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Coi sự phát triển là sự  vận động đi lên, là quá trình tiến lên thông qua bước nhảy.</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33193">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Khái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niệm</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Là sự ràng buộc, ảnh hưởng lẫn nhau không chỉ ở đối tượng vật chất hữu hình mà lan rộng ra đối tượng tinh thần.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c gridSpan="2">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Là sự biết đổi về chất theo hướng ngày càng hoàn thiện của sự vật ở trình độ ngày càng cao hơn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r>
              <a:tr h="51258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Động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vật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hấp</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thụ</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khí</a:t>
                      </a:r>
                      <a:r>
                        <a:rPr lang="en-US" sz="1200" dirty="0" smtClean="0">
                          <a:latin typeface="Tahoma" panose="020B0604030504040204" pitchFamily="34" charset="0"/>
                          <a:ea typeface="Tahoma" panose="020B0604030504040204" pitchFamily="34" charset="0"/>
                          <a:cs typeface="Tahoma" panose="020B0604030504040204" pitchFamily="34" charset="0"/>
                        </a:rPr>
                        <a:t> O2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nhả</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khí</a:t>
                      </a:r>
                      <a:r>
                        <a:rPr lang="en-US" sz="1200" dirty="0" smtClean="0">
                          <a:latin typeface="Tahoma" panose="020B0604030504040204" pitchFamily="34" charset="0"/>
                          <a:ea typeface="Tahoma" panose="020B0604030504040204" pitchFamily="34" charset="0"/>
                          <a:cs typeface="Tahoma" panose="020B0604030504040204" pitchFamily="34" charset="0"/>
                        </a:rPr>
                        <a:t> CO2, </a:t>
                      </a:r>
                      <a:r>
                        <a:rPr lang="en-US" sz="1200" dirty="0" err="1" smtClean="0">
                          <a:latin typeface="Tahoma" panose="020B0604030504040204" pitchFamily="34" charset="0"/>
                          <a:ea typeface="Tahoma" panose="020B0604030504040204" pitchFamily="34" charset="0"/>
                          <a:cs typeface="Tahoma" panose="020B0604030504040204" pitchFamily="34" charset="0"/>
                        </a:rPr>
                        <a:t>còn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thực</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vật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lại</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hấp</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thụ</a:t>
                      </a:r>
                      <a:r>
                        <a:rPr lang="en-US" sz="1200" dirty="0" smtClean="0">
                          <a:latin typeface="Tahoma" panose="020B0604030504040204" pitchFamily="34" charset="0"/>
                          <a:ea typeface="Tahoma" panose="020B0604030504040204" pitchFamily="34" charset="0"/>
                          <a:cs typeface="Tahoma" panose="020B0604030504040204" pitchFamily="34" charset="0"/>
                        </a:rPr>
                        <a:t> CO2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nhả</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khí</a:t>
                      </a:r>
                      <a:r>
                        <a:rPr lang="en-US" sz="1200" dirty="0" smtClean="0">
                          <a:latin typeface="Tahoma" panose="020B0604030504040204" pitchFamily="34" charset="0"/>
                          <a:ea typeface="Tahoma" panose="020B0604030504040204" pitchFamily="34" charset="0"/>
                          <a:cs typeface="Tahoma" panose="020B0604030504040204" pitchFamily="34" charset="0"/>
                        </a:rPr>
                        <a:t> O2</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c gridSpan="2">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Quá trình phát triển của loài người.</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solidFill>
                      <a:schemeClr val="accent2">
                        <a:lumMod val="40000"/>
                        <a:lumOff val="60000"/>
                      </a:schemeClr>
                    </a:solidFill>
                  </a:tcPr>
                </a:tc>
              </a:tr>
              <a:tr h="934713">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chất</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khách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br>
                        <a:rPr lang="en-US" sz="1200" dirty="0" smtClean="0">
                          <a:latin typeface="Tahoma" panose="020B0604030504040204" pitchFamily="34" charset="0"/>
                          <a:ea typeface="Tahoma" panose="020B0604030504040204" pitchFamily="34" charset="0"/>
                          <a:cs typeface="Tahoma" panose="020B0604030504040204" pitchFamily="34" charset="0"/>
                        </a:rPr>
                      </a:br>
                      <a:r>
                        <a:rPr lang="en-US" sz="1200" dirty="0" smtClean="0">
                          <a:latin typeface="Tahoma" panose="020B0604030504040204" pitchFamily="34" charset="0"/>
                          <a:ea typeface="Tahoma" panose="020B0604030504040204" pitchFamily="34" charset="0"/>
                          <a:cs typeface="Tahoma" panose="020B0604030504040204" pitchFamily="34" charset="0"/>
                        </a:rPr>
                        <a:t>-</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phổ</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biến</a:t>
                      </a:r>
                      <a:r>
                        <a:rPr lang="en-US" sz="1200" dirty="0" smtClean="0">
                          <a:latin typeface="Tahoma" panose="020B0604030504040204" pitchFamily="34" charset="0"/>
                          <a:ea typeface="Tahoma" panose="020B0604030504040204" pitchFamily="34" charset="0"/>
                          <a:cs typeface="Tahoma" panose="020B0604030504040204" pitchFamily="34" charset="0"/>
                        </a:rPr>
                        <a:t> </a:t>
                      </a:r>
                      <a:br>
                        <a:rPr lang="en-US" sz="1200" dirty="0" smtClean="0">
                          <a:latin typeface="Tahoma" panose="020B0604030504040204" pitchFamily="34" charset="0"/>
                          <a:ea typeface="Tahoma" panose="020B0604030504040204" pitchFamily="34" charset="0"/>
                          <a:cs typeface="Tahoma" panose="020B0604030504040204" pitchFamily="34" charset="0"/>
                        </a:rPr>
                      </a:br>
                      <a:r>
                        <a:rPr lang="en-US" sz="1200" dirty="0" smtClean="0">
                          <a:latin typeface="Tahoma" panose="020B0604030504040204" pitchFamily="34" charset="0"/>
                          <a:ea typeface="Tahoma" panose="020B0604030504040204" pitchFamily="34" charset="0"/>
                          <a:cs typeface="Tahoma" panose="020B0604030504040204" pitchFamily="34" charset="0"/>
                        </a:rPr>
                        <a:t>-</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đa</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dạng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phong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phú</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latin typeface="Tahoma" panose="020B0604030504040204" pitchFamily="34" charset="0"/>
                          <a:ea typeface="Tahoma" panose="020B0604030504040204" pitchFamily="34" charset="0"/>
                          <a:cs typeface="Tahoma" panose="020B0604030504040204" pitchFamily="34" charset="0"/>
                        </a:rPr>
                        <a:t>-</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khách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br>
                        <a:rPr lang="en-US" sz="1200" dirty="0" smtClean="0">
                          <a:latin typeface="Tahoma" panose="020B0604030504040204" pitchFamily="34" charset="0"/>
                          <a:ea typeface="Tahoma" panose="020B0604030504040204" pitchFamily="34" charset="0"/>
                          <a:cs typeface="Tahoma" panose="020B0604030504040204" pitchFamily="34" charset="0"/>
                        </a:rPr>
                      </a:b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phổ</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biến</a:t>
                      </a:r>
                      <a:r>
                        <a:rPr lang="en-US" sz="1200" dirty="0" smtClean="0">
                          <a:latin typeface="Tahoma" panose="020B0604030504040204" pitchFamily="34" charset="0"/>
                          <a:ea typeface="Tahoma" panose="020B0604030504040204" pitchFamily="34" charset="0"/>
                          <a:cs typeface="Tahoma" panose="020B0604030504040204" pitchFamily="34" charset="0"/>
                        </a:rPr>
                        <a:t> </a:t>
                      </a:r>
                      <a:br>
                        <a:rPr lang="en-US" sz="1200" dirty="0" smtClean="0">
                          <a:latin typeface="Tahoma" panose="020B0604030504040204" pitchFamily="34" charset="0"/>
                          <a:ea typeface="Tahoma" panose="020B0604030504040204" pitchFamily="34" charset="0"/>
                          <a:cs typeface="Tahoma" panose="020B0604030504040204" pitchFamily="34" charset="0"/>
                        </a:rPr>
                      </a:b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Tính</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đa</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dạng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phong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phú</a:t>
                      </a:r>
                      <a:endParaRPr lang="en-US" sz="1200" dirty="0" smtClean="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r>
              <a:tr h="723649">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Trong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hoạt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động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nhận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thức</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thực</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tiễn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cần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có</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điểm</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toàn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diện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quan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điểm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lịch</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sử</a:t>
                      </a:r>
                      <a:r>
                        <a:rPr lang="en-US" sz="1200" baseline="0" dirty="0" smtClean="0">
                          <a:latin typeface="Tahoma" panose="020B0604030504040204" pitchFamily="34" charset="0"/>
                          <a:ea typeface="Tahoma" panose="020B0604030504040204" pitchFamily="34" charset="0"/>
                          <a:cs typeface="Tahoma" panose="020B0604030504040204" pitchFamily="34" charset="0"/>
                        </a:rPr>
                        <a:t> -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cụ</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thể</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endParaRPr lang="en-US" sz="1200" b="1"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solidFill>
                      <a:schemeClr val="accent2">
                        <a:lumMod val="40000"/>
                        <a:lumOff val="60000"/>
                      </a:schemeClr>
                    </a:solidFill>
                  </a:tcPr>
                </a:tc>
                <a:tc gridSpan="2">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Trong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hoạt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động</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nhận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thức</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thực</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tiễn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cần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có</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quan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điểm</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phát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triển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quan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điểm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lịch</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sử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cụ</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thể</a:t>
                      </a:r>
                      <a:endParaRPr lang="en-US" sz="1200" b="1" dirty="0">
                        <a:latin typeface="Tahoma" panose="020B0604030504040204" pitchFamily="34" charset="0"/>
                        <a:ea typeface="Tahoma" panose="020B0604030504040204" pitchFamily="34" charset="0"/>
                        <a:cs typeface="Tahoma" panose="020B060403050404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solidFill>
                      <a:schemeClr val="accent2">
                        <a:lumMod val="40000"/>
                        <a:lumOff val="60000"/>
                      </a:schemeClr>
                    </a:solidFill>
                  </a:tcPr>
                </a:tc>
              </a:tr>
            </a:tbl>
          </a:graphicData>
        </a:graphic>
      </p:graphicFrame>
    </p:spTree>
    <p:extLst>
      <p:ext uri="{BB962C8B-B14F-4D97-AF65-F5344CB8AC3E}">
        <p14:creationId xmlns:p14="http://schemas.microsoft.com/office/powerpoint/2010/main" val="1676980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smtClean="0">
                <a:latin typeface="Book Antiqua" panose="02040602050305030304" pitchFamily="18" charset="0"/>
              </a:rPr>
              <a:t>3 </a:t>
            </a:r>
            <a:r>
              <a:rPr lang="fr-FR" sz="1600" dirty="0" err="1" smtClean="0">
                <a:latin typeface="Book Antiqua" panose="02040602050305030304" pitchFamily="18" charset="0"/>
              </a:rPr>
              <a:t>Quy</a:t>
            </a:r>
            <a:r>
              <a:rPr lang="fr-FR" sz="1600" dirty="0" smtClean="0">
                <a:latin typeface="Book Antiqua" panose="02040602050305030304" pitchFamily="18" charset="0"/>
              </a:rPr>
              <a:t> </a:t>
            </a:r>
            <a:r>
              <a:rPr lang="fr-FR" sz="1600" dirty="0" err="1" smtClean="0">
                <a:latin typeface="Book Antiqua" panose="02040602050305030304" pitchFamily="18" charset="0"/>
              </a:rPr>
              <a:t>luật</a:t>
            </a:r>
            <a:r>
              <a:rPr lang="fr-FR" sz="1600" dirty="0" smtClean="0">
                <a:latin typeface="Book Antiqua" panose="02040602050305030304" pitchFamily="18" charset="0"/>
              </a:rPr>
              <a:t> </a:t>
            </a:r>
            <a:r>
              <a:rPr lang="fr-FR" sz="1600" dirty="0" err="1" smtClean="0">
                <a:latin typeface="Book Antiqua" panose="02040602050305030304" pitchFamily="18" charset="0"/>
              </a:rPr>
              <a:t>cơ</a:t>
            </a:r>
            <a:r>
              <a:rPr lang="fr-FR" sz="1600" dirty="0" smtClean="0">
                <a:latin typeface="Book Antiqua" panose="02040602050305030304" pitchFamily="18" charset="0"/>
              </a:rPr>
              <a:t> </a:t>
            </a:r>
            <a:r>
              <a:rPr lang="fr-FR" sz="1600" dirty="0" err="1" smtClean="0">
                <a:latin typeface="Book Antiqua" panose="02040602050305030304" pitchFamily="18" charset="0"/>
              </a:rPr>
              <a:t>bản</a:t>
            </a:r>
            <a:r>
              <a:rPr lang="fr-FR" sz="1600" dirty="0" smtClean="0">
                <a:latin typeface="Book Antiqua" panose="02040602050305030304" pitchFamily="18" charset="0"/>
              </a:rPr>
              <a:t> </a:t>
            </a:r>
            <a:r>
              <a:rPr lang="fr-FR" sz="1600" dirty="0" err="1" smtClean="0">
                <a:latin typeface="Book Antiqua" panose="02040602050305030304" pitchFamily="18" charset="0"/>
              </a:rPr>
              <a:t>của</a:t>
            </a:r>
            <a:r>
              <a:rPr lang="fr-FR" sz="1600" dirty="0" smtClean="0">
                <a:latin typeface="Book Antiqua" panose="02040602050305030304" pitchFamily="18" charset="0"/>
              </a:rPr>
              <a:t> </a:t>
            </a:r>
            <a:r>
              <a:rPr lang="fr-FR" sz="1600" dirty="0" err="1" smtClean="0">
                <a:latin typeface="Book Antiqua" panose="02040602050305030304" pitchFamily="18" charset="0"/>
              </a:rPr>
              <a:t>phép</a:t>
            </a:r>
            <a:r>
              <a:rPr lang="fr-FR" sz="1600" dirty="0" smtClean="0">
                <a:latin typeface="Book Antiqua" panose="02040602050305030304" pitchFamily="18" charset="0"/>
              </a:rPr>
              <a:t> </a:t>
            </a:r>
            <a:r>
              <a:rPr lang="fr-FR" sz="1600" dirty="0" err="1" smtClean="0">
                <a:latin typeface="Book Antiqua" panose="02040602050305030304" pitchFamily="18" charset="0"/>
              </a:rPr>
              <a:t>biện</a:t>
            </a:r>
            <a:r>
              <a:rPr lang="fr-FR" sz="1600" dirty="0" smtClean="0">
                <a:latin typeface="Book Antiqua" panose="02040602050305030304" pitchFamily="18" charset="0"/>
              </a:rPr>
              <a:t> </a:t>
            </a:r>
            <a:r>
              <a:rPr lang="fr-FR" sz="1600" dirty="0" err="1" smtClean="0">
                <a:latin typeface="Book Antiqua" panose="02040602050305030304" pitchFamily="18" charset="0"/>
              </a:rPr>
              <a:t>chứng</a:t>
            </a:r>
            <a:r>
              <a:rPr lang="fr-FR" sz="1600" dirty="0" smtClean="0">
                <a:latin typeface="Book Antiqua" panose="02040602050305030304" pitchFamily="18" charset="0"/>
              </a:rPr>
              <a:t> </a:t>
            </a:r>
            <a:r>
              <a:rPr lang="fr-FR" sz="1600" dirty="0" err="1" smtClean="0">
                <a:latin typeface="Book Antiqua" panose="02040602050305030304" pitchFamily="18" charset="0"/>
              </a:rPr>
              <a:t>duy</a:t>
            </a:r>
            <a:r>
              <a:rPr lang="fr-FR" sz="1600" dirty="0" smtClean="0">
                <a:latin typeface="Book Antiqua" panose="02040602050305030304" pitchFamily="18" charset="0"/>
              </a:rPr>
              <a:t> </a:t>
            </a:r>
            <a:r>
              <a:rPr lang="fr-FR" sz="1600" dirty="0" err="1" smtClean="0">
                <a:latin typeface="Book Antiqua" panose="02040602050305030304" pitchFamily="18" charset="0"/>
              </a:rPr>
              <a:t>vật</a:t>
            </a:r>
            <a:endParaRPr lang="fr-FR" sz="1600" dirty="0">
              <a:latin typeface="Book Antiqua" panose="0204060205030503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002770902"/>
              </p:ext>
            </p:extLst>
          </p:nvPr>
        </p:nvGraphicFramePr>
        <p:xfrm>
          <a:off x="660399" y="1126067"/>
          <a:ext cx="10454794" cy="4856131"/>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400" dirty="0" err="1" smtClean="0"/>
                        <a:t>Tiêu</a:t>
                      </a:r>
                      <a:r>
                        <a:rPr lang="en-US" sz="1400" baseline="0" dirty="0" smtClean="0"/>
                        <a:t> </a:t>
                      </a:r>
                      <a:r>
                        <a:rPr lang="en-US" sz="1400" baseline="0" dirty="0" err="1" smtClean="0"/>
                        <a:t>chí</a:t>
                      </a:r>
                      <a:endParaRPr lang="en-US" sz="1400" dirty="0"/>
                    </a:p>
                  </a:txBody>
                  <a:tcPr anchor="ctr"/>
                </a:tc>
                <a:tc>
                  <a:txBody>
                    <a:bodyPr/>
                    <a:lstStyle/>
                    <a:p>
                      <a:pPr algn="ctr"/>
                      <a:r>
                        <a:rPr lang="en-US" sz="1400" dirty="0" err="1" smtClean="0"/>
                        <a:t>Chất</a:t>
                      </a:r>
                      <a:endParaRPr lang="en-US" sz="1400" dirty="0"/>
                    </a:p>
                  </a:txBody>
                  <a:tcPr anchor="ctr"/>
                </a:tc>
                <a:tc>
                  <a:txBody>
                    <a:bodyPr/>
                    <a:lstStyle/>
                    <a:p>
                      <a:pPr algn="ctr"/>
                      <a:r>
                        <a:rPr lang="en-US" sz="1400" dirty="0" err="1" smtClean="0"/>
                        <a:t>Lượng</a:t>
                      </a:r>
                      <a:endParaRPr lang="en-US" sz="1400" dirty="0"/>
                    </a:p>
                  </a:txBody>
                  <a:tcPr anchor="ctr"/>
                </a:tc>
              </a:tr>
              <a:tr h="1338667">
                <a:tc>
                  <a:txBody>
                    <a:bodyPr/>
                    <a:lstStyle/>
                    <a:p>
                      <a:pPr algn="ctr"/>
                      <a:r>
                        <a:rPr lang="en-US" sz="1400" dirty="0" err="1" smtClean="0"/>
                        <a:t>Phạm</a:t>
                      </a:r>
                      <a:r>
                        <a:rPr lang="en-US" sz="1400" baseline="0" dirty="0" smtClean="0"/>
                        <a:t> </a:t>
                      </a:r>
                      <a:r>
                        <a:rPr lang="en-US" sz="1400" baseline="0" dirty="0" err="1" smtClean="0"/>
                        <a:t>trù</a:t>
                      </a:r>
                      <a:endParaRPr lang="en-US" sz="1400" baseline="0" dirty="0" smtClean="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baseline="0" dirty="0" smtClean="0">
                          <a:solidFill>
                            <a:schemeClr val="dk1"/>
                          </a:solidFill>
                          <a:effectLst/>
                          <a:latin typeface="+mn-lt"/>
                          <a:ea typeface="+mn-ea"/>
                          <a:cs typeface="+mn-cs"/>
                        </a:rPr>
                        <a:t/>
                      </a:r>
                      <a:br>
                        <a:rPr lang="en-US" sz="1400" kern="1200" baseline="0" dirty="0" smtClean="0">
                          <a:solidFill>
                            <a:schemeClr val="dk1"/>
                          </a:solidFill>
                          <a:effectLst/>
                          <a:latin typeface="+mn-lt"/>
                          <a:ea typeface="+mn-ea"/>
                          <a:cs typeface="+mn-cs"/>
                        </a:rPr>
                      </a:br>
                      <a:r>
                        <a:rPr lang="vi-VN" sz="1400" kern="1200" baseline="0" dirty="0" smtClean="0">
                          <a:solidFill>
                            <a:schemeClr val="dk1"/>
                          </a:solidFill>
                          <a:effectLst/>
                          <a:latin typeface="+mn-lt"/>
                          <a:ea typeface="+mn-ea"/>
                          <a:cs typeface="+mn-cs"/>
                        </a:rPr>
                        <a:t>Chất </a:t>
                      </a:r>
                      <a:r>
                        <a:rPr lang="en-US" sz="1400" kern="1200" dirty="0" err="1" smtClean="0">
                          <a:solidFill>
                            <a:schemeClr val="dk1"/>
                          </a:solidFill>
                          <a:effectLst/>
                          <a:latin typeface="+mn-lt"/>
                          <a:ea typeface="+mn-ea"/>
                          <a:cs typeface="+mn-cs"/>
                        </a:rPr>
                        <a:t>là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tính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quy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định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vốn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có</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của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tổng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hợp</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tất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cả</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các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thuộc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tính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yếu</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tố</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cấu</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thành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nên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nói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lên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đó</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gì</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giúp</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chúng</a:t>
                      </a:r>
                      <a:r>
                        <a:rPr lang="en-US" sz="1400" kern="1200" dirty="0" smtClean="0">
                          <a:solidFill>
                            <a:schemeClr val="dk1"/>
                          </a:solidFill>
                          <a:effectLst/>
                          <a:latin typeface="+mn-lt"/>
                          <a:ea typeface="+mn-ea"/>
                          <a:cs typeface="+mn-cs"/>
                        </a:rPr>
                        <a:t> ta </a:t>
                      </a:r>
                      <a:r>
                        <a:rPr lang="en-US" sz="1400" kern="1200" dirty="0" err="1" smtClean="0">
                          <a:solidFill>
                            <a:schemeClr val="dk1"/>
                          </a:solidFill>
                          <a:effectLst/>
                          <a:latin typeface="+mn-lt"/>
                          <a:ea typeface="+mn-ea"/>
                          <a:cs typeface="+mn-cs"/>
                        </a:rPr>
                        <a:t>phân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biệt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được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này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với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khác</a:t>
                      </a:r>
                      <a:endParaRPr lang="en-US" sz="1400" kern="1200" dirty="0" smtClean="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dirty="0" err="1" smtClean="0">
                          <a:solidFill>
                            <a:schemeClr val="dk1"/>
                          </a:solidFill>
                          <a:effectLst/>
                          <a:latin typeface="+mn-lt"/>
                          <a:ea typeface="+mn-ea"/>
                          <a:cs typeface="+mn-cs"/>
                        </a:rPr>
                        <a:t>Lượng</a:t>
                      </a:r>
                      <a:r>
                        <a:rPr lang="vi-VN" sz="1400" kern="1200" baseline="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tính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quy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định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vốn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có</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của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dùng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để</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chỉ</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quy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mô</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trình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độ</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nhịp</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điệu</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nhanh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chậm</a:t>
                      </a:r>
                      <a:r>
                        <a:rPr lang="en-US" sz="1400" kern="1200" dirty="0" smtClean="0">
                          <a:solidFill>
                            <a:schemeClr val="dk1"/>
                          </a:solidFill>
                          <a:effectLst/>
                          <a:latin typeface="+mn-lt"/>
                          <a:ea typeface="+mn-ea"/>
                          <a:cs typeface="+mn-cs"/>
                        </a:rPr>
                        <a:t>)</a:t>
                      </a:r>
                      <a:r>
                        <a:rPr lang="vi-VN" sz="1400" kern="1200" dirty="0" smtClean="0">
                          <a:solidFill>
                            <a:schemeClr val="dk1"/>
                          </a:solidFill>
                          <a:effectLst/>
                          <a:latin typeface="+mn-lt"/>
                          <a:ea typeface="+mn-ea"/>
                          <a:cs typeface="+mn-cs"/>
                        </a:rPr>
                        <a:t> </a:t>
                      </a:r>
                      <a:r>
                        <a:rPr lang="en-US" sz="1400" kern="1200" dirty="0" smtClean="0">
                          <a:solidFill>
                            <a:schemeClr val="dk1"/>
                          </a:solidFill>
                          <a:effectLst/>
                          <a:latin typeface="+mn-lt"/>
                          <a:ea typeface="+mn-ea"/>
                          <a:cs typeface="+mn-cs"/>
                        </a:rPr>
                        <a:t>…</a:t>
                      </a:r>
                      <a:br>
                        <a:rPr lang="en-US" sz="1400" kern="1200" dirty="0" smtClean="0">
                          <a:solidFill>
                            <a:schemeClr val="dk1"/>
                          </a:solidFill>
                          <a:effectLst/>
                          <a:latin typeface="+mn-lt"/>
                          <a:ea typeface="+mn-ea"/>
                          <a:cs typeface="+mn-cs"/>
                        </a:rPr>
                      </a:br>
                      <a:r>
                        <a:rPr lang="en-US" sz="1400" kern="1200" dirty="0" err="1" smtClean="0">
                          <a:solidFill>
                            <a:schemeClr val="dk1"/>
                          </a:solidFill>
                          <a:effectLst/>
                          <a:latin typeface="+mn-lt"/>
                          <a:ea typeface="+mn-ea"/>
                          <a:cs typeface="+mn-cs"/>
                        </a:rPr>
                        <a:t>có</a:t>
                      </a:r>
                      <a:r>
                        <a:rPr lang="en-US" sz="1400" kern="1200" baseline="0" dirty="0" smtClean="0">
                          <a:solidFill>
                            <a:schemeClr val="dk1"/>
                          </a:solidFill>
                          <a:effectLst/>
                          <a:latin typeface="+mn-lt"/>
                          <a:ea typeface="+mn-ea"/>
                          <a:cs typeface="+mn-cs"/>
                        </a:rPr>
                        <a:t> 2 </a:t>
                      </a:r>
                      <a:r>
                        <a:rPr lang="en-US" sz="1400" kern="1200" baseline="0" dirty="0" err="1" smtClean="0">
                          <a:solidFill>
                            <a:schemeClr val="dk1"/>
                          </a:solidFill>
                          <a:effectLst/>
                          <a:latin typeface="+mn-lt"/>
                          <a:ea typeface="+mn-ea"/>
                          <a:cs typeface="+mn-cs"/>
                        </a:rPr>
                        <a:t>đại</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lượng</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đo</a:t>
                      </a:r>
                      <a:r>
                        <a:rPr lang="en-US" sz="1400" kern="1200" baseline="0" dirty="0" smtClean="0">
                          <a:solidFill>
                            <a:schemeClr val="dk1"/>
                          </a:solidFill>
                          <a:effectLst/>
                          <a:latin typeface="+mn-lt"/>
                          <a:ea typeface="+mn-ea"/>
                          <a:cs typeface="+mn-cs"/>
                        </a:rPr>
                        <a:t> : </a:t>
                      </a:r>
                      <a:r>
                        <a:rPr lang="en-US" sz="1400" kern="1200" baseline="0" dirty="0" err="1" smtClean="0">
                          <a:solidFill>
                            <a:schemeClr val="dk1"/>
                          </a:solidFill>
                          <a:effectLst/>
                          <a:latin typeface="+mn-lt"/>
                          <a:ea typeface="+mn-ea"/>
                          <a:cs typeface="+mn-cs"/>
                        </a:rPr>
                        <a:t>đại</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lượng</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cụ</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thể</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và</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đại</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lượng</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trừu</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tượng</a:t>
                      </a:r>
                      <a:endParaRPr lang="en-US" sz="1400" kern="1200" dirty="0" smtClean="0">
                        <a:solidFill>
                          <a:schemeClr val="dk1"/>
                        </a:solidFill>
                        <a:effectLst/>
                        <a:latin typeface="+mn-lt"/>
                        <a:ea typeface="+mn-ea"/>
                        <a:cs typeface="+mn-cs"/>
                      </a:endParaRPr>
                    </a:p>
                  </a:txBody>
                  <a:tcPr anchor="ctr"/>
                </a:tc>
              </a:tr>
              <a:tr h="939416">
                <a:tc>
                  <a:txBody>
                    <a:bodyPr/>
                    <a:lstStyle/>
                    <a:p>
                      <a:pPr algn="ctr"/>
                      <a:r>
                        <a:rPr lang="vi-VN" sz="1400" dirty="0" smtClean="0"/>
                        <a:t>Nội dung</a:t>
                      </a:r>
                      <a:endParaRPr lang="en-US" sz="1400" dirty="0"/>
                    </a:p>
                  </a:txBody>
                  <a:tcPr anchor="ct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400" b="0" kern="1200" dirty="0" smtClean="0">
                          <a:solidFill>
                            <a:schemeClr val="dk1"/>
                          </a:solidFill>
                          <a:effectLst/>
                          <a:latin typeface="Calibri" panose="020F0502020204030204" pitchFamily="34" charset="0"/>
                          <a:ea typeface="+mn-ea"/>
                          <a:cs typeface="Calibri" panose="020F0502020204030204" pitchFamily="34" charset="0"/>
                        </a:rPr>
                        <a:t>-</a:t>
                      </a:r>
                      <a:r>
                        <a:rPr lang="vi-VN" sz="1400" b="0" kern="1200" baseline="0" dirty="0" smtClean="0">
                          <a:solidFill>
                            <a:schemeClr val="dk1"/>
                          </a:solidFill>
                          <a:effectLst/>
                          <a:latin typeface="Calibri" panose="020F0502020204030204" pitchFamily="34" charset="0"/>
                          <a:ea typeface="+mn-ea"/>
                          <a:cs typeface="Calibri" panose="020F0502020204030204" pitchFamily="34" charset="0"/>
                        </a:rPr>
                        <a:t> </a:t>
                      </a:r>
                      <a:r>
                        <a:rPr lang="en-US" sz="1400" b="0" kern="1200" dirty="0" err="1" smtClean="0">
                          <a:solidFill>
                            <a:schemeClr val="dk1"/>
                          </a:solidFill>
                          <a:effectLst/>
                          <a:latin typeface="+mn-lt"/>
                          <a:ea typeface="+mn-ea"/>
                          <a:cs typeface="+mn-cs"/>
                        </a:rPr>
                        <a:t>Lượng</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và</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chất</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phải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thống</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nhất</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với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nhau</a:t>
                      </a:r>
                      <a:r>
                        <a:rPr lang="vi-VN" sz="1400" b="0" kern="1200" dirty="0" smtClean="0">
                          <a:solidFill>
                            <a:schemeClr val="dk1"/>
                          </a:solidFill>
                          <a:effectLst/>
                          <a:latin typeface="+mn-lt"/>
                          <a:ea typeface="+mn-ea"/>
                          <a:cs typeface="+mn-cs"/>
                        </a:rPr>
                        <a:t> </a:t>
                      </a:r>
                      <a:br>
                        <a:rPr lang="vi-VN" sz="1400" b="0" kern="1200" dirty="0" smtClean="0">
                          <a:solidFill>
                            <a:schemeClr val="dk1"/>
                          </a:solidFill>
                          <a:effectLst/>
                          <a:latin typeface="+mn-lt"/>
                          <a:ea typeface="+mn-ea"/>
                          <a:cs typeface="+mn-cs"/>
                        </a:rPr>
                      </a:br>
                      <a:r>
                        <a:rPr lang="vi-VN" sz="1400" b="0" kern="1200" dirty="0" smtClean="0">
                          <a:solidFill>
                            <a:schemeClr val="dk1"/>
                          </a:solidFill>
                          <a:effectLst/>
                          <a:latin typeface="+mn-lt"/>
                          <a:ea typeface="+mn-ea"/>
                          <a:cs typeface="+mn-cs"/>
                        </a:rPr>
                        <a:t>-</a:t>
                      </a:r>
                      <a:r>
                        <a:rPr lang="vi-VN" sz="1400" b="0" kern="1200" baseline="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Khi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lượng</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thay</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đổi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dẫn</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đến</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chất</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thay</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đổi</a:t>
                      </a:r>
                      <a:r>
                        <a:rPr lang="en-US" sz="1400" b="0" kern="1200" dirty="0" smtClean="0">
                          <a:solidFill>
                            <a:schemeClr val="dk1"/>
                          </a:solidFill>
                          <a:effectLst/>
                          <a:latin typeface="+mn-lt"/>
                          <a:ea typeface="+mn-ea"/>
                          <a:cs typeface="+mn-cs"/>
                        </a:rPr>
                        <a:t> ( </a:t>
                      </a:r>
                      <a:r>
                        <a:rPr lang="en-US" sz="1400" b="0" kern="1200" dirty="0" err="1" smtClean="0">
                          <a:solidFill>
                            <a:schemeClr val="dk1"/>
                          </a:solidFill>
                          <a:effectLst/>
                          <a:latin typeface="+mn-lt"/>
                          <a:ea typeface="+mn-ea"/>
                          <a:cs typeface="+mn-cs"/>
                        </a:rPr>
                        <a:t>không</a:t>
                      </a:r>
                      <a:r>
                        <a:rPr lang="en-US" sz="1400" b="0" kern="1200" baseline="0" dirty="0" smtClean="0">
                          <a:solidFill>
                            <a:schemeClr val="dk1"/>
                          </a:solidFill>
                          <a:effectLst/>
                          <a:latin typeface="+mn-lt"/>
                          <a:ea typeface="+mn-ea"/>
                          <a:cs typeface="+mn-cs"/>
                        </a:rPr>
                        <a:t> </a:t>
                      </a:r>
                      <a:r>
                        <a:rPr lang="en-US" sz="1400" b="0" kern="1200" baseline="0" dirty="0" err="1" smtClean="0">
                          <a:solidFill>
                            <a:schemeClr val="dk1"/>
                          </a:solidFill>
                          <a:effectLst/>
                          <a:latin typeface="+mn-lt"/>
                          <a:ea typeface="+mn-ea"/>
                          <a:cs typeface="+mn-cs"/>
                        </a:rPr>
                        <a:t>phải</a:t>
                      </a:r>
                      <a:r>
                        <a:rPr lang="en-US" sz="1400" b="0" kern="1200" baseline="0" dirty="0" smtClean="0">
                          <a:solidFill>
                            <a:schemeClr val="dk1"/>
                          </a:solidFill>
                          <a:effectLst/>
                          <a:latin typeface="+mn-lt"/>
                          <a:ea typeface="+mn-ea"/>
                          <a:cs typeface="+mn-cs"/>
                        </a:rPr>
                        <a:t> </a:t>
                      </a:r>
                      <a:r>
                        <a:rPr lang="en-US" sz="1400" b="0" kern="1200" baseline="0" dirty="0" err="1" smtClean="0">
                          <a:solidFill>
                            <a:schemeClr val="dk1"/>
                          </a:solidFill>
                          <a:effectLst/>
                          <a:latin typeface="+mn-lt"/>
                          <a:ea typeface="+mn-ea"/>
                          <a:cs typeface="+mn-cs"/>
                        </a:rPr>
                        <a:t>ngay</a:t>
                      </a:r>
                      <a:r>
                        <a:rPr lang="en-US" sz="1400" b="0" kern="1200" baseline="0" dirty="0" smtClean="0">
                          <a:solidFill>
                            <a:schemeClr val="dk1"/>
                          </a:solidFill>
                          <a:effectLst/>
                          <a:latin typeface="+mn-lt"/>
                          <a:ea typeface="+mn-ea"/>
                          <a:cs typeface="+mn-cs"/>
                        </a:rPr>
                        <a:t> </a:t>
                      </a:r>
                      <a:r>
                        <a:rPr lang="en-US" sz="1400" b="0" kern="1200" baseline="0" dirty="0" err="1" smtClean="0">
                          <a:solidFill>
                            <a:schemeClr val="dk1"/>
                          </a:solidFill>
                          <a:effectLst/>
                          <a:latin typeface="+mn-lt"/>
                          <a:ea typeface="+mn-ea"/>
                          <a:cs typeface="+mn-cs"/>
                        </a:rPr>
                        <a:t>lập</a:t>
                      </a:r>
                      <a:r>
                        <a:rPr lang="en-US" sz="1400" b="0" kern="1200" baseline="0" dirty="0" smtClean="0">
                          <a:solidFill>
                            <a:schemeClr val="dk1"/>
                          </a:solidFill>
                          <a:effectLst/>
                          <a:latin typeface="+mn-lt"/>
                          <a:ea typeface="+mn-ea"/>
                          <a:cs typeface="+mn-cs"/>
                        </a:rPr>
                        <a:t> </a:t>
                      </a:r>
                      <a:r>
                        <a:rPr lang="en-US" sz="1400" b="0" kern="1200" baseline="0" dirty="0" err="1" smtClean="0">
                          <a:solidFill>
                            <a:schemeClr val="dk1"/>
                          </a:solidFill>
                          <a:effectLst/>
                          <a:latin typeface="+mn-lt"/>
                          <a:ea typeface="+mn-ea"/>
                          <a:cs typeface="+mn-cs"/>
                        </a:rPr>
                        <a:t>tức</a:t>
                      </a:r>
                      <a:r>
                        <a:rPr lang="en-US" sz="1400" b="0" kern="1200" baseline="0" dirty="0" smtClean="0">
                          <a:solidFill>
                            <a:schemeClr val="dk1"/>
                          </a:solidFill>
                          <a:effectLst/>
                          <a:latin typeface="+mn-lt"/>
                          <a:ea typeface="+mn-ea"/>
                          <a:cs typeface="+mn-cs"/>
                        </a:rPr>
                        <a:t> )</a:t>
                      </a:r>
                      <a:r>
                        <a:rPr lang="vi-VN" sz="1400" b="0" kern="1200" dirty="0" smtClean="0">
                          <a:solidFill>
                            <a:schemeClr val="dk1"/>
                          </a:solidFill>
                          <a:effectLst/>
                          <a:latin typeface="+mn-lt"/>
                          <a:ea typeface="+mn-ea"/>
                          <a:cs typeface="+mn-cs"/>
                        </a:rPr>
                        <a:t/>
                      </a:r>
                      <a:br>
                        <a:rPr lang="vi-VN" sz="1400" b="0" kern="1200" dirty="0" smtClean="0">
                          <a:solidFill>
                            <a:schemeClr val="dk1"/>
                          </a:solidFill>
                          <a:effectLst/>
                          <a:latin typeface="+mn-lt"/>
                          <a:ea typeface="+mn-ea"/>
                          <a:cs typeface="+mn-cs"/>
                        </a:rPr>
                      </a:br>
                      <a:r>
                        <a:rPr lang="vi-VN" sz="1400" b="0" kern="1200" dirty="0" smtClean="0">
                          <a:solidFill>
                            <a:schemeClr val="dk1"/>
                          </a:solidFill>
                          <a:effectLst/>
                          <a:latin typeface="+mn-lt"/>
                          <a:ea typeface="+mn-ea"/>
                          <a:cs typeface="+mn-cs"/>
                        </a:rPr>
                        <a:t>-</a:t>
                      </a:r>
                      <a:r>
                        <a:rPr lang="vi-VN" sz="1400" b="0" kern="1200" baseline="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Khi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chất</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mới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ra</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đời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sẽ</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quy</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định</a:t>
                      </a:r>
                      <a:r>
                        <a:rPr lang="en-US" sz="1400" b="0" kern="1200" dirty="0" smtClean="0">
                          <a:solidFill>
                            <a:schemeClr val="dk1"/>
                          </a:solidFill>
                          <a:effectLst/>
                          <a:latin typeface="+mn-lt"/>
                          <a:ea typeface="+mn-ea"/>
                          <a:cs typeface="+mn-cs"/>
                        </a:rPr>
                        <a:t> 1 </a:t>
                      </a:r>
                      <a:r>
                        <a:rPr lang="en-US" sz="1400" b="0" kern="1200" dirty="0" err="1" smtClean="0">
                          <a:solidFill>
                            <a:schemeClr val="dk1"/>
                          </a:solidFill>
                          <a:effectLst/>
                          <a:latin typeface="+mn-lt"/>
                          <a:ea typeface="+mn-ea"/>
                          <a:cs typeface="+mn-cs"/>
                        </a:rPr>
                        <a:t>lượng</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mới</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tương</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ứng</a:t>
                      </a:r>
                      <a:endParaRPr lang="en-US" sz="1400" b="0" kern="1200" dirty="0" smtClean="0">
                        <a:solidFill>
                          <a:schemeClr val="dk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vi-VN"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Các</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hình</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thức</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bước</a:t>
                      </a:r>
                      <a:r>
                        <a:rPr lang="en-US" sz="1400" b="0" kern="1200" dirty="0" smtClean="0">
                          <a:solidFill>
                            <a:schemeClr val="dk1"/>
                          </a:solidFill>
                          <a:effectLst/>
                          <a:latin typeface="+mn-lt"/>
                          <a:ea typeface="+mn-ea"/>
                          <a:cs typeface="+mn-cs"/>
                        </a:rPr>
                        <a:t> </a:t>
                      </a:r>
                      <a:r>
                        <a:rPr lang="en-US" sz="1400" b="0" kern="1200" dirty="0" err="1" smtClean="0">
                          <a:solidFill>
                            <a:schemeClr val="dk1"/>
                          </a:solidFill>
                          <a:effectLst/>
                          <a:latin typeface="+mn-lt"/>
                          <a:ea typeface="+mn-ea"/>
                          <a:cs typeface="+mn-cs"/>
                        </a:rPr>
                        <a:t>nhảy</a:t>
                      </a:r>
                      <a:r>
                        <a:rPr lang="vi-VN" sz="1400" b="0" kern="1200" dirty="0" smtClean="0">
                          <a:solidFill>
                            <a:schemeClr val="dk1"/>
                          </a:solidFill>
                          <a:effectLst/>
                          <a:latin typeface="+mn-lt"/>
                          <a:ea typeface="+mn-ea"/>
                          <a:cs typeface="+mn-cs"/>
                        </a:rPr>
                        <a:t> </a:t>
                      </a:r>
                      <a:endParaRPr lang="en-US" sz="1400" b="0" kern="1200" dirty="0" smtClean="0">
                        <a:solidFill>
                          <a:schemeClr val="dk1"/>
                        </a:solidFill>
                        <a:effectLst/>
                        <a:latin typeface="+mn-lt"/>
                        <a:ea typeface="+mn-ea"/>
                        <a:cs typeface="+mn-cs"/>
                      </a:endParaRPr>
                    </a:p>
                  </a:txBody>
                  <a:tcPr anchor="ctr"/>
                </a:tc>
                <a:tc hMerge="1">
                  <a:txBody>
                    <a:bodyPr/>
                    <a:lstStyle/>
                    <a:p>
                      <a:endParaRPr lang="en-US"/>
                    </a:p>
                  </a:txBody>
                  <a:tcPr/>
                </a:tc>
              </a:tr>
              <a:tr h="1338667">
                <a:tc>
                  <a:txBody>
                    <a:bodyPr/>
                    <a:lstStyle/>
                    <a:p>
                      <a:pPr algn="ctr"/>
                      <a:r>
                        <a:rPr lang="en-US" sz="1400" dirty="0" smtClean="0"/>
                        <a:t>Ý</a:t>
                      </a:r>
                      <a:r>
                        <a:rPr lang="en-US" sz="1400" baseline="0" dirty="0" smtClean="0"/>
                        <a:t> </a:t>
                      </a:r>
                      <a:r>
                        <a:rPr lang="en-US" sz="1400" baseline="0" dirty="0" err="1" smtClean="0"/>
                        <a:t>nghĩa</a:t>
                      </a:r>
                      <a:r>
                        <a:rPr lang="en-US" sz="1400" baseline="0" dirty="0" smtClean="0"/>
                        <a:t> </a:t>
                      </a:r>
                      <a:r>
                        <a:rPr lang="en-US" sz="1400" baseline="0" dirty="0" err="1" smtClean="0"/>
                        <a:t>và</a:t>
                      </a:r>
                      <a:r>
                        <a:rPr lang="en-US" sz="1400" baseline="0" dirty="0" smtClean="0"/>
                        <a:t> </a:t>
                      </a:r>
                      <a:r>
                        <a:rPr lang="en-US" sz="1400" baseline="0" dirty="0" err="1" smtClean="0"/>
                        <a:t>phương</a:t>
                      </a:r>
                      <a:r>
                        <a:rPr lang="en-US" sz="1400" baseline="0" dirty="0" smtClean="0"/>
                        <a:t> </a:t>
                      </a:r>
                      <a:r>
                        <a:rPr lang="en-US" sz="1400" baseline="0" dirty="0" err="1" smtClean="0"/>
                        <a:t>pháp</a:t>
                      </a:r>
                      <a:r>
                        <a:rPr lang="en-US" sz="1400" baseline="0" dirty="0" smtClean="0"/>
                        <a:t> </a:t>
                      </a:r>
                      <a:r>
                        <a:rPr lang="en-US" sz="1400" baseline="0" dirty="0" err="1" smtClean="0"/>
                        <a:t>luận</a:t>
                      </a:r>
                      <a:endParaRPr lang="en-US" sz="1400" dirty="0"/>
                    </a:p>
                  </a:txBody>
                  <a:tcPr anchor="ctr"/>
                </a:tc>
                <a:tc gridSpan="2">
                  <a:txBody>
                    <a:bodyPr/>
                    <a:lstStyle/>
                    <a:p>
                      <a:pPr algn="l"/>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đánh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giá</a:t>
                      </a:r>
                      <a:r>
                        <a:rPr lang="en-US" sz="1400" kern="1200" dirty="0" smtClean="0">
                          <a:solidFill>
                            <a:schemeClr val="dk1"/>
                          </a:solidFill>
                          <a:effectLst/>
                          <a:latin typeface="+mn-lt"/>
                          <a:ea typeface="+mn-ea"/>
                          <a:cs typeface="+mn-cs"/>
                        </a:rPr>
                        <a:t> 1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 </a:t>
                      </a:r>
                      <a:r>
                        <a:rPr lang="en-US" sz="1400" kern="1200" dirty="0" err="1" smtClean="0">
                          <a:solidFill>
                            <a:schemeClr val="dk1"/>
                          </a:solidFill>
                          <a:effectLst/>
                          <a:latin typeface="+mn-lt"/>
                          <a:ea typeface="+mn-ea"/>
                          <a:cs typeface="+mn-cs"/>
                        </a:rPr>
                        <a:t>phải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xem</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xét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cả</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mặt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chất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mặt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lượng</a:t>
                      </a:r>
                      <a:r>
                        <a:rPr lang="en-US" sz="1400" kern="1200" dirty="0" smtClean="0">
                          <a:solidFill>
                            <a:schemeClr val="dk1"/>
                          </a:solidFill>
                          <a:effectLst/>
                          <a:latin typeface="+mn-lt"/>
                          <a:ea typeface="+mn-ea"/>
                          <a:cs typeface="+mn-cs"/>
                        </a:rPr>
                        <a:t/>
                      </a:r>
                      <a:br>
                        <a:rPr lang="en-US" sz="1400" kern="1200" dirty="0" smtClean="0">
                          <a:solidFill>
                            <a:schemeClr val="dk1"/>
                          </a:solidFill>
                          <a:effectLst/>
                          <a:latin typeface="+mn-lt"/>
                          <a:ea typeface="+mn-ea"/>
                          <a:cs typeface="+mn-cs"/>
                        </a:rPr>
                      </a:b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chúng</a:t>
                      </a:r>
                      <a:r>
                        <a:rPr lang="en-US" sz="1400" kern="1200" dirty="0" smtClean="0">
                          <a:solidFill>
                            <a:schemeClr val="dk1"/>
                          </a:solidFill>
                          <a:effectLst/>
                          <a:latin typeface="+mn-lt"/>
                          <a:ea typeface="+mn-ea"/>
                          <a:cs typeface="+mn-cs"/>
                        </a:rPr>
                        <a:t> ta </a:t>
                      </a:r>
                      <a:r>
                        <a:rPr lang="en-US" sz="1400" kern="1200" dirty="0" err="1" smtClean="0">
                          <a:solidFill>
                            <a:schemeClr val="dk1"/>
                          </a:solidFill>
                          <a:effectLst/>
                          <a:latin typeface="+mn-lt"/>
                          <a:ea typeface="+mn-ea"/>
                          <a:cs typeface="+mn-cs"/>
                        </a:rPr>
                        <a:t>muốn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thay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đổi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chất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của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thì</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phải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kiên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trì</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tích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lũy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lượng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vượt</a:t>
                      </a:r>
                      <a:r>
                        <a:rPr lang="en-US" sz="1400" kern="1200" baseline="0" dirty="0" smtClean="0">
                          <a:solidFill>
                            <a:schemeClr val="dk1"/>
                          </a:solidFill>
                          <a:effectLst/>
                          <a:latin typeface="+mn-lt"/>
                          <a:ea typeface="+mn-ea"/>
                          <a:cs typeface="+mn-cs"/>
                        </a:rPr>
                        <a:t> qua </a:t>
                      </a:r>
                      <a:r>
                        <a:rPr lang="en-US" sz="1400" kern="1200" baseline="0" dirty="0" err="1" smtClean="0">
                          <a:solidFill>
                            <a:schemeClr val="dk1"/>
                          </a:solidFill>
                          <a:effectLst/>
                          <a:latin typeface="+mn-lt"/>
                          <a:ea typeface="+mn-ea"/>
                          <a:cs typeface="+mn-cs"/>
                        </a:rPr>
                        <a:t>giới</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hạn</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của</a:t>
                      </a:r>
                      <a:r>
                        <a:rPr lang="en-US" sz="1400" kern="1200" baseline="0" dirty="0" smtClean="0">
                          <a:solidFill>
                            <a:schemeClr val="dk1"/>
                          </a:solidFill>
                          <a:effectLst/>
                          <a:latin typeface="+mn-lt"/>
                          <a:ea typeface="+mn-ea"/>
                          <a:cs typeface="+mn-cs"/>
                        </a:rPr>
                        <a:t> </a:t>
                      </a:r>
                      <a:r>
                        <a:rPr lang="en-US" sz="1400" kern="1200" baseline="0" dirty="0" err="1" smtClean="0">
                          <a:solidFill>
                            <a:schemeClr val="dk1"/>
                          </a:solidFill>
                          <a:effectLst/>
                          <a:latin typeface="+mn-lt"/>
                          <a:ea typeface="+mn-ea"/>
                          <a:cs typeface="+mn-cs"/>
                        </a:rPr>
                        <a:t>độ</a:t>
                      </a:r>
                      <a:r>
                        <a:rPr lang="en-US" sz="1400" kern="1200" dirty="0" smtClean="0">
                          <a:solidFill>
                            <a:schemeClr val="dk1"/>
                          </a:solidFill>
                          <a:effectLst/>
                          <a:latin typeface="+mn-lt"/>
                          <a:ea typeface="+mn-ea"/>
                          <a:cs typeface="+mn-cs"/>
                        </a:rPr>
                        <a:t/>
                      </a:r>
                      <a:br>
                        <a:rPr lang="en-US" sz="1400" kern="1200" dirty="0" smtClean="0">
                          <a:solidFill>
                            <a:schemeClr val="dk1"/>
                          </a:solidFill>
                          <a:effectLst/>
                          <a:latin typeface="+mn-lt"/>
                          <a:ea typeface="+mn-ea"/>
                          <a:cs typeface="+mn-cs"/>
                        </a:rPr>
                      </a:b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chưa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muốn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thay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đổi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chất</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của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vật</a:t>
                      </a:r>
                      <a:r>
                        <a:rPr lang="en-US" sz="1400" kern="1200" dirty="0" smtClean="0">
                          <a:solidFill>
                            <a:schemeClr val="dk1"/>
                          </a:solidFill>
                          <a:effectLst/>
                          <a:latin typeface="+mn-lt"/>
                          <a:ea typeface="+mn-ea"/>
                          <a:cs typeface="+mn-cs"/>
                        </a:rPr>
                        <a:t> , </a:t>
                      </a:r>
                      <a:r>
                        <a:rPr lang="en-US" sz="1400" kern="1200" dirty="0" err="1" smtClean="0">
                          <a:solidFill>
                            <a:schemeClr val="dk1"/>
                          </a:solidFill>
                          <a:effectLst/>
                          <a:latin typeface="+mn-lt"/>
                          <a:ea typeface="+mn-ea"/>
                          <a:cs typeface="+mn-cs"/>
                        </a:rPr>
                        <a:t>chúng</a:t>
                      </a:r>
                      <a:r>
                        <a:rPr lang="en-US" sz="1400" kern="1200" dirty="0" smtClean="0">
                          <a:solidFill>
                            <a:schemeClr val="dk1"/>
                          </a:solidFill>
                          <a:effectLst/>
                          <a:latin typeface="+mn-lt"/>
                          <a:ea typeface="+mn-ea"/>
                          <a:cs typeface="+mn-cs"/>
                        </a:rPr>
                        <a:t> ta </a:t>
                      </a:r>
                      <a:r>
                        <a:rPr lang="en-US" sz="1400" kern="1200" dirty="0" err="1" smtClean="0">
                          <a:solidFill>
                            <a:schemeClr val="dk1"/>
                          </a:solidFill>
                          <a:effectLst/>
                          <a:latin typeface="+mn-lt"/>
                          <a:ea typeface="+mn-ea"/>
                          <a:cs typeface="+mn-cs"/>
                        </a:rPr>
                        <a:t>phải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tích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lũy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lượng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không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vượt</a:t>
                      </a:r>
                      <a:r>
                        <a:rPr lang="en-US" sz="1400" kern="1200" dirty="0" smtClean="0">
                          <a:solidFill>
                            <a:schemeClr val="dk1"/>
                          </a:solidFill>
                          <a:effectLst/>
                          <a:latin typeface="+mn-lt"/>
                          <a:ea typeface="+mn-ea"/>
                          <a:cs typeface="+mn-cs"/>
                        </a:rPr>
                        <a:t> qua </a:t>
                      </a:r>
                      <a:r>
                        <a:rPr lang="en-US" sz="1400" kern="1200" dirty="0" err="1" smtClean="0">
                          <a:solidFill>
                            <a:schemeClr val="dk1"/>
                          </a:solidFill>
                          <a:effectLst/>
                          <a:latin typeface="+mn-lt"/>
                          <a:ea typeface="+mn-ea"/>
                          <a:cs typeface="+mn-cs"/>
                        </a:rPr>
                        <a:t>giới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hạn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của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độ</a:t>
                      </a:r>
                      <a:r>
                        <a:rPr lang="en-US" sz="1400" kern="1200" dirty="0" smtClean="0">
                          <a:solidFill>
                            <a:schemeClr val="dk1"/>
                          </a:solidFill>
                          <a:effectLst/>
                          <a:latin typeface="+mn-lt"/>
                          <a:ea typeface="+mn-ea"/>
                          <a:cs typeface="+mn-cs"/>
                        </a:rPr>
                        <a:t/>
                      </a:r>
                      <a:br>
                        <a:rPr lang="en-US" sz="1400" kern="1200" dirty="0" smtClean="0">
                          <a:solidFill>
                            <a:schemeClr val="dk1"/>
                          </a:solidFill>
                          <a:effectLst/>
                          <a:latin typeface="+mn-lt"/>
                          <a:ea typeface="+mn-ea"/>
                          <a:cs typeface="+mn-cs"/>
                        </a:rPr>
                      </a:b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Tùy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từng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trường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hợp</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khác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nhau</a:t>
                      </a:r>
                      <a:r>
                        <a:rPr lang="en-US" sz="1400" kern="1200" dirty="0" smtClean="0">
                          <a:solidFill>
                            <a:schemeClr val="dk1"/>
                          </a:solidFill>
                          <a:effectLst/>
                          <a:latin typeface="+mn-lt"/>
                          <a:ea typeface="+mn-ea"/>
                          <a:cs typeface="+mn-cs"/>
                        </a:rPr>
                        <a:t> ta </a:t>
                      </a:r>
                      <a:r>
                        <a:rPr lang="en-US" sz="1400" kern="1200" dirty="0" err="1" smtClean="0">
                          <a:solidFill>
                            <a:schemeClr val="dk1"/>
                          </a:solidFill>
                          <a:effectLst/>
                          <a:latin typeface="+mn-lt"/>
                          <a:ea typeface="+mn-ea"/>
                          <a:cs typeface="+mn-cs"/>
                        </a:rPr>
                        <a:t>sẽ</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có</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lựa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chọn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hình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thức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bước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nhảy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khác</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nhau</a:t>
                      </a:r>
                      <a:endParaRPr lang="en-US" sz="1400" b="0" dirty="0">
                        <a:latin typeface="Calibri" panose="020F0502020204030204" pitchFamily="34" charset="0"/>
                        <a:cs typeface="Calibri" panose="020F0502020204030204" pitchFamily="34" charset="0"/>
                      </a:endParaRPr>
                    </a:p>
                  </a:txBody>
                  <a:tcPr anchor="ctr"/>
                </a:tc>
                <a:tc hMerge="1">
                  <a:txBody>
                    <a:bodyPr/>
                    <a:lstStyle/>
                    <a:p>
                      <a:pPr algn="ctr"/>
                      <a:endParaRPr lang="en-US" dirty="0"/>
                    </a:p>
                  </a:txBody>
                  <a:tcPr anchor="ctr"/>
                </a:tc>
              </a:tr>
              <a:tr h="834292">
                <a:tc>
                  <a:txBody>
                    <a:bodyPr/>
                    <a:lstStyle/>
                    <a:p>
                      <a:pPr algn="ctr"/>
                      <a:r>
                        <a:rPr lang="en-US" sz="1400" dirty="0" err="1" smtClean="0"/>
                        <a:t>Ví</a:t>
                      </a:r>
                      <a:r>
                        <a:rPr lang="en-US" sz="1400" baseline="0" dirty="0" smtClean="0"/>
                        <a:t> </a:t>
                      </a:r>
                      <a:r>
                        <a:rPr lang="en-US" sz="1400" baseline="0" dirty="0" err="1" smtClean="0"/>
                        <a:t>dụ</a:t>
                      </a:r>
                      <a:endParaRPr lang="en-US" sz="1400" dirty="0"/>
                    </a:p>
                  </a:txBody>
                  <a:tcPr anchor="ctr"/>
                </a:tc>
                <a:tc gridSpan="2">
                  <a:txBody>
                    <a:bodyPr/>
                    <a:lstStyle/>
                    <a:p>
                      <a:r>
                        <a:rPr lang="en-US" sz="1400" kern="1200" dirty="0" smtClean="0">
                          <a:solidFill>
                            <a:schemeClr val="dk1"/>
                          </a:solidFill>
                          <a:effectLst/>
                          <a:latin typeface="+mn-lt"/>
                          <a:ea typeface="+mn-ea"/>
                          <a:cs typeface="+mn-cs"/>
                        </a:rPr>
                        <a:t>-</a:t>
                      </a:r>
                      <a:r>
                        <a:rPr lang="vi-VN"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Tư</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Duy</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tăng</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thời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gian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chuẩn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bị</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bài</a:t>
                      </a:r>
                      <a:r>
                        <a:rPr lang="en-US" sz="1400" kern="1200" dirty="0" smtClean="0">
                          <a:solidFill>
                            <a:schemeClr val="dk1"/>
                          </a:solidFill>
                          <a:effectLst/>
                          <a:latin typeface="+mn-lt"/>
                          <a:ea typeface="+mn-ea"/>
                          <a:cs typeface="+mn-cs"/>
                        </a:rPr>
                        <a:t> ở </a:t>
                      </a:r>
                      <a:r>
                        <a:rPr lang="en-US" sz="1400" kern="1200" dirty="0" err="1" smtClean="0">
                          <a:solidFill>
                            <a:schemeClr val="dk1"/>
                          </a:solidFill>
                          <a:effectLst/>
                          <a:latin typeface="+mn-lt"/>
                          <a:ea typeface="+mn-ea"/>
                          <a:cs typeface="+mn-cs"/>
                        </a:rPr>
                        <a:t>nhà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thì</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khi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đến</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lớp</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sẽ</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mau</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hiểu</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bài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và</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nhớ</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bài</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hơn</a:t>
                      </a:r>
                      <a:endParaRPr lang="en-US" sz="1400" kern="1200" dirty="0" smtClean="0">
                        <a:solidFill>
                          <a:schemeClr val="dk1"/>
                        </a:solidFill>
                        <a:effectLst/>
                        <a:latin typeface="+mn-lt"/>
                        <a:ea typeface="+mn-ea"/>
                        <a:cs typeface="+mn-cs"/>
                      </a:endParaRPr>
                    </a:p>
                    <a:p>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Tự</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nhiên</a:t>
                      </a:r>
                      <a:r>
                        <a:rPr lang="vi-VN" sz="1400" kern="1200" dirty="0" smtClean="0">
                          <a:solidFill>
                            <a:schemeClr val="dk1"/>
                          </a:solidFill>
                          <a:effectLst/>
                          <a:latin typeface="+mn-lt"/>
                          <a:ea typeface="+mn-ea"/>
                          <a:cs typeface="+mn-cs"/>
                        </a:rPr>
                        <a:t> </a:t>
                      </a:r>
                      <a:r>
                        <a:rPr lang="en-US" sz="1400" kern="1200" dirty="0" smtClean="0">
                          <a:solidFill>
                            <a:schemeClr val="dk1"/>
                          </a:solidFill>
                          <a:effectLst/>
                          <a:latin typeface="+mn-lt"/>
                          <a:ea typeface="+mn-ea"/>
                          <a:cs typeface="+mn-cs"/>
                        </a:rPr>
                        <a:t>: </a:t>
                      </a:r>
                      <a:r>
                        <a:rPr lang="vi-VN" sz="1400" kern="1200" dirty="0" smtClean="0">
                          <a:solidFill>
                            <a:schemeClr val="dk1"/>
                          </a:solidFill>
                          <a:effectLst/>
                          <a:latin typeface="+mn-lt"/>
                          <a:ea typeface="+mn-ea"/>
                          <a:cs typeface="+mn-cs"/>
                        </a:rPr>
                        <a:t>nhiệt độ trái đất nóng lên =&gt; băng tan tăng sẽ khiến mực nước biển tăng</a:t>
                      </a:r>
                      <a:endParaRPr lang="en-US" sz="1400" kern="1200" dirty="0" smtClean="0">
                        <a:solidFill>
                          <a:schemeClr val="dk1"/>
                        </a:solidFill>
                        <a:effectLst/>
                        <a:latin typeface="+mn-lt"/>
                        <a:ea typeface="+mn-ea"/>
                        <a:cs typeface="+mn-cs"/>
                      </a:endParaRPr>
                    </a:p>
                    <a:p>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Xã</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hội</a:t>
                      </a:r>
                      <a:r>
                        <a:rPr lang="vi-VN" sz="1400" kern="1200" dirty="0" smtClean="0">
                          <a:solidFill>
                            <a:schemeClr val="dk1"/>
                          </a:solidFill>
                          <a:effectLst/>
                          <a:latin typeface="+mn-lt"/>
                          <a:ea typeface="+mn-ea"/>
                          <a:cs typeface="+mn-cs"/>
                        </a:rPr>
                        <a:t> : số lượng nhân lực vượt quá giới hạn sẽ dẫn tới tình trạng thất nghiệp , khan hiếm việc làm.</a:t>
                      </a:r>
                      <a:endParaRPr lang="en-US" sz="1400" dirty="0"/>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1883989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57595" y="474101"/>
            <a:ext cx="10683053" cy="431780"/>
          </a:xfrm>
        </p:spPr>
        <p:txBody>
          <a:bodyPr>
            <a:normAutofit fontScale="70000" lnSpcReduction="20000"/>
          </a:bodyPr>
          <a:lstStyle/>
          <a:p>
            <a:r>
              <a:rPr lang="en-US" dirty="0" err="1" smtClean="0"/>
              <a:t>Mâu</a:t>
            </a:r>
            <a:r>
              <a:rPr lang="en-US" dirty="0" smtClean="0"/>
              <a:t> </a:t>
            </a:r>
            <a:r>
              <a:rPr lang="en-US" dirty="0" err="1" smtClean="0"/>
              <a:t>thuẫn</a:t>
            </a:r>
            <a:endParaRPr lang="en-US" dirty="0"/>
          </a:p>
        </p:txBody>
      </p:sp>
      <p:sp>
        <p:nvSpPr>
          <p:cNvPr id="6" name="Text Placeholder 1"/>
          <p:cNvSpPr>
            <a:spLocks noGrp="1"/>
          </p:cNvSpPr>
          <p:nvPr>
            <p:ph type="body" sz="quarter" idx="18"/>
          </p:nvPr>
        </p:nvSpPr>
        <p:spPr>
          <a:xfrm>
            <a:off x="1168939" y="1095839"/>
            <a:ext cx="10683053" cy="431780"/>
          </a:xfrm>
        </p:spPr>
        <p:txBody>
          <a:bodyPr>
            <a:noAutofit/>
          </a:bodyPr>
          <a:lstStyle/>
          <a:p>
            <a:pPr algn="l"/>
            <a:r>
              <a:rPr lang="en-US" sz="1600" dirty="0" smtClean="0"/>
              <a:t> a . </a:t>
            </a:r>
            <a:r>
              <a:rPr lang="en-US" sz="1600" dirty="0" err="1" smtClean="0"/>
              <a:t>Khái</a:t>
            </a:r>
            <a:r>
              <a:rPr lang="en-US" sz="1600" dirty="0" smtClean="0"/>
              <a:t> </a:t>
            </a:r>
            <a:r>
              <a:rPr lang="en-US" sz="1600" dirty="0" err="1" smtClean="0"/>
              <a:t>niệm</a:t>
            </a:r>
            <a:r>
              <a:rPr lang="en-US" sz="1600" dirty="0" smtClean="0"/>
              <a:t> </a:t>
            </a:r>
            <a:r>
              <a:rPr lang="en-US" sz="1600" dirty="0" err="1" smtClean="0"/>
              <a:t>đối</a:t>
            </a:r>
            <a:r>
              <a:rPr lang="en-US" sz="1600" dirty="0" smtClean="0"/>
              <a:t> </a:t>
            </a:r>
            <a:r>
              <a:rPr lang="en-US" sz="1600" dirty="0" err="1" smtClean="0"/>
              <a:t>lập</a:t>
            </a:r>
            <a:r>
              <a:rPr lang="en-US" sz="1600" dirty="0" smtClean="0"/>
              <a:t> – </a:t>
            </a:r>
            <a:r>
              <a:rPr lang="en-US" sz="1600" dirty="0" err="1" smtClean="0"/>
              <a:t>mâu</a:t>
            </a:r>
            <a:r>
              <a:rPr lang="en-US" sz="1600" dirty="0" smtClean="0"/>
              <a:t> </a:t>
            </a:r>
            <a:r>
              <a:rPr lang="en-US" sz="1600" dirty="0" err="1" smtClean="0"/>
              <a:t>thuẫn</a:t>
            </a:r>
            <a:r>
              <a:rPr lang="en-US" sz="1600" dirty="0" smtClean="0"/>
              <a:t> </a:t>
            </a:r>
            <a:r>
              <a:rPr lang="en-US" sz="1600" dirty="0" err="1" smtClean="0"/>
              <a:t>biện</a:t>
            </a:r>
            <a:r>
              <a:rPr lang="en-US" sz="1600" dirty="0" smtClean="0"/>
              <a:t> </a:t>
            </a:r>
            <a:r>
              <a:rPr lang="en-US" sz="1600" dirty="0" err="1" smtClean="0"/>
              <a:t>chứng</a:t>
            </a:r>
            <a:endParaRPr lang="en-US" sz="1600" dirty="0"/>
          </a:p>
        </p:txBody>
      </p:sp>
      <p:sp>
        <p:nvSpPr>
          <p:cNvPr id="7" name="TextBox 6"/>
          <p:cNvSpPr txBox="1"/>
          <p:nvPr/>
        </p:nvSpPr>
        <p:spPr>
          <a:xfrm>
            <a:off x="1820710" y="1717577"/>
            <a:ext cx="2548990" cy="738664"/>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400" i="1" dirty="0">
                <a:solidFill>
                  <a:srgbClr val="000000"/>
                </a:solidFill>
                <a:latin typeface="Times New Roman" pitchFamily="18" charset="0"/>
                <a:cs typeface="Times New Roman" pitchFamily="18" charset="0"/>
              </a:rPr>
              <a:t> </a:t>
            </a:r>
            <a:r>
              <a:rPr lang="en-US" sz="1400" i="1" dirty="0" err="1">
                <a:solidFill>
                  <a:srgbClr val="000000"/>
                </a:solidFill>
                <a:latin typeface="Times New Roman" pitchFamily="18" charset="0"/>
                <a:cs typeface="Times New Roman" pitchFamily="18" charset="0"/>
              </a:rPr>
              <a:t>Mặt</a:t>
            </a:r>
            <a:r>
              <a:rPr lang="en-US" sz="1400" i="1" dirty="0">
                <a:solidFill>
                  <a:srgbClr val="000000"/>
                </a:solidFill>
                <a:latin typeface="Times New Roman" pitchFamily="18" charset="0"/>
                <a:cs typeface="Times New Roman" pitchFamily="18" charset="0"/>
              </a:rPr>
              <a:t> </a:t>
            </a:r>
            <a:r>
              <a:rPr lang="en-US" sz="1400" i="1" dirty="0" err="1">
                <a:solidFill>
                  <a:srgbClr val="000000"/>
                </a:solidFill>
                <a:latin typeface="Times New Roman" pitchFamily="18" charset="0"/>
                <a:cs typeface="Times New Roman" pitchFamily="18" charset="0"/>
              </a:rPr>
              <a:t>đối</a:t>
            </a:r>
            <a:r>
              <a:rPr lang="en-US" sz="1400" i="1" dirty="0">
                <a:solidFill>
                  <a:srgbClr val="000000"/>
                </a:solidFill>
                <a:latin typeface="Times New Roman" pitchFamily="18" charset="0"/>
                <a:cs typeface="Times New Roman" pitchFamily="18" charset="0"/>
              </a:rPr>
              <a:t> </a:t>
            </a:r>
            <a:r>
              <a:rPr lang="en-US" sz="1400" i="1" dirty="0" err="1">
                <a:solidFill>
                  <a:srgbClr val="000000"/>
                </a:solidFill>
                <a:latin typeface="Times New Roman" pitchFamily="18" charset="0"/>
                <a:cs typeface="Times New Roman" pitchFamily="18" charset="0"/>
              </a:rPr>
              <a:t>lập</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là</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những</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mặt</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những</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yếu</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tố</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có</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khuynh</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hướng</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tính</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chất</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trái</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ngược</a:t>
            </a:r>
            <a:r>
              <a:rPr lang="en-US" sz="1400" dirty="0">
                <a:solidFill>
                  <a:srgbClr val="000000"/>
                </a:solidFill>
                <a:latin typeface="Times New Roman" pitchFamily="18" charset="0"/>
                <a:cs typeface="Times New Roman" pitchFamily="18" charset="0"/>
              </a:rPr>
              <a:t> </a:t>
            </a:r>
            <a:r>
              <a:rPr lang="en-US" sz="1400" dirty="0" err="1">
                <a:solidFill>
                  <a:srgbClr val="000000"/>
                </a:solidFill>
                <a:latin typeface="Times New Roman" pitchFamily="18" charset="0"/>
                <a:cs typeface="Times New Roman" pitchFamily="18" charset="0"/>
              </a:rPr>
              <a:t>nhau</a:t>
            </a:r>
            <a:r>
              <a:rPr lang="en-US" sz="1400" dirty="0">
                <a:solidFill>
                  <a:srgbClr val="000000"/>
                </a:solidFill>
                <a:latin typeface="Times New Roman" pitchFamily="18" charset="0"/>
                <a:cs typeface="Times New Roman" pitchFamily="18" charset="0"/>
              </a:rPr>
              <a:t> </a:t>
            </a:r>
          </a:p>
        </p:txBody>
      </p:sp>
      <p:sp>
        <p:nvSpPr>
          <p:cNvPr id="8" name="TextBox 7"/>
          <p:cNvSpPr txBox="1"/>
          <p:nvPr/>
        </p:nvSpPr>
        <p:spPr>
          <a:xfrm>
            <a:off x="1820710" y="3023802"/>
            <a:ext cx="2548990" cy="1077218"/>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600" i="1" dirty="0">
                <a:solidFill>
                  <a:srgbClr val="000000"/>
                </a:solidFill>
                <a:latin typeface="Times New Roman" pitchFamily="18" charset="0"/>
                <a:cs typeface="Times New Roman" pitchFamily="18" charset="0"/>
              </a:rPr>
              <a:t> </a:t>
            </a:r>
            <a:r>
              <a:rPr lang="en-US" sz="1600" i="1" dirty="0" err="1">
                <a:solidFill>
                  <a:srgbClr val="000000"/>
                </a:solidFill>
                <a:latin typeface="Times New Roman" pitchFamily="18" charset="0"/>
                <a:cs typeface="Times New Roman" pitchFamily="18" charset="0"/>
              </a:rPr>
              <a:t>Mâu</a:t>
            </a:r>
            <a:r>
              <a:rPr lang="en-US" sz="1600" i="1" dirty="0">
                <a:solidFill>
                  <a:srgbClr val="000000"/>
                </a:solidFill>
                <a:latin typeface="Times New Roman" pitchFamily="18" charset="0"/>
                <a:cs typeface="Times New Roman" pitchFamily="18" charset="0"/>
              </a:rPr>
              <a:t> </a:t>
            </a:r>
            <a:r>
              <a:rPr lang="en-US" sz="1600" i="1" dirty="0" err="1">
                <a:solidFill>
                  <a:srgbClr val="000000"/>
                </a:solidFill>
                <a:latin typeface="Times New Roman" pitchFamily="18" charset="0"/>
                <a:cs typeface="Times New Roman" pitchFamily="18" charset="0"/>
              </a:rPr>
              <a:t>thuẫn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biện</a:t>
            </a:r>
            <a:r>
              <a:rPr lang="en-US" sz="1600" dirty="0">
                <a:solidFill>
                  <a:srgbClr val="000000"/>
                </a:solidFill>
                <a:latin typeface="Times New Roman" pitchFamily="18" charset="0"/>
                <a:cs typeface="Times New Roman" pitchFamily="18" charset="0"/>
              </a:rPr>
              <a:t> </a:t>
            </a:r>
            <a:r>
              <a:rPr lang="en-US" sz="1600" dirty="0" err="1" smtClean="0">
                <a:solidFill>
                  <a:srgbClr val="000000"/>
                </a:solidFill>
                <a:latin typeface="Times New Roman" pitchFamily="18" charset="0"/>
                <a:cs typeface="Times New Roman" pitchFamily="18" charset="0"/>
              </a:rPr>
              <a:t>chchỉ</a:t>
            </a:r>
            <a:r>
              <a:rPr lang="en-US" sz="1600" dirty="0" smtClean="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mối</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liên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hệ</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thống</a:t>
            </a:r>
            <a:r>
              <a:rPr lang="en-US" sz="1600" dirty="0">
                <a:solidFill>
                  <a:srgbClr val="000000"/>
                </a:solidFill>
                <a:latin typeface="Times New Roman" pitchFamily="18" charset="0"/>
                <a:cs typeface="Times New Roman" pitchFamily="18" charset="0"/>
              </a:rPr>
              <a:t> </a:t>
            </a:r>
            <a:r>
              <a:rPr lang="en-US" sz="1600" dirty="0" err="1" smtClean="0">
                <a:solidFill>
                  <a:srgbClr val="000000"/>
                </a:solidFill>
                <a:latin typeface="Times New Roman" pitchFamily="18" charset="0"/>
                <a:cs typeface="Times New Roman" pitchFamily="18" charset="0"/>
              </a:rPr>
              <a:t>nhất</a:t>
            </a:r>
            <a:r>
              <a:rPr lang="en-US" sz="1600" dirty="0" smtClean="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đấu</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tranh</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chuyển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hóa</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lẫn</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nhau</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của</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các</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mặt</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đối</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lập</a:t>
            </a:r>
            <a:r>
              <a:rPr lang="en-US" sz="1600" dirty="0">
                <a:solidFill>
                  <a:srgbClr val="000000"/>
                </a:solidFill>
                <a:latin typeface="Times New Roman" pitchFamily="18" charset="0"/>
                <a:cs typeface="Times New Roman" pitchFamily="18" charset="0"/>
              </a:rPr>
              <a:t>. </a:t>
            </a:r>
            <a:r>
              <a:rPr lang="en-US" sz="1600" dirty="0" err="1">
                <a:solidFill>
                  <a:srgbClr val="000000"/>
                </a:solidFill>
                <a:latin typeface="Times New Roman" pitchFamily="18" charset="0"/>
                <a:cs typeface="Times New Roman" pitchFamily="18" charset="0"/>
              </a:rPr>
              <a:t>ứng</a:t>
            </a:r>
            <a:r>
              <a:rPr lang="en-US" sz="1600" dirty="0">
                <a:solidFill>
                  <a:srgbClr val="000000"/>
                </a:solidFill>
                <a:latin typeface="Times New Roman" pitchFamily="18" charset="0"/>
                <a:cs typeface="Times New Roman" pitchFamily="18" charset="0"/>
              </a:rPr>
              <a:t> </a:t>
            </a:r>
          </a:p>
        </p:txBody>
      </p:sp>
      <p:sp>
        <p:nvSpPr>
          <p:cNvPr id="9" name="TextBox 8"/>
          <p:cNvSpPr txBox="1"/>
          <p:nvPr/>
        </p:nvSpPr>
        <p:spPr>
          <a:xfrm>
            <a:off x="1820710" y="4668582"/>
            <a:ext cx="2548990" cy="1323439"/>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1600" dirty="0" err="1" smtClean="0">
                <a:latin typeface="Times New Roman" pitchFamily="18" charset="0"/>
                <a:cs typeface="Times New Roman" pitchFamily="18" charset="0"/>
              </a:rPr>
              <a:t>Quan</a:t>
            </a:r>
            <a:r>
              <a:rPr lang="en-US" sz="1600" dirty="0" smtClean="0">
                <a:latin typeface="Times New Roman" pitchFamily="18" charset="0"/>
                <a:cs typeface="Times New Roman" pitchFamily="18" charset="0"/>
              </a:rPr>
              <a:t> </a:t>
            </a:r>
            <a:r>
              <a:rPr lang="en-US" sz="1600" dirty="0" err="1">
                <a:latin typeface="Times New Roman" pitchFamily="18" charset="0"/>
                <a:cs typeface="Times New Roman" pitchFamily="18" charset="0"/>
              </a:rPr>
              <a:t>niệm</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siêu</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hình</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phủ</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nhận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mâu</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thuẫn</a:t>
            </a:r>
            <a:r>
              <a:rPr lang="en-US" sz="1600" dirty="0">
                <a:latin typeface="Times New Roman" pitchFamily="18" charset="0"/>
                <a:cs typeface="Times New Roman" pitchFamily="18" charset="0"/>
              </a:rPr>
              <a:t> </a:t>
            </a:r>
            <a:r>
              <a:rPr lang="en-US" sz="1600" dirty="0" err="1" smtClean="0">
                <a:latin typeface="Times New Roman" pitchFamily="18" charset="0"/>
                <a:cs typeface="Times New Roman" pitchFamily="18" charset="0"/>
              </a:rPr>
              <a:t>khách</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quan</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coi</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mâu</a:t>
            </a:r>
            <a:r>
              <a:rPr lang="en-US" sz="1600" dirty="0" smtClean="0">
                <a:latin typeface="Times New Roman" pitchFamily="18" charset="0"/>
                <a:cs typeface="Times New Roman" pitchFamily="18" charset="0"/>
              </a:rPr>
              <a:t> </a:t>
            </a:r>
            <a:r>
              <a:rPr lang="en-US" sz="1600" dirty="0" err="1">
                <a:latin typeface="Times New Roman" pitchFamily="18" charset="0"/>
                <a:cs typeface="Times New Roman" pitchFamily="18" charset="0"/>
              </a:rPr>
              <a:t>thuẫn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là</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thứ</a:t>
            </a:r>
            <a:r>
              <a:rPr lang="en-US" sz="1600" dirty="0">
                <a:latin typeface="Times New Roman" pitchFamily="18" charset="0"/>
                <a:cs typeface="Times New Roman" pitchFamily="18" charset="0"/>
              </a:rPr>
              <a:t> phi logic </a:t>
            </a:r>
            <a:r>
              <a:rPr lang="en-US" sz="1600" dirty="0" err="1">
                <a:latin typeface="Times New Roman" pitchFamily="18" charset="0"/>
                <a:cs typeface="Times New Roman" pitchFamily="18" charset="0"/>
              </a:rPr>
              <a:t>chỉ</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có</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trong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tư</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duy</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không</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thể</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chuyển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hóa</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p:txBody>
      </p:sp>
      <p:sp>
        <p:nvSpPr>
          <p:cNvPr id="16" name="Right Arrow 15"/>
          <p:cNvSpPr/>
          <p:nvPr/>
        </p:nvSpPr>
        <p:spPr>
          <a:xfrm>
            <a:off x="1168939" y="1907830"/>
            <a:ext cx="392824" cy="36933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1168939" y="5145635"/>
            <a:ext cx="392824" cy="36933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a:off x="1168939" y="3377745"/>
            <a:ext cx="392824" cy="36933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7514964" y="1295061"/>
            <a:ext cx="1958272" cy="33855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err="1" smtClean="0"/>
              <a:t>Phân</a:t>
            </a:r>
            <a:r>
              <a:rPr lang="en-US" sz="1600" dirty="0" smtClean="0"/>
              <a:t> </a:t>
            </a:r>
            <a:r>
              <a:rPr lang="en-US" sz="1600" dirty="0" err="1" smtClean="0"/>
              <a:t>loại</a:t>
            </a:r>
            <a:r>
              <a:rPr lang="en-US" sz="1600" dirty="0" smtClean="0"/>
              <a:t> </a:t>
            </a:r>
            <a:r>
              <a:rPr lang="en-US" sz="1600" dirty="0" err="1" smtClean="0"/>
              <a:t>mâu</a:t>
            </a:r>
            <a:r>
              <a:rPr lang="en-US" sz="1600" dirty="0" smtClean="0"/>
              <a:t> </a:t>
            </a:r>
            <a:r>
              <a:rPr lang="en-US" sz="1600" dirty="0" err="1" smtClean="0"/>
              <a:t>thuẫn</a:t>
            </a:r>
            <a:endParaRPr lang="en-US" sz="1600" dirty="0"/>
          </a:p>
        </p:txBody>
      </p:sp>
      <p:sp>
        <p:nvSpPr>
          <p:cNvPr id="20" name="TextBox 19"/>
          <p:cNvSpPr txBox="1"/>
          <p:nvPr/>
        </p:nvSpPr>
        <p:spPr>
          <a:xfrm>
            <a:off x="5287218" y="2323134"/>
            <a:ext cx="122324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600" dirty="0" err="1" smtClean="0"/>
              <a:t>Vai</a:t>
            </a:r>
            <a:r>
              <a:rPr lang="en-US" sz="1600" dirty="0" smtClean="0"/>
              <a:t> </a:t>
            </a:r>
            <a:r>
              <a:rPr lang="en-US" sz="1600" dirty="0" err="1" smtClean="0"/>
              <a:t>trò</a:t>
            </a:r>
            <a:r>
              <a:rPr lang="en-US" sz="1600" dirty="0" smtClean="0"/>
              <a:t> </a:t>
            </a:r>
            <a:r>
              <a:rPr lang="en-US" sz="1600" dirty="0" err="1" smtClean="0"/>
              <a:t>của</a:t>
            </a:r>
            <a:r>
              <a:rPr lang="en-US" sz="1600" dirty="0" smtClean="0"/>
              <a:t> </a:t>
            </a:r>
            <a:r>
              <a:rPr lang="en-US" sz="1600" dirty="0" err="1" smtClean="0"/>
              <a:t>mâu</a:t>
            </a:r>
            <a:r>
              <a:rPr lang="en-US" sz="1600" dirty="0" smtClean="0"/>
              <a:t> </a:t>
            </a:r>
            <a:r>
              <a:rPr lang="en-US" sz="1600" dirty="0" err="1" smtClean="0"/>
              <a:t>thuẫn</a:t>
            </a:r>
            <a:endParaRPr lang="en-US" sz="1600" dirty="0"/>
          </a:p>
        </p:txBody>
      </p:sp>
      <p:sp>
        <p:nvSpPr>
          <p:cNvPr id="21" name="TextBox 20"/>
          <p:cNvSpPr txBox="1"/>
          <p:nvPr/>
        </p:nvSpPr>
        <p:spPr>
          <a:xfrm>
            <a:off x="7758070" y="2323327"/>
            <a:ext cx="145875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600" dirty="0" err="1" smtClean="0"/>
              <a:t>Quan</a:t>
            </a:r>
            <a:r>
              <a:rPr lang="en-US" sz="1600" dirty="0" smtClean="0"/>
              <a:t> </a:t>
            </a:r>
            <a:r>
              <a:rPr lang="en-US" sz="1600" dirty="0" err="1" smtClean="0"/>
              <a:t>hệ</a:t>
            </a:r>
            <a:r>
              <a:rPr lang="en-US" sz="1600" dirty="0" smtClean="0"/>
              <a:t> </a:t>
            </a:r>
            <a:r>
              <a:rPr lang="en-US" sz="1600" dirty="0" err="1" smtClean="0"/>
              <a:t>giữa</a:t>
            </a:r>
            <a:r>
              <a:rPr lang="en-US" sz="1600" dirty="0" smtClean="0"/>
              <a:t> </a:t>
            </a:r>
            <a:r>
              <a:rPr lang="en-US" sz="1600" dirty="0" err="1" smtClean="0"/>
              <a:t>các</a:t>
            </a:r>
            <a:r>
              <a:rPr lang="en-US" sz="1600" dirty="0" smtClean="0"/>
              <a:t> </a:t>
            </a:r>
            <a:r>
              <a:rPr lang="en-US" sz="1600" dirty="0" err="1" smtClean="0"/>
              <a:t>mặt</a:t>
            </a:r>
            <a:r>
              <a:rPr lang="en-US" sz="1600" dirty="0" smtClean="0"/>
              <a:t> </a:t>
            </a:r>
            <a:r>
              <a:rPr lang="en-US" sz="1600" dirty="0" err="1" smtClean="0"/>
              <a:t>đối</a:t>
            </a:r>
            <a:r>
              <a:rPr lang="en-US" sz="1600" dirty="0" smtClean="0"/>
              <a:t> </a:t>
            </a:r>
            <a:r>
              <a:rPr lang="en-US" sz="1600" dirty="0" err="1" smtClean="0"/>
              <a:t>lập</a:t>
            </a:r>
            <a:endParaRPr lang="en-US" sz="1600" dirty="0"/>
          </a:p>
        </p:txBody>
      </p:sp>
      <p:sp>
        <p:nvSpPr>
          <p:cNvPr id="23" name="TextBox 22"/>
          <p:cNvSpPr txBox="1"/>
          <p:nvPr/>
        </p:nvSpPr>
        <p:spPr>
          <a:xfrm>
            <a:off x="10113252" y="2323134"/>
            <a:ext cx="1858385"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600" dirty="0" err="1"/>
              <a:t>Tính</a:t>
            </a:r>
            <a:r>
              <a:rPr lang="en-US" sz="1600" dirty="0"/>
              <a:t> </a:t>
            </a:r>
            <a:r>
              <a:rPr lang="en-US" sz="1600" dirty="0" err="1"/>
              <a:t>chất</a:t>
            </a:r>
            <a:r>
              <a:rPr lang="en-US" sz="1600" dirty="0"/>
              <a:t> </a:t>
            </a:r>
            <a:r>
              <a:rPr lang="en-US" sz="1600" dirty="0" err="1"/>
              <a:t>của</a:t>
            </a:r>
            <a:r>
              <a:rPr lang="en-US" sz="1600" dirty="0"/>
              <a:t> </a:t>
            </a:r>
            <a:r>
              <a:rPr lang="en-US" sz="1600" dirty="0" err="1"/>
              <a:t>lợi</a:t>
            </a:r>
            <a:r>
              <a:rPr lang="en-US" sz="1600" dirty="0"/>
              <a:t> </a:t>
            </a:r>
            <a:r>
              <a:rPr lang="en-US" sz="1600" dirty="0" err="1"/>
              <a:t>ích</a:t>
            </a:r>
            <a:r>
              <a:rPr lang="en-US" sz="1600" dirty="0"/>
              <a:t> </a:t>
            </a:r>
            <a:r>
              <a:rPr lang="en-US" sz="1600" dirty="0" err="1"/>
              <a:t>quan</a:t>
            </a:r>
            <a:r>
              <a:rPr lang="en-US" sz="1600" dirty="0"/>
              <a:t> </a:t>
            </a:r>
            <a:r>
              <a:rPr lang="en-US" sz="1600" dirty="0" err="1"/>
              <a:t>hệ</a:t>
            </a:r>
            <a:r>
              <a:rPr lang="en-US" sz="1600" dirty="0"/>
              <a:t> </a:t>
            </a:r>
            <a:r>
              <a:rPr lang="en-US" sz="1600" dirty="0" err="1" smtClean="0"/>
              <a:t>giai</a:t>
            </a:r>
            <a:r>
              <a:rPr lang="en-US" sz="1600" dirty="0" smtClean="0"/>
              <a:t> </a:t>
            </a:r>
            <a:r>
              <a:rPr lang="en-US" sz="1600" dirty="0" err="1" smtClean="0"/>
              <a:t>cấp</a:t>
            </a:r>
            <a:endParaRPr lang="en-US" sz="1600" dirty="0"/>
          </a:p>
        </p:txBody>
      </p:sp>
      <p:sp>
        <p:nvSpPr>
          <p:cNvPr id="24" name="TextBox 23"/>
          <p:cNvSpPr txBox="1"/>
          <p:nvPr/>
        </p:nvSpPr>
        <p:spPr>
          <a:xfrm>
            <a:off x="4902846" y="4311360"/>
            <a:ext cx="1129766"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dirty="0" err="1" smtClean="0"/>
              <a:t>Mâu</a:t>
            </a:r>
            <a:r>
              <a:rPr lang="en-US" sz="1400" dirty="0" smtClean="0"/>
              <a:t> </a:t>
            </a:r>
            <a:r>
              <a:rPr lang="en-US" sz="1400" dirty="0" err="1" smtClean="0"/>
              <a:t>thuẫn</a:t>
            </a:r>
            <a:r>
              <a:rPr lang="en-US" sz="1400" dirty="0" smtClean="0"/>
              <a:t> </a:t>
            </a:r>
            <a:r>
              <a:rPr lang="en-US" sz="1400" dirty="0" err="1" smtClean="0"/>
              <a:t>chủ</a:t>
            </a:r>
            <a:r>
              <a:rPr lang="en-US" sz="1400" dirty="0" smtClean="0"/>
              <a:t> </a:t>
            </a:r>
            <a:r>
              <a:rPr lang="en-US" sz="1400" dirty="0" err="1" smtClean="0"/>
              <a:t>yếu</a:t>
            </a:r>
            <a:endParaRPr lang="en-US" sz="1400" dirty="0"/>
          </a:p>
        </p:txBody>
      </p:sp>
      <p:sp>
        <p:nvSpPr>
          <p:cNvPr id="25" name="TextBox 24"/>
          <p:cNvSpPr txBox="1"/>
          <p:nvPr/>
        </p:nvSpPr>
        <p:spPr>
          <a:xfrm>
            <a:off x="7494276" y="4289469"/>
            <a:ext cx="1022505"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dirty="0" err="1" smtClean="0"/>
              <a:t>Mâu</a:t>
            </a:r>
            <a:r>
              <a:rPr lang="en-US" sz="1400" dirty="0" smtClean="0"/>
              <a:t> </a:t>
            </a:r>
            <a:r>
              <a:rPr lang="en-US" sz="1400" dirty="0" err="1" smtClean="0"/>
              <a:t>thuẫn</a:t>
            </a:r>
            <a:r>
              <a:rPr lang="en-US" sz="1400" dirty="0" smtClean="0"/>
              <a:t> </a:t>
            </a:r>
            <a:r>
              <a:rPr lang="en-US" sz="1400" dirty="0" err="1" smtClean="0"/>
              <a:t>bên</a:t>
            </a:r>
            <a:r>
              <a:rPr lang="en-US" sz="1400" dirty="0" smtClean="0"/>
              <a:t> </a:t>
            </a:r>
            <a:r>
              <a:rPr lang="en-US" sz="1400" dirty="0" err="1" smtClean="0"/>
              <a:t>trong</a:t>
            </a:r>
            <a:endParaRPr lang="en-US" sz="1400" dirty="0"/>
          </a:p>
        </p:txBody>
      </p:sp>
      <p:sp>
        <p:nvSpPr>
          <p:cNvPr id="26" name="TextBox 25"/>
          <p:cNvSpPr txBox="1"/>
          <p:nvPr/>
        </p:nvSpPr>
        <p:spPr>
          <a:xfrm>
            <a:off x="6215315" y="4301074"/>
            <a:ext cx="1096258"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dirty="0" err="1" smtClean="0"/>
              <a:t>Mâu</a:t>
            </a:r>
            <a:r>
              <a:rPr lang="en-US" sz="1400" dirty="0" smtClean="0"/>
              <a:t> </a:t>
            </a:r>
            <a:r>
              <a:rPr lang="en-US" sz="1400" dirty="0" err="1" smtClean="0"/>
              <a:t>thuẫn</a:t>
            </a:r>
            <a:r>
              <a:rPr lang="en-US" sz="1400" dirty="0" smtClean="0"/>
              <a:t> </a:t>
            </a:r>
            <a:r>
              <a:rPr lang="en-US" sz="1400" dirty="0" err="1" smtClean="0"/>
              <a:t>thứ</a:t>
            </a:r>
            <a:r>
              <a:rPr lang="en-US" sz="1400" dirty="0" smtClean="0"/>
              <a:t> </a:t>
            </a:r>
            <a:r>
              <a:rPr lang="en-US" sz="1400" dirty="0" err="1" smtClean="0"/>
              <a:t>yếu</a:t>
            </a:r>
            <a:endParaRPr lang="en-US" sz="1400" dirty="0"/>
          </a:p>
        </p:txBody>
      </p:sp>
      <p:sp>
        <p:nvSpPr>
          <p:cNvPr id="27" name="TextBox 26"/>
          <p:cNvSpPr txBox="1"/>
          <p:nvPr/>
        </p:nvSpPr>
        <p:spPr>
          <a:xfrm>
            <a:off x="8704152" y="4288200"/>
            <a:ext cx="1111727"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dirty="0" err="1" smtClean="0"/>
              <a:t>Mâu</a:t>
            </a:r>
            <a:r>
              <a:rPr lang="en-US" sz="1400" dirty="0" smtClean="0"/>
              <a:t> </a:t>
            </a:r>
            <a:r>
              <a:rPr lang="en-US" sz="1400" dirty="0" err="1" smtClean="0"/>
              <a:t>thuẫn</a:t>
            </a:r>
            <a:r>
              <a:rPr lang="en-US" sz="1400" dirty="0" smtClean="0"/>
              <a:t> </a:t>
            </a:r>
            <a:r>
              <a:rPr lang="en-US" sz="1400" dirty="0" err="1" smtClean="0"/>
              <a:t>bên</a:t>
            </a:r>
            <a:r>
              <a:rPr lang="en-US" sz="1400" dirty="0" smtClean="0"/>
              <a:t> </a:t>
            </a:r>
            <a:r>
              <a:rPr lang="en-US" sz="1400" dirty="0" err="1" smtClean="0"/>
              <a:t>ngoài</a:t>
            </a:r>
            <a:endParaRPr lang="en-US" sz="1400" dirty="0"/>
          </a:p>
        </p:txBody>
      </p:sp>
      <p:sp>
        <p:nvSpPr>
          <p:cNvPr id="28" name="TextBox 27"/>
          <p:cNvSpPr txBox="1"/>
          <p:nvPr/>
        </p:nvSpPr>
        <p:spPr>
          <a:xfrm>
            <a:off x="11183189" y="4275103"/>
            <a:ext cx="962952"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dirty="0" err="1" smtClean="0"/>
              <a:t>Mâu</a:t>
            </a:r>
            <a:r>
              <a:rPr lang="en-US" sz="1200" dirty="0" smtClean="0"/>
              <a:t> </a:t>
            </a:r>
            <a:r>
              <a:rPr lang="en-US" sz="1200" dirty="0" err="1" smtClean="0"/>
              <a:t>thuẫn</a:t>
            </a:r>
            <a:r>
              <a:rPr lang="en-US" sz="1200" dirty="0" smtClean="0"/>
              <a:t> </a:t>
            </a:r>
            <a:r>
              <a:rPr lang="en-US" sz="1200" dirty="0" err="1" smtClean="0"/>
              <a:t>không</a:t>
            </a:r>
            <a:r>
              <a:rPr lang="en-US" sz="1200" dirty="0" smtClean="0"/>
              <a:t> </a:t>
            </a:r>
            <a:r>
              <a:rPr lang="en-US" sz="1200" dirty="0" err="1" smtClean="0"/>
              <a:t>đối</a:t>
            </a:r>
            <a:r>
              <a:rPr lang="en-US" sz="1200" dirty="0" smtClean="0"/>
              <a:t> </a:t>
            </a:r>
            <a:r>
              <a:rPr lang="en-US" sz="1200" dirty="0" err="1" smtClean="0"/>
              <a:t>kháng</a:t>
            </a:r>
            <a:endParaRPr lang="en-US" sz="1200" dirty="0"/>
          </a:p>
        </p:txBody>
      </p:sp>
      <p:sp>
        <p:nvSpPr>
          <p:cNvPr id="29" name="TextBox 28"/>
          <p:cNvSpPr txBox="1"/>
          <p:nvPr/>
        </p:nvSpPr>
        <p:spPr>
          <a:xfrm>
            <a:off x="10047361" y="4288200"/>
            <a:ext cx="995084"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dirty="0" err="1" smtClean="0"/>
              <a:t>Mâu</a:t>
            </a:r>
            <a:r>
              <a:rPr lang="en-US" sz="1400" dirty="0" smtClean="0"/>
              <a:t> </a:t>
            </a:r>
            <a:r>
              <a:rPr lang="en-US" sz="1400" dirty="0" err="1" smtClean="0"/>
              <a:t>thuẫn</a:t>
            </a:r>
            <a:r>
              <a:rPr lang="en-US" sz="1400" dirty="0" smtClean="0"/>
              <a:t> </a:t>
            </a:r>
            <a:r>
              <a:rPr lang="en-US" sz="1400" dirty="0" err="1" smtClean="0"/>
              <a:t>đối</a:t>
            </a:r>
            <a:r>
              <a:rPr lang="en-US" sz="1400" dirty="0" smtClean="0"/>
              <a:t> </a:t>
            </a:r>
            <a:r>
              <a:rPr lang="en-US" sz="1400" dirty="0" err="1" smtClean="0"/>
              <a:t>kháng</a:t>
            </a:r>
            <a:endParaRPr lang="en-US" sz="1400" dirty="0"/>
          </a:p>
        </p:txBody>
      </p:sp>
      <p:grpSp>
        <p:nvGrpSpPr>
          <p:cNvPr id="38" name="Group 37"/>
          <p:cNvGrpSpPr/>
          <p:nvPr/>
        </p:nvGrpSpPr>
        <p:grpSpPr>
          <a:xfrm>
            <a:off x="5293799" y="3249042"/>
            <a:ext cx="6445963" cy="670755"/>
            <a:chOff x="5334838" y="3328748"/>
            <a:chExt cx="6445963" cy="670755"/>
          </a:xfrm>
          <a:solidFill>
            <a:schemeClr val="bg1"/>
          </a:solidFill>
        </p:grpSpPr>
        <p:sp>
          <p:nvSpPr>
            <p:cNvPr id="30" name="Down Arrow 29"/>
            <p:cNvSpPr/>
            <p:nvPr/>
          </p:nvSpPr>
          <p:spPr>
            <a:xfrm rot="657007">
              <a:off x="5334838" y="3433843"/>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Down Arrow 30"/>
            <p:cNvSpPr/>
            <p:nvPr/>
          </p:nvSpPr>
          <p:spPr>
            <a:xfrm rot="20563842">
              <a:off x="6303834" y="3420317"/>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Down Arrow 31"/>
            <p:cNvSpPr/>
            <p:nvPr/>
          </p:nvSpPr>
          <p:spPr>
            <a:xfrm rot="657007">
              <a:off x="7806348" y="3460894"/>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Down Arrow 32"/>
            <p:cNvSpPr/>
            <p:nvPr/>
          </p:nvSpPr>
          <p:spPr>
            <a:xfrm rot="20563842">
              <a:off x="8775344" y="3447368"/>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Down Arrow 34"/>
            <p:cNvSpPr/>
            <p:nvPr/>
          </p:nvSpPr>
          <p:spPr>
            <a:xfrm rot="657007">
              <a:off x="10423387" y="3342274"/>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Down Arrow 35"/>
            <p:cNvSpPr/>
            <p:nvPr/>
          </p:nvSpPr>
          <p:spPr>
            <a:xfrm rot="20563842">
              <a:off x="11392383" y="3328748"/>
              <a:ext cx="388418" cy="538609"/>
            </a:xfrm>
            <a:prstGeom prst="downArrow">
              <a:avLst/>
            </a:prstGeom>
            <a:grp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751391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49503" y="449825"/>
            <a:ext cx="10683053" cy="431780"/>
          </a:xfrm>
        </p:spPr>
        <p:txBody>
          <a:bodyPr>
            <a:normAutofit fontScale="70000" lnSpcReduction="20000"/>
          </a:bodyPr>
          <a:lstStyle/>
          <a:p>
            <a:r>
              <a:rPr lang="en-US" dirty="0" err="1" smtClean="0"/>
              <a:t>Mâu</a:t>
            </a:r>
            <a:r>
              <a:rPr lang="en-US" dirty="0" smtClean="0"/>
              <a:t> </a:t>
            </a:r>
            <a:r>
              <a:rPr lang="en-US" dirty="0" err="1" smtClean="0"/>
              <a:t>thuẫn</a:t>
            </a:r>
            <a:endParaRPr lang="en-US" dirty="0"/>
          </a:p>
        </p:txBody>
      </p:sp>
      <p:sp>
        <p:nvSpPr>
          <p:cNvPr id="6" name="Text Placeholder 1"/>
          <p:cNvSpPr>
            <a:spLocks noGrp="1"/>
          </p:cNvSpPr>
          <p:nvPr>
            <p:ph type="body" sz="quarter" idx="18"/>
          </p:nvPr>
        </p:nvSpPr>
        <p:spPr>
          <a:xfrm>
            <a:off x="1321339" y="1248239"/>
            <a:ext cx="10683053" cy="431780"/>
          </a:xfrm>
        </p:spPr>
        <p:txBody>
          <a:bodyPr>
            <a:noAutofit/>
          </a:bodyPr>
          <a:lstStyle/>
          <a:p>
            <a:pPr algn="l"/>
            <a:r>
              <a:rPr lang="en-US" sz="1600" dirty="0"/>
              <a:t> </a:t>
            </a:r>
            <a:r>
              <a:rPr lang="en-US" sz="1600" dirty="0" smtClean="0"/>
              <a:t>b. </a:t>
            </a:r>
            <a:r>
              <a:rPr lang="en-US" sz="1600" dirty="0" err="1" smtClean="0"/>
              <a:t>Nội</a:t>
            </a:r>
            <a:r>
              <a:rPr lang="en-US" sz="1600" dirty="0" smtClean="0"/>
              <a:t> dung </a:t>
            </a:r>
            <a:r>
              <a:rPr lang="en-US" sz="1600" dirty="0" err="1" smtClean="0"/>
              <a:t>của</a:t>
            </a:r>
            <a:r>
              <a:rPr lang="en-US" sz="1600" dirty="0" smtClean="0"/>
              <a:t> </a:t>
            </a:r>
            <a:r>
              <a:rPr lang="en-US" sz="1600" dirty="0" err="1" smtClean="0"/>
              <a:t>quy</a:t>
            </a:r>
            <a:r>
              <a:rPr lang="en-US" sz="1600" dirty="0" smtClean="0"/>
              <a:t> </a:t>
            </a:r>
            <a:r>
              <a:rPr lang="en-US" sz="1600" dirty="0" err="1" smtClean="0"/>
              <a:t>luật</a:t>
            </a:r>
            <a:endParaRPr lang="en-US" sz="1600" dirty="0"/>
          </a:p>
        </p:txBody>
      </p:sp>
      <p:sp>
        <p:nvSpPr>
          <p:cNvPr id="7" name="TextBox 6"/>
          <p:cNvSpPr txBox="1"/>
          <p:nvPr/>
        </p:nvSpPr>
        <p:spPr>
          <a:xfrm>
            <a:off x="2151553" y="1875552"/>
            <a:ext cx="1901628"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dirty="0" err="1" smtClean="0"/>
              <a:t>Thống</a:t>
            </a:r>
            <a:r>
              <a:rPr lang="en-US" dirty="0" smtClean="0"/>
              <a:t> </a:t>
            </a:r>
            <a:r>
              <a:rPr lang="en-US" dirty="0" err="1" smtClean="0"/>
              <a:t>nhất</a:t>
            </a:r>
            <a:r>
              <a:rPr lang="en-US" dirty="0" smtClean="0"/>
              <a:t> </a:t>
            </a:r>
            <a:r>
              <a:rPr lang="en-US" dirty="0" err="1" smtClean="0"/>
              <a:t>giữa</a:t>
            </a:r>
            <a:r>
              <a:rPr lang="en-US" dirty="0" smtClean="0"/>
              <a:t> </a:t>
            </a:r>
            <a:r>
              <a:rPr lang="en-US" dirty="0" err="1" smtClean="0"/>
              <a:t>các</a:t>
            </a:r>
            <a:r>
              <a:rPr lang="en-US" dirty="0" smtClean="0"/>
              <a:t> </a:t>
            </a:r>
            <a:r>
              <a:rPr lang="en-US" dirty="0" err="1" smtClean="0"/>
              <a:t>mặt</a:t>
            </a:r>
            <a:r>
              <a:rPr lang="en-US" dirty="0" smtClean="0"/>
              <a:t> </a:t>
            </a:r>
            <a:r>
              <a:rPr lang="en-US" dirty="0" err="1" smtClean="0"/>
              <a:t>đối</a:t>
            </a:r>
            <a:r>
              <a:rPr lang="en-US" dirty="0" smtClean="0"/>
              <a:t> </a:t>
            </a:r>
            <a:r>
              <a:rPr lang="en-US" dirty="0" err="1" smtClean="0"/>
              <a:t>lập</a:t>
            </a:r>
            <a:endParaRPr lang="en-US" dirty="0"/>
          </a:p>
        </p:txBody>
      </p:sp>
      <p:sp>
        <p:nvSpPr>
          <p:cNvPr id="8" name="Down Arrow 7"/>
          <p:cNvSpPr/>
          <p:nvPr/>
        </p:nvSpPr>
        <p:spPr>
          <a:xfrm>
            <a:off x="1432765" y="2832215"/>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Down Arrow 8"/>
          <p:cNvSpPr/>
          <p:nvPr/>
        </p:nvSpPr>
        <p:spPr>
          <a:xfrm>
            <a:off x="4262173" y="2832215"/>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Down Arrow 9"/>
          <p:cNvSpPr/>
          <p:nvPr/>
        </p:nvSpPr>
        <p:spPr>
          <a:xfrm>
            <a:off x="2847469" y="2832215"/>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p:cNvSpPr/>
          <p:nvPr/>
        </p:nvSpPr>
        <p:spPr>
          <a:xfrm>
            <a:off x="988179" y="3515830"/>
            <a:ext cx="1285682" cy="1169551"/>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nb-NO" sz="1400" i="1" dirty="0">
                <a:solidFill>
                  <a:srgbClr val="000000"/>
                </a:solidFill>
                <a:latin typeface="Times New Roman" pitchFamily="18" charset="0"/>
                <a:cs typeface="Times New Roman" pitchFamily="18" charset="0"/>
              </a:rPr>
              <a:t>Thứ nhất</a:t>
            </a:r>
            <a:r>
              <a:rPr lang="nb-NO" sz="1400" dirty="0">
                <a:solidFill>
                  <a:srgbClr val="000000"/>
                </a:solidFill>
                <a:latin typeface="Times New Roman" pitchFamily="18" charset="0"/>
                <a:cs typeface="Times New Roman" pitchFamily="18" charset="0"/>
              </a:rPr>
              <a:t>, các mặt đối lập nương tựa và làm tiền đề cho nhau tồn tại</a:t>
            </a:r>
          </a:p>
        </p:txBody>
      </p:sp>
      <p:sp>
        <p:nvSpPr>
          <p:cNvPr id="12" name="Rectangle 11"/>
          <p:cNvSpPr/>
          <p:nvPr/>
        </p:nvSpPr>
        <p:spPr>
          <a:xfrm>
            <a:off x="2436586" y="3515830"/>
            <a:ext cx="1331563" cy="2246769"/>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nb-NO" sz="1400" i="1" dirty="0">
                <a:solidFill>
                  <a:srgbClr val="000000"/>
                </a:solidFill>
                <a:latin typeface="Times New Roman" pitchFamily="18" charset="0"/>
                <a:cs typeface="Times New Roman" pitchFamily="18" charset="0"/>
              </a:rPr>
              <a:t>Thứ hai</a:t>
            </a:r>
            <a:r>
              <a:rPr lang="nb-NO" sz="1400" dirty="0">
                <a:solidFill>
                  <a:srgbClr val="000000"/>
                </a:solidFill>
                <a:latin typeface="Times New Roman" pitchFamily="18" charset="0"/>
                <a:cs typeface="Times New Roman" pitchFamily="18" charset="0"/>
              </a:rPr>
              <a:t>, các mặt đối lập tác động ngang nhau, cân bằng nhau thể hiện sự đấu tranh giữa cái mới đang hình thành với cái cũ chưa mất hẳn</a:t>
            </a:r>
          </a:p>
        </p:txBody>
      </p:sp>
      <p:sp>
        <p:nvSpPr>
          <p:cNvPr id="13" name="Rectangle 12"/>
          <p:cNvSpPr/>
          <p:nvPr/>
        </p:nvSpPr>
        <p:spPr>
          <a:xfrm>
            <a:off x="3926409" y="3515830"/>
            <a:ext cx="1516589" cy="738664"/>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nb-NO" sz="1400" i="1" dirty="0">
                <a:latin typeface="Times New Roman" pitchFamily="18" charset="0"/>
                <a:cs typeface="Times New Roman" pitchFamily="18" charset="0"/>
              </a:rPr>
              <a:t>Thứ ba</a:t>
            </a:r>
            <a:r>
              <a:rPr lang="nb-NO" sz="1400" dirty="0">
                <a:latin typeface="Times New Roman" pitchFamily="18" charset="0"/>
                <a:cs typeface="Times New Roman" pitchFamily="18" charset="0"/>
              </a:rPr>
              <a:t>, giữa các mặt đối lập có sự tương đồng</a:t>
            </a:r>
          </a:p>
        </p:txBody>
      </p:sp>
      <p:sp>
        <p:nvSpPr>
          <p:cNvPr id="14" name="Right Arrow 13"/>
          <p:cNvSpPr/>
          <p:nvPr/>
        </p:nvSpPr>
        <p:spPr>
          <a:xfrm>
            <a:off x="6379644" y="1500761"/>
            <a:ext cx="450034" cy="37479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ight Arrow 14"/>
          <p:cNvSpPr/>
          <p:nvPr/>
        </p:nvSpPr>
        <p:spPr>
          <a:xfrm>
            <a:off x="6379644" y="3257313"/>
            <a:ext cx="450034" cy="37479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ight Arrow 15"/>
          <p:cNvSpPr/>
          <p:nvPr/>
        </p:nvSpPr>
        <p:spPr>
          <a:xfrm>
            <a:off x="6379644" y="5013865"/>
            <a:ext cx="450034" cy="37479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p:cNvSpPr/>
          <p:nvPr/>
        </p:nvSpPr>
        <p:spPr>
          <a:xfrm>
            <a:off x="7505366" y="881605"/>
            <a:ext cx="2650138" cy="132343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nb-NO" altLang="en-US" sz="1600" dirty="0">
                <a:latin typeface="Times New Roman" pitchFamily="18" charset="0"/>
                <a:cs typeface="Times New Roman" pitchFamily="18" charset="0"/>
              </a:rPr>
              <a:t>Mâu thuẫn giữa các mặt đối lập trong sự vật, hiện tượng là nguyên nhân, giải quyết mâu thuẫn đó là động lực của sự vận động, phát triển</a:t>
            </a:r>
            <a:endParaRPr lang="vi-VN" altLang="en-US" sz="1600" dirty="0">
              <a:latin typeface="Times New Roman" pitchFamily="18" charset="0"/>
              <a:cs typeface="Times New Roman" pitchFamily="18" charset="0"/>
            </a:endParaRPr>
          </a:p>
        </p:txBody>
      </p:sp>
      <p:sp>
        <p:nvSpPr>
          <p:cNvPr id="18" name="Rectangle 17"/>
          <p:cNvSpPr/>
          <p:nvPr/>
        </p:nvSpPr>
        <p:spPr>
          <a:xfrm>
            <a:off x="7505366" y="2772128"/>
            <a:ext cx="1763184" cy="107721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nb-NO" altLang="en-US" sz="1600" dirty="0">
                <a:latin typeface="Times New Roman" pitchFamily="18" charset="0"/>
                <a:cs typeface="Times New Roman" pitchFamily="18" charset="0"/>
              </a:rPr>
              <a:t>Sự vận động, phát triển của sự vật, hiện tượng là tự thân</a:t>
            </a:r>
          </a:p>
        </p:txBody>
      </p:sp>
      <p:sp>
        <p:nvSpPr>
          <p:cNvPr id="19" name="Rectangle 18"/>
          <p:cNvSpPr/>
          <p:nvPr/>
        </p:nvSpPr>
        <p:spPr>
          <a:xfrm>
            <a:off x="7505366" y="4416430"/>
            <a:ext cx="2464524" cy="156966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nb-NO" altLang="en-US" sz="1600" dirty="0">
                <a:latin typeface="Times New Roman" pitchFamily="18" charset="0"/>
                <a:cs typeface="Times New Roman" pitchFamily="18" charset="0"/>
              </a:rPr>
              <a:t>Sự thống nhất và đấu tranh giữa các mặt đối lập này là nguyên nhân, động lực bên trong của sự vận động và phát triển, làm cho cái cũ mất đi và cái mới ra đời</a:t>
            </a:r>
            <a:endParaRPr lang="vi-VN" alt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4018304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8"/>
          </p:nvPr>
        </p:nvSpPr>
        <p:spPr>
          <a:xfrm>
            <a:off x="765687" y="441733"/>
            <a:ext cx="10683053" cy="431780"/>
          </a:xfrm>
        </p:spPr>
        <p:txBody>
          <a:bodyPr>
            <a:normAutofit fontScale="70000" lnSpcReduction="20000"/>
          </a:bodyPr>
          <a:lstStyle/>
          <a:p>
            <a:r>
              <a:rPr lang="en-US" dirty="0" err="1" smtClean="0"/>
              <a:t>Mâu</a:t>
            </a:r>
            <a:r>
              <a:rPr lang="en-US" dirty="0" smtClean="0"/>
              <a:t> </a:t>
            </a:r>
            <a:r>
              <a:rPr lang="en-US" dirty="0" err="1" smtClean="0"/>
              <a:t>thuẫn</a:t>
            </a:r>
            <a:endParaRPr lang="en-US" dirty="0"/>
          </a:p>
        </p:txBody>
      </p:sp>
      <p:sp>
        <p:nvSpPr>
          <p:cNvPr id="6" name="Text Placeholder 1"/>
          <p:cNvSpPr>
            <a:spLocks noGrp="1"/>
          </p:cNvSpPr>
          <p:nvPr>
            <p:ph type="body" sz="quarter" idx="18"/>
          </p:nvPr>
        </p:nvSpPr>
        <p:spPr>
          <a:xfrm>
            <a:off x="1376634" y="1230706"/>
            <a:ext cx="10683053" cy="431780"/>
          </a:xfrm>
        </p:spPr>
        <p:txBody>
          <a:bodyPr>
            <a:noAutofit/>
          </a:bodyPr>
          <a:lstStyle/>
          <a:p>
            <a:pPr algn="l"/>
            <a:r>
              <a:rPr lang="en-US" sz="1600" dirty="0" smtClean="0"/>
              <a:t>c. Ý </a:t>
            </a:r>
            <a:r>
              <a:rPr lang="en-US" sz="1600" dirty="0" err="1" smtClean="0"/>
              <a:t>nghĩa</a:t>
            </a:r>
            <a:r>
              <a:rPr lang="en-US" sz="1600" dirty="0" smtClean="0"/>
              <a:t> </a:t>
            </a:r>
            <a:r>
              <a:rPr lang="en-US" sz="1600" dirty="0" err="1" smtClean="0"/>
              <a:t>phương</a:t>
            </a:r>
            <a:r>
              <a:rPr lang="en-US" sz="1600" dirty="0" smtClean="0"/>
              <a:t> </a:t>
            </a:r>
            <a:r>
              <a:rPr lang="en-US" sz="1600" dirty="0" err="1" smtClean="0"/>
              <a:t>pháp</a:t>
            </a:r>
            <a:r>
              <a:rPr lang="en-US" sz="1600" dirty="0" smtClean="0"/>
              <a:t> </a:t>
            </a:r>
            <a:r>
              <a:rPr lang="en-US" sz="1600" dirty="0" err="1" smtClean="0"/>
              <a:t>luận</a:t>
            </a:r>
            <a:endParaRPr lang="en-US" sz="1600" dirty="0"/>
          </a:p>
        </p:txBody>
      </p:sp>
      <p:sp>
        <p:nvSpPr>
          <p:cNvPr id="8" name="Rectangle 7"/>
          <p:cNvSpPr/>
          <p:nvPr/>
        </p:nvSpPr>
        <p:spPr>
          <a:xfrm>
            <a:off x="1700316" y="3159340"/>
            <a:ext cx="1681230" cy="156966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en-US" sz="1600" dirty="0" err="1">
                <a:solidFill>
                  <a:srgbClr val="000000"/>
                </a:solidFill>
                <a:latin typeface="Times New Roman" pitchFamily="18" charset="0"/>
                <a:cs typeface="Times New Roman" pitchFamily="18" charset="0"/>
              </a:rPr>
              <a:t>Mâu</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thuẫn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trong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sự</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vật</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hiện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tượng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mang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tính</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khách</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quan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phổ</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biến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nên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phải</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tôn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trọng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mâu</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thuẫn</a:t>
            </a:r>
            <a:r>
              <a:rPr lang="en-US" altLang="en-US" sz="1600" dirty="0">
                <a:solidFill>
                  <a:srgbClr val="000000"/>
                </a:solidFill>
                <a:latin typeface="Times New Roman" pitchFamily="18" charset="0"/>
                <a:cs typeface="Times New Roman" pitchFamily="18" charset="0"/>
              </a:rPr>
              <a:t>…</a:t>
            </a:r>
          </a:p>
        </p:txBody>
      </p:sp>
      <p:sp>
        <p:nvSpPr>
          <p:cNvPr id="9" name="Rectangle 8"/>
          <p:cNvSpPr/>
          <p:nvPr/>
        </p:nvSpPr>
        <p:spPr>
          <a:xfrm>
            <a:off x="4838112" y="3159340"/>
            <a:ext cx="2307155" cy="2308324"/>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en-US" altLang="en-US" sz="1600" dirty="0" err="1">
                <a:solidFill>
                  <a:srgbClr val="000000"/>
                </a:solidFill>
                <a:latin typeface="Times New Roman" pitchFamily="18" charset="0"/>
                <a:cs typeface="Times New Roman" pitchFamily="18" charset="0"/>
              </a:rPr>
              <a:t>Phân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tích</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cụ</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thể</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từng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loại</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mâu</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thuẫn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để</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tìm</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ra</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cách</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giải</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quyết</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phù</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hợp</a:t>
            </a:r>
            <a:r>
              <a:rPr lang="en-US" altLang="en-US" sz="1600" dirty="0">
                <a:solidFill>
                  <a:srgbClr val="000000"/>
                </a:solidFill>
                <a:latin typeface="Times New Roman" pitchFamily="18" charset="0"/>
                <a:cs typeface="Times New Roman" pitchFamily="18" charset="0"/>
              </a:rPr>
              <a:t>;</a:t>
            </a:r>
            <a:r>
              <a:rPr lang="nb-NO" altLang="en-US" sz="1600" dirty="0">
                <a:solidFill>
                  <a:srgbClr val="000000"/>
                </a:solidFill>
                <a:latin typeface="Times New Roman" pitchFamily="18" charset="0"/>
                <a:cs typeface="Times New Roman" pitchFamily="18" charset="0"/>
              </a:rPr>
              <a:t> xem xét vai trò, vị trí và mối quan hệ giữa các mâu thuẫn và điều kiện chuyển hóa giữa chúng</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tránh</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rập</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khuôn</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máy</a:t>
            </a:r>
            <a:r>
              <a:rPr lang="en-US" altLang="en-US" sz="1600" dirty="0">
                <a:solidFill>
                  <a:srgbClr val="000000"/>
                </a:solidFill>
                <a:latin typeface="Times New Roman" pitchFamily="18" charset="0"/>
                <a:cs typeface="Times New Roman" pitchFamily="18" charset="0"/>
              </a:rPr>
              <a:t> </a:t>
            </a:r>
            <a:r>
              <a:rPr lang="en-US" altLang="en-US" sz="1600" dirty="0" err="1">
                <a:solidFill>
                  <a:srgbClr val="000000"/>
                </a:solidFill>
                <a:latin typeface="Times New Roman" pitchFamily="18" charset="0"/>
                <a:cs typeface="Times New Roman" pitchFamily="18" charset="0"/>
              </a:rPr>
              <a:t>móc</a:t>
            </a:r>
            <a:r>
              <a:rPr lang="en-US" altLang="en-US" sz="1600" dirty="0">
                <a:solidFill>
                  <a:srgbClr val="000000"/>
                </a:solidFill>
                <a:latin typeface="Times New Roman" pitchFamily="18" charset="0"/>
                <a:cs typeface="Times New Roman" pitchFamily="18" charset="0"/>
              </a:rPr>
              <a:t>…</a:t>
            </a:r>
          </a:p>
        </p:txBody>
      </p:sp>
      <p:sp>
        <p:nvSpPr>
          <p:cNvPr id="10" name="Rectangle 9"/>
          <p:cNvSpPr/>
          <p:nvPr/>
        </p:nvSpPr>
        <p:spPr>
          <a:xfrm>
            <a:off x="8601833" y="3159340"/>
            <a:ext cx="2217218" cy="181588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nb-NO" altLang="en-US" sz="1600" dirty="0">
                <a:solidFill>
                  <a:srgbClr val="000000"/>
                </a:solidFill>
                <a:latin typeface="Times New Roman" pitchFamily="18" charset="0"/>
                <a:cs typeface="Times New Roman" pitchFamily="18" charset="0"/>
              </a:rPr>
              <a:t>Nắm vững nguyên tắc giải quyết mâu thuẫn bằng đấu tranh giữa các mặt đối lập, không điều hòa mâu thuẫn cũng không nóng vội hay bảo thủ</a:t>
            </a:r>
            <a:endParaRPr lang="en-US" sz="1600" dirty="0">
              <a:solidFill>
                <a:srgbClr val="000000"/>
              </a:solidFill>
              <a:cs typeface="Cordia New" pitchFamily="34" charset="-34"/>
            </a:endParaRPr>
          </a:p>
        </p:txBody>
      </p:sp>
      <p:grpSp>
        <p:nvGrpSpPr>
          <p:cNvPr id="15" name="Group 14"/>
          <p:cNvGrpSpPr/>
          <p:nvPr/>
        </p:nvGrpSpPr>
        <p:grpSpPr>
          <a:xfrm>
            <a:off x="2332294" y="2127606"/>
            <a:ext cx="7679310" cy="485522"/>
            <a:chOff x="2286031" y="2261126"/>
            <a:chExt cx="7679310" cy="485522"/>
          </a:xfrm>
        </p:grpSpPr>
        <p:sp>
          <p:nvSpPr>
            <p:cNvPr id="12" name="Down Arrow 11"/>
            <p:cNvSpPr/>
            <p:nvPr/>
          </p:nvSpPr>
          <p:spPr>
            <a:xfrm>
              <a:off x="2286031" y="2261126"/>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Down Arrow 12"/>
            <p:cNvSpPr/>
            <p:nvPr/>
          </p:nvSpPr>
          <p:spPr>
            <a:xfrm>
              <a:off x="9455542" y="2261126"/>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Down Arrow 13"/>
            <p:cNvSpPr/>
            <p:nvPr/>
          </p:nvSpPr>
          <p:spPr>
            <a:xfrm>
              <a:off x="5736789" y="2261126"/>
              <a:ext cx="509799" cy="48552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77327628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1"/>
          <p:cNvSpPr>
            <a:spLocks noGrp="1"/>
          </p:cNvSpPr>
          <p:nvPr>
            <p:ph type="body" sz="quarter" idx="18"/>
          </p:nvPr>
        </p:nvSpPr>
        <p:spPr>
          <a:xfrm>
            <a:off x="1007099" y="466254"/>
            <a:ext cx="10683053" cy="431780"/>
          </a:xfrm>
        </p:spPr>
        <p:txBody>
          <a:bodyPr>
            <a:noAutofit/>
          </a:bodyPr>
          <a:lstStyle/>
          <a:p>
            <a:r>
              <a:rPr lang="fr-FR" sz="1600" dirty="0" smtClean="0">
                <a:latin typeface="Book Antiqua" panose="02040602050305030304" pitchFamily="18" charset="0"/>
              </a:rPr>
              <a:t>6 </a:t>
            </a:r>
            <a:r>
              <a:rPr lang="fr-FR" sz="1600" dirty="0" err="1" smtClean="0">
                <a:latin typeface="Book Antiqua" panose="02040602050305030304" pitchFamily="18" charset="0"/>
              </a:rPr>
              <a:t>cặp</a:t>
            </a:r>
            <a:r>
              <a:rPr lang="fr-FR" sz="1600" dirty="0" smtClean="0">
                <a:latin typeface="Book Antiqua" panose="02040602050305030304" pitchFamily="18" charset="0"/>
              </a:rPr>
              <a:t> </a:t>
            </a:r>
            <a:r>
              <a:rPr lang="fr-FR" sz="1600" dirty="0" err="1" smtClean="0">
                <a:latin typeface="Book Antiqua" panose="02040602050305030304" pitchFamily="18" charset="0"/>
              </a:rPr>
              <a:t>phạm</a:t>
            </a:r>
            <a:r>
              <a:rPr lang="fr-FR" sz="1600" dirty="0" smtClean="0">
                <a:latin typeface="Book Antiqua" panose="02040602050305030304" pitchFamily="18" charset="0"/>
              </a:rPr>
              <a:t> </a:t>
            </a:r>
            <a:r>
              <a:rPr lang="fr-FR" sz="1600" dirty="0" err="1" smtClean="0">
                <a:latin typeface="Book Antiqua" panose="02040602050305030304" pitchFamily="18" charset="0"/>
              </a:rPr>
              <a:t>trù</a:t>
            </a:r>
            <a:r>
              <a:rPr lang="fr-FR" sz="1600" dirty="0" smtClean="0">
                <a:latin typeface="Book Antiqua" panose="02040602050305030304" pitchFamily="18" charset="0"/>
              </a:rPr>
              <a:t> </a:t>
            </a:r>
            <a:r>
              <a:rPr lang="fr-FR" sz="1600" dirty="0" err="1" smtClean="0">
                <a:latin typeface="Book Antiqua" panose="02040602050305030304" pitchFamily="18" charset="0"/>
              </a:rPr>
              <a:t>của</a:t>
            </a:r>
            <a:r>
              <a:rPr lang="fr-FR" sz="1600" dirty="0" smtClean="0">
                <a:latin typeface="Book Antiqua" panose="02040602050305030304" pitchFamily="18" charset="0"/>
              </a:rPr>
              <a:t> </a:t>
            </a:r>
            <a:r>
              <a:rPr lang="fr-FR" sz="1600" dirty="0" err="1" smtClean="0">
                <a:latin typeface="Book Antiqua" panose="02040602050305030304" pitchFamily="18" charset="0"/>
              </a:rPr>
              <a:t>phép</a:t>
            </a:r>
            <a:r>
              <a:rPr lang="fr-FR" sz="1600" dirty="0" smtClean="0">
                <a:latin typeface="Book Antiqua" panose="02040602050305030304" pitchFamily="18" charset="0"/>
              </a:rPr>
              <a:t> </a:t>
            </a:r>
            <a:r>
              <a:rPr lang="fr-FR" sz="1600" dirty="0" err="1" smtClean="0">
                <a:latin typeface="Book Antiqua" panose="02040602050305030304" pitchFamily="18" charset="0"/>
              </a:rPr>
              <a:t>biện</a:t>
            </a:r>
            <a:r>
              <a:rPr lang="fr-FR" sz="1600" dirty="0" smtClean="0">
                <a:latin typeface="Book Antiqua" panose="02040602050305030304" pitchFamily="18" charset="0"/>
              </a:rPr>
              <a:t> </a:t>
            </a:r>
            <a:r>
              <a:rPr lang="fr-FR" sz="1600" dirty="0" err="1" smtClean="0">
                <a:latin typeface="Book Antiqua" panose="02040602050305030304" pitchFamily="18" charset="0"/>
              </a:rPr>
              <a:t>chứng</a:t>
            </a:r>
            <a:r>
              <a:rPr lang="fr-FR" sz="1600" dirty="0" smtClean="0">
                <a:latin typeface="Book Antiqua" panose="02040602050305030304" pitchFamily="18" charset="0"/>
              </a:rPr>
              <a:t> </a:t>
            </a:r>
            <a:r>
              <a:rPr lang="fr-FR" sz="1600" dirty="0" err="1" smtClean="0">
                <a:latin typeface="Book Antiqua" panose="02040602050305030304" pitchFamily="18" charset="0"/>
              </a:rPr>
              <a:t>duy</a:t>
            </a:r>
            <a:r>
              <a:rPr lang="fr-FR" sz="1600" dirty="0" smtClean="0">
                <a:latin typeface="Book Antiqua" panose="02040602050305030304" pitchFamily="18" charset="0"/>
              </a:rPr>
              <a:t> </a:t>
            </a:r>
            <a:r>
              <a:rPr lang="fr-FR" sz="1600" dirty="0" err="1" smtClean="0">
                <a:latin typeface="Book Antiqua" panose="02040602050305030304" pitchFamily="18" charset="0"/>
              </a:rPr>
              <a:t>vật</a:t>
            </a:r>
            <a:endParaRPr lang="fr-FR" sz="1600" dirty="0">
              <a:latin typeface="Book Antiqua" panose="02040602050305030304" pitchFamily="18" charset="0"/>
            </a:endParaRPr>
          </a:p>
        </p:txBody>
      </p:sp>
      <p:sp>
        <p:nvSpPr>
          <p:cNvPr id="9" name="TextBox 8">
            <a:extLst>
              <a:ext uri="{FF2B5EF4-FFF2-40B4-BE49-F238E27FC236}">
                <a16:creationId xmlns="" xmlns:a16="http://schemas.microsoft.com/office/drawing/2014/main" id="{736D288F-BCC3-488E-9EE3-A28499658A23}"/>
              </a:ext>
            </a:extLst>
          </p:cNvPr>
          <p:cNvSpPr txBox="1"/>
          <p:nvPr/>
        </p:nvSpPr>
        <p:spPr>
          <a:xfrm>
            <a:off x="2784802" y="1905267"/>
            <a:ext cx="6812573"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Cái</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riêng</a:t>
            </a:r>
            <a:r>
              <a:rPr lang="fr-FR" b="1" dirty="0" smtClean="0">
                <a:solidFill>
                  <a:schemeClr val="tx1">
                    <a:lumMod val="75000"/>
                    <a:lumOff val="25000"/>
                  </a:schemeClr>
                </a:solidFill>
                <a:latin typeface="Book Antiqua" panose="02040602050305030304" pitchFamily="18" charset="0"/>
              </a:rPr>
              <a:t> – </a:t>
            </a:r>
            <a:r>
              <a:rPr lang="fr-FR" b="1" dirty="0" err="1" smtClean="0">
                <a:solidFill>
                  <a:schemeClr val="tx1">
                    <a:lumMod val="75000"/>
                    <a:lumOff val="25000"/>
                  </a:schemeClr>
                </a:solidFill>
                <a:latin typeface="Book Antiqua" panose="02040602050305030304" pitchFamily="18" charset="0"/>
              </a:rPr>
              <a:t>cái</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chung</a:t>
            </a:r>
            <a:endParaRPr lang="fr-FR" b="1" dirty="0">
              <a:solidFill>
                <a:schemeClr val="tx1">
                  <a:lumMod val="75000"/>
                  <a:lumOff val="25000"/>
                </a:schemeClr>
              </a:solidFill>
              <a:latin typeface="Book Antiqua" panose="02040602050305030304" pitchFamily="18" charset="0"/>
            </a:endParaRPr>
          </a:p>
        </p:txBody>
      </p:sp>
      <p:sp>
        <p:nvSpPr>
          <p:cNvPr id="12" name="TextBox 11">
            <a:extLst>
              <a:ext uri="{FF2B5EF4-FFF2-40B4-BE49-F238E27FC236}">
                <a16:creationId xmlns="" xmlns:a16="http://schemas.microsoft.com/office/drawing/2014/main" id="{74982351-2B8B-4EF2-9632-631B813E3A13}"/>
              </a:ext>
            </a:extLst>
          </p:cNvPr>
          <p:cNvSpPr txBox="1"/>
          <p:nvPr/>
        </p:nvSpPr>
        <p:spPr>
          <a:xfrm>
            <a:off x="2784802" y="3390268"/>
            <a:ext cx="6362251"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Nguyên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nhân</a:t>
            </a:r>
            <a:r>
              <a:rPr lang="fr-FR" b="1" dirty="0" smtClean="0">
                <a:solidFill>
                  <a:schemeClr val="tx1">
                    <a:lumMod val="75000"/>
                    <a:lumOff val="25000"/>
                  </a:schemeClr>
                </a:solidFill>
                <a:latin typeface="Book Antiqua" panose="02040602050305030304" pitchFamily="18" charset="0"/>
              </a:rPr>
              <a:t> - </a:t>
            </a:r>
            <a:r>
              <a:rPr lang="fr-FR" b="1" dirty="0" err="1" smtClean="0">
                <a:solidFill>
                  <a:schemeClr val="tx1">
                    <a:lumMod val="75000"/>
                    <a:lumOff val="25000"/>
                  </a:schemeClr>
                </a:solidFill>
                <a:latin typeface="Book Antiqua" panose="02040602050305030304" pitchFamily="18" charset="0"/>
              </a:rPr>
              <a:t>kết</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quả</a:t>
            </a:r>
            <a:endParaRPr lang="fr-FR" b="1" dirty="0">
              <a:solidFill>
                <a:schemeClr val="tx1">
                  <a:lumMod val="75000"/>
                  <a:lumOff val="25000"/>
                </a:schemeClr>
              </a:solidFill>
              <a:latin typeface="Book Antiqua" panose="02040602050305030304" pitchFamily="18" charset="0"/>
            </a:endParaRPr>
          </a:p>
        </p:txBody>
      </p:sp>
      <p:sp>
        <p:nvSpPr>
          <p:cNvPr id="15" name="TextBox 14">
            <a:extLst>
              <a:ext uri="{FF2B5EF4-FFF2-40B4-BE49-F238E27FC236}">
                <a16:creationId xmlns="" xmlns:a16="http://schemas.microsoft.com/office/drawing/2014/main" id="{5797D328-B8BF-47AB-B3AA-3C4EFE538975}"/>
              </a:ext>
            </a:extLst>
          </p:cNvPr>
          <p:cNvSpPr txBox="1"/>
          <p:nvPr/>
        </p:nvSpPr>
        <p:spPr>
          <a:xfrm>
            <a:off x="2784802" y="2633443"/>
            <a:ext cx="4346388"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Tất</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nhiên</a:t>
            </a:r>
            <a:r>
              <a:rPr lang="fr-FR" b="1" dirty="0" smtClean="0">
                <a:solidFill>
                  <a:schemeClr val="tx1">
                    <a:lumMod val="75000"/>
                    <a:lumOff val="25000"/>
                  </a:schemeClr>
                </a:solidFill>
                <a:latin typeface="Book Antiqua" panose="02040602050305030304" pitchFamily="18" charset="0"/>
              </a:rPr>
              <a:t> – </a:t>
            </a:r>
            <a:r>
              <a:rPr lang="fr-FR" b="1" dirty="0" err="1" smtClean="0">
                <a:solidFill>
                  <a:schemeClr val="tx1">
                    <a:lumMod val="75000"/>
                    <a:lumOff val="25000"/>
                  </a:schemeClr>
                </a:solidFill>
                <a:latin typeface="Book Antiqua" panose="02040602050305030304" pitchFamily="18" charset="0"/>
              </a:rPr>
              <a:t>ngẫu</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nhiên</a:t>
            </a:r>
            <a:endParaRPr lang="fr-FR" b="1" dirty="0">
              <a:solidFill>
                <a:schemeClr val="tx1">
                  <a:lumMod val="75000"/>
                  <a:lumOff val="25000"/>
                </a:schemeClr>
              </a:solidFill>
              <a:latin typeface="Book Antiqua" panose="02040602050305030304" pitchFamily="18" charset="0"/>
            </a:endParaRPr>
          </a:p>
        </p:txBody>
      </p:sp>
      <p:sp>
        <p:nvSpPr>
          <p:cNvPr id="18" name="TextBox 17">
            <a:extLst>
              <a:ext uri="{FF2B5EF4-FFF2-40B4-BE49-F238E27FC236}">
                <a16:creationId xmlns="" xmlns:a16="http://schemas.microsoft.com/office/drawing/2014/main" id="{736D288F-BCC3-488E-9EE3-A28499658A23}"/>
              </a:ext>
            </a:extLst>
          </p:cNvPr>
          <p:cNvSpPr txBox="1"/>
          <p:nvPr/>
        </p:nvSpPr>
        <p:spPr>
          <a:xfrm>
            <a:off x="2784802" y="4083383"/>
            <a:ext cx="6827800"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Nội</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dung</a:t>
            </a:r>
            <a:r>
              <a:rPr lang="fr-FR" b="1" dirty="0">
                <a:solidFill>
                  <a:schemeClr val="tx1">
                    <a:lumMod val="75000"/>
                    <a:lumOff val="25000"/>
                  </a:schemeClr>
                </a:solidFill>
                <a:latin typeface="Book Antiqua" panose="02040602050305030304" pitchFamily="18" charset="0"/>
              </a:rPr>
              <a:t> </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hình</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thức</a:t>
            </a:r>
            <a:r>
              <a:rPr lang="fr-FR" b="1" dirty="0" smtClean="0">
                <a:solidFill>
                  <a:schemeClr val="tx1">
                    <a:lumMod val="75000"/>
                    <a:lumOff val="25000"/>
                  </a:schemeClr>
                </a:solidFill>
                <a:latin typeface="Book Antiqua" panose="02040602050305030304" pitchFamily="18" charset="0"/>
              </a:rPr>
              <a:t> </a:t>
            </a:r>
            <a:endParaRPr lang="fr-FR" b="1" dirty="0">
              <a:solidFill>
                <a:schemeClr val="tx1">
                  <a:lumMod val="75000"/>
                  <a:lumOff val="25000"/>
                </a:schemeClr>
              </a:solidFill>
              <a:latin typeface="Book Antiqua" panose="02040602050305030304" pitchFamily="18" charset="0"/>
            </a:endParaRPr>
          </a:p>
        </p:txBody>
      </p:sp>
      <p:sp>
        <p:nvSpPr>
          <p:cNvPr id="21" name="TextBox 20">
            <a:extLst>
              <a:ext uri="{FF2B5EF4-FFF2-40B4-BE49-F238E27FC236}">
                <a16:creationId xmlns="" xmlns:a16="http://schemas.microsoft.com/office/drawing/2014/main" id="{74982351-2B8B-4EF2-9632-631B813E3A13}"/>
              </a:ext>
            </a:extLst>
          </p:cNvPr>
          <p:cNvSpPr txBox="1"/>
          <p:nvPr/>
        </p:nvSpPr>
        <p:spPr>
          <a:xfrm>
            <a:off x="2784802" y="4810780"/>
            <a:ext cx="9492823"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Bản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chất</a:t>
            </a:r>
            <a:r>
              <a:rPr lang="fr-FR" b="1" dirty="0" smtClean="0">
                <a:solidFill>
                  <a:schemeClr val="tx1">
                    <a:lumMod val="75000"/>
                    <a:lumOff val="25000"/>
                  </a:schemeClr>
                </a:solidFill>
                <a:latin typeface="Book Antiqua" panose="02040602050305030304" pitchFamily="18" charset="0"/>
              </a:rPr>
              <a:t> – </a:t>
            </a:r>
            <a:r>
              <a:rPr lang="fr-FR" b="1" dirty="0" err="1" smtClean="0">
                <a:solidFill>
                  <a:schemeClr val="tx1">
                    <a:lumMod val="75000"/>
                    <a:lumOff val="25000"/>
                  </a:schemeClr>
                </a:solidFill>
                <a:latin typeface="Book Antiqua" panose="02040602050305030304" pitchFamily="18" charset="0"/>
              </a:rPr>
              <a:t>hiện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tượng</a:t>
            </a:r>
            <a:endParaRPr lang="fr-FR" b="1" dirty="0">
              <a:solidFill>
                <a:schemeClr val="tx1">
                  <a:lumMod val="75000"/>
                  <a:lumOff val="25000"/>
                </a:schemeClr>
              </a:solidFill>
              <a:latin typeface="Book Antiqua" panose="02040602050305030304" pitchFamily="18" charset="0"/>
            </a:endParaRPr>
          </a:p>
        </p:txBody>
      </p:sp>
      <p:sp>
        <p:nvSpPr>
          <p:cNvPr id="23" name="TextBox 22">
            <a:extLst>
              <a:ext uri="{FF2B5EF4-FFF2-40B4-BE49-F238E27FC236}">
                <a16:creationId xmlns="" xmlns:a16="http://schemas.microsoft.com/office/drawing/2014/main" id="{74982351-2B8B-4EF2-9632-631B813E3A13}"/>
              </a:ext>
            </a:extLst>
          </p:cNvPr>
          <p:cNvSpPr txBox="1"/>
          <p:nvPr/>
        </p:nvSpPr>
        <p:spPr>
          <a:xfrm>
            <a:off x="2784803" y="5538175"/>
            <a:ext cx="9492823" cy="369332"/>
          </a:xfrm>
          <a:prstGeom prst="rect">
            <a:avLst/>
          </a:prstGeom>
          <a:noFill/>
        </p:spPr>
        <p:txBody>
          <a:bodyPr wrap="square" rtlCol="0">
            <a:spAutoFit/>
          </a:bodyPr>
          <a:lstStyle/>
          <a:p>
            <a:pPr marL="285750" indent="-285750">
              <a:buFont typeface="Arial" panose="020B0604020202020204" pitchFamily="34" charset="0"/>
              <a:buChar char="•"/>
            </a:pPr>
            <a:r>
              <a:rPr lang="fr-FR" b="1" dirty="0" err="1" smtClean="0">
                <a:solidFill>
                  <a:schemeClr val="tx1">
                    <a:lumMod val="75000"/>
                    <a:lumOff val="25000"/>
                  </a:schemeClr>
                </a:solidFill>
                <a:latin typeface="Book Antiqua" panose="02040602050305030304" pitchFamily="18" charset="0"/>
              </a:rPr>
              <a:t>Khả</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năng</a:t>
            </a:r>
            <a:r>
              <a:rPr lang="fr-FR" b="1" dirty="0" smtClean="0">
                <a:solidFill>
                  <a:schemeClr val="tx1">
                    <a:lumMod val="75000"/>
                    <a:lumOff val="25000"/>
                  </a:schemeClr>
                </a:solidFill>
                <a:latin typeface="Book Antiqua" panose="02040602050305030304" pitchFamily="18" charset="0"/>
              </a:rPr>
              <a:t> – </a:t>
            </a:r>
            <a:r>
              <a:rPr lang="fr-FR" b="1" dirty="0" err="1" smtClean="0">
                <a:solidFill>
                  <a:schemeClr val="tx1">
                    <a:lumMod val="75000"/>
                    <a:lumOff val="25000"/>
                  </a:schemeClr>
                </a:solidFill>
                <a:latin typeface="Book Antiqua" panose="02040602050305030304" pitchFamily="18" charset="0"/>
              </a:rPr>
              <a:t>hiện</a:t>
            </a:r>
            <a:r>
              <a:rPr lang="fr-FR" b="1" dirty="0" smtClean="0">
                <a:solidFill>
                  <a:schemeClr val="tx1">
                    <a:lumMod val="75000"/>
                    <a:lumOff val="25000"/>
                  </a:schemeClr>
                </a:solidFill>
                <a:latin typeface="Book Antiqua" panose="02040602050305030304" pitchFamily="18" charset="0"/>
              </a:rPr>
              <a:t> </a:t>
            </a:r>
            <a:r>
              <a:rPr lang="fr-FR" b="1" dirty="0" err="1" smtClean="0">
                <a:solidFill>
                  <a:schemeClr val="tx1">
                    <a:lumMod val="75000"/>
                    <a:lumOff val="25000"/>
                  </a:schemeClr>
                </a:solidFill>
                <a:latin typeface="Book Antiqua" panose="02040602050305030304" pitchFamily="18" charset="0"/>
              </a:rPr>
              <a:t>thực</a:t>
            </a:r>
            <a:endParaRPr lang="fr-FR" b="1" dirty="0">
              <a:solidFill>
                <a:schemeClr val="tx1">
                  <a:lumMod val="75000"/>
                  <a:lumOff val="25000"/>
                </a:schemeClr>
              </a:solidFill>
              <a:latin typeface="Book Antiqua" panose="02040602050305030304" pitchFamily="18" charset="0"/>
            </a:endParaRPr>
          </a:p>
        </p:txBody>
      </p:sp>
    </p:spTree>
    <p:extLst>
      <p:ext uri="{BB962C8B-B14F-4D97-AF65-F5344CB8AC3E}">
        <p14:creationId xmlns:p14="http://schemas.microsoft.com/office/powerpoint/2010/main" val="2223097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up)">
                                      <p:cBhvr>
                                        <p:cTn id="10" dur="500"/>
                                        <p:tgtEl>
                                          <p:spTgt spid="12"/>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up)">
                                      <p:cBhvr>
                                        <p:cTn id="13" dur="500"/>
                                        <p:tgtEl>
                                          <p:spTgt spid="15"/>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up)">
                                      <p:cBhvr>
                                        <p:cTn id="16" dur="500"/>
                                        <p:tgtEl>
                                          <p:spTgt spid="18"/>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up)">
                                      <p:cBhvr>
                                        <p:cTn id="19" dur="500"/>
                                        <p:tgtEl>
                                          <p:spTgt spid="21"/>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up)">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5" grpId="0"/>
      <p:bldP spid="18" grpId="0"/>
      <p:bldP spid="21" grpId="0"/>
      <p:bldP spid="2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14887" y="500720"/>
            <a:ext cx="10683053" cy="431780"/>
          </a:xfrm>
        </p:spPr>
        <p:txBody>
          <a:bodyPr>
            <a:noAutofit/>
          </a:bodyPr>
          <a:lstStyle/>
          <a:p>
            <a:r>
              <a:rPr lang="fr-FR" sz="1600" dirty="0" err="1" smtClean="0">
                <a:latin typeface="Book Antiqua" panose="02040602050305030304" pitchFamily="18" charset="0"/>
              </a:rPr>
              <a:t>Cái</a:t>
            </a:r>
            <a:r>
              <a:rPr lang="fr-FR" sz="1600" dirty="0" smtClean="0">
                <a:latin typeface="Book Antiqua" panose="02040602050305030304" pitchFamily="18" charset="0"/>
              </a:rPr>
              <a:t> </a:t>
            </a:r>
            <a:r>
              <a:rPr lang="fr-FR" sz="1600" dirty="0" err="1" smtClean="0">
                <a:latin typeface="Book Antiqua" panose="02040602050305030304" pitchFamily="18" charset="0"/>
              </a:rPr>
              <a:t>chung</a:t>
            </a:r>
            <a:r>
              <a:rPr lang="fr-FR" sz="1600" dirty="0" smtClean="0">
                <a:latin typeface="Book Antiqua" panose="02040602050305030304" pitchFamily="18" charset="0"/>
              </a:rPr>
              <a:t> – </a:t>
            </a:r>
            <a:r>
              <a:rPr lang="fr-FR" sz="1600" dirty="0" err="1">
                <a:latin typeface="Book Antiqua" panose="02040602050305030304" pitchFamily="18" charset="0"/>
              </a:rPr>
              <a:t>C</a:t>
            </a:r>
            <a:r>
              <a:rPr lang="fr-FR" sz="1600" dirty="0" err="1" smtClean="0">
                <a:latin typeface="Book Antiqua" panose="02040602050305030304" pitchFamily="18" charset="0"/>
              </a:rPr>
              <a:t>ái</a:t>
            </a:r>
            <a:r>
              <a:rPr lang="fr-FR" sz="1600" dirty="0" smtClean="0">
                <a:latin typeface="Book Antiqua" panose="02040602050305030304" pitchFamily="18" charset="0"/>
              </a:rPr>
              <a:t> </a:t>
            </a:r>
            <a:r>
              <a:rPr lang="fr-FR" sz="1600" dirty="0" err="1" smtClean="0">
                <a:latin typeface="Book Antiqua" panose="02040602050305030304" pitchFamily="18" charset="0"/>
              </a:rPr>
              <a:t>riêng</a:t>
            </a:r>
            <a:endParaRPr lang="fr-FR" sz="1600" dirty="0">
              <a:latin typeface="Book Antiqua" panose="0204060205030503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106555147"/>
              </p:ext>
            </p:extLst>
          </p:nvPr>
        </p:nvGraphicFramePr>
        <p:xfrm>
          <a:off x="660399" y="1126067"/>
          <a:ext cx="10454794" cy="4917091"/>
        </p:xfrm>
        <a:graphic>
          <a:graphicData uri="http://schemas.openxmlformats.org/drawingml/2006/table">
            <a:tbl>
              <a:tblPr firstRow="1" bandRow="1">
                <a:tableStyleId>{21E4AEA4-8DFA-4A89-87EB-49C32662AFE0}</a:tableStyleId>
              </a:tblPr>
              <a:tblGrid>
                <a:gridCol w="2212556"/>
                <a:gridCol w="2401778"/>
                <a:gridCol w="2920230"/>
                <a:gridCol w="2920230"/>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Cái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Cái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riêng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Cái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đơn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nhất</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Khái</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niệm</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chung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hỉ những mặt, những thuộc tính lặp lại trong nhiều sự vật, hiện tượng khác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riêng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hỉ một sự vật, một hiện tượng, một quá trình riêng lẻ nhất 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pPr algn="ct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đơn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 các mặt, các đặc điểm chỉ vốn có ở một sự vật, hiện tượng (một cái riêng) nào đó mà không lặp lại ở sự vật, hiện tượng nào khác.</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Nội</a:t>
                      </a:r>
                      <a:r>
                        <a:rPr lang="en-US" sz="1200" baseline="0" dirty="0" smtClean="0">
                          <a:latin typeface="Tahoma" panose="020B0604030504040204" pitchFamily="34" charset="0"/>
                          <a:ea typeface="Tahoma" panose="020B0604030504040204" pitchFamily="34" charset="0"/>
                          <a:cs typeface="Tahoma" panose="020B0604030504040204" pitchFamily="34" charset="0"/>
                        </a:rPr>
                        <a:t>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 chung chỉ tồn tại trong cái riêng, thông qua cái riêng</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 riêng chỉ tồn tại trong mối quan hệ với cái chung; không có cái riêng tồn tại độc lập tuyệt đối tách rời cái chung.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r>
                      <a:b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 riêng là cái tòan bộ, phong phú đa dạng hơn cái chung, cái riêng là cái bộ phận nhưng sâu sắc, bản chất hơn cái riêng</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 chung và cái đơn nhất có thể chuyển hóa cho nhau trong những điều kiện xác định</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3">
                  <a:txBody>
                    <a:bodyPr/>
                    <a:lstStyle/>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Nhận thức cái chung để vận dụng vào cái riêng. Muốn nắm được cái chung thì phải xuất phát từ cái riêng</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Cụ thể hóa cái chung trong mọi hoàn cảnh</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 thực tiễn cần phải biết vận dụng các điều kiện thích hợp cho sự chuyển hóa cái đơn nhất thành cái chung và ngược lại theo những mục đích nhất định.</a:t>
                      </a:r>
                      <a:endParaRPr lang="en-US" sz="1200" b="1"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c hMerge="1">
                  <a:txBody>
                    <a:bodyPr/>
                    <a:lstStyle/>
                    <a:p>
                      <a:endParaRPr lang="en-US"/>
                    </a:p>
                  </a:txBody>
                  <a:tcP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3">
                  <a:txBody>
                    <a:bodyPr/>
                    <a:lstStyle/>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 tượng cầu vồng</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ác loài chim có đặc điểm chung sau: có cánh, biết bay, làm tổ trên cây</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pPr algn="ct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Dấu vân tay của mỗi người</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c hMerge="1">
                  <a:txBody>
                    <a:bodyPr/>
                    <a:lstStyle/>
                    <a:p>
                      <a:endParaRPr lang="en-US"/>
                    </a:p>
                  </a:txBody>
                  <a:tcPr/>
                </a:tc>
              </a:tr>
            </a:tbl>
          </a:graphicData>
        </a:graphic>
      </p:graphicFrame>
    </p:spTree>
    <p:extLst>
      <p:ext uri="{BB962C8B-B14F-4D97-AF65-F5344CB8AC3E}">
        <p14:creationId xmlns:p14="http://schemas.microsoft.com/office/powerpoint/2010/main" val="3089784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Tất</a:t>
            </a:r>
            <a:r>
              <a:rPr lang="fr-FR" sz="1600" dirty="0" smtClean="0">
                <a:latin typeface="Book Antiqua" panose="02040602050305030304" pitchFamily="18" charset="0"/>
              </a:rPr>
              <a:t> </a:t>
            </a:r>
            <a:r>
              <a:rPr lang="fr-FR" sz="1600" dirty="0" err="1" smtClean="0">
                <a:latin typeface="Book Antiqua" panose="02040602050305030304" pitchFamily="18" charset="0"/>
              </a:rPr>
              <a:t>nhiên</a:t>
            </a:r>
            <a:r>
              <a:rPr lang="fr-FR" sz="1600" dirty="0" smtClean="0">
                <a:latin typeface="Book Antiqua" panose="02040602050305030304" pitchFamily="18" charset="0"/>
              </a:rPr>
              <a:t> – </a:t>
            </a:r>
            <a:r>
              <a:rPr lang="fr-FR" sz="1600" dirty="0" err="1" smtClean="0">
                <a:latin typeface="Book Antiqua" panose="02040602050305030304" pitchFamily="18" charset="0"/>
              </a:rPr>
              <a:t>Ngẫu</a:t>
            </a:r>
            <a:r>
              <a:rPr lang="fr-FR" sz="1600" dirty="0" smtClean="0">
                <a:latin typeface="Book Antiqua" panose="02040602050305030304" pitchFamily="18" charset="0"/>
              </a:rPr>
              <a:t> </a:t>
            </a:r>
            <a:r>
              <a:rPr lang="fr-FR" sz="1600" dirty="0" err="1" smtClean="0">
                <a:latin typeface="Book Antiqua" panose="02040602050305030304" pitchFamily="18" charset="0"/>
              </a:rPr>
              <a:t>nhiên</a:t>
            </a:r>
            <a:endParaRPr lang="fr-FR" sz="1600" dirty="0">
              <a:latin typeface="Book Antiqua" panose="0204060205030503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657936285"/>
              </p:ext>
            </p:extLst>
          </p:nvPr>
        </p:nvGraphicFramePr>
        <p:xfrm>
          <a:off x="765687" y="1080558"/>
          <a:ext cx="10454794" cy="4850667"/>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Tất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nhiên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Ngẫu</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nhiên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Phạm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trù</a:t>
                      </a:r>
                      <a:endParaRPr lang="en-US" sz="1200" baseline="0" dirty="0" smtClean="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  cái do những nguyên nhân cơ bản, bên trong của kết cấu vật chất quyết định.</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Ngẫu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 cái do các nguyên nhân bên ngoài, do sự ngẫu hợp của nhiều hoàn cảnh bên ngoài quyết định.</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Nội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 </a:t>
                      </a:r>
                      <a:r>
                        <a:rPr lang="vi-VN" sz="1200" b="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 nhiên</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có tác dụng </a:t>
                      </a:r>
                      <a:r>
                        <a:rPr lang="vi-VN" sz="1200" b="0" i="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chi phối</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sự phát triển của sự vật còn cái  cái ngẫu nhiên có ảnh hưởng nhất định đến sự phát triển của sự vật, có thể làm cho sự phát triển đó diễn ra nhanh hoặc chậm.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r>
                      <a:b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b="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a:t>
                      </a:r>
                      <a:r>
                        <a:rPr lang="en-US" sz="1200" b="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b="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bao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giờ</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cũng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đường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qua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vô</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số</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b="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ngẫu</a:t>
                      </a:r>
                      <a:r>
                        <a:rPr lang="en-US" sz="1200" b="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b="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b="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Trong những điều kiện nhất định chúng có thể chuyển hóa cho nhau</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a:p>
                  </a:txBody>
                  <a:tcP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 thực tế phải dựa vào cái tất  nhiên</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 tách rời cái tất nhiên và ngẫu nhiên</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 nhiên và ngẫu nhiên có thể chuyển hoá lẫn nhau</a:t>
                      </a:r>
                      <a:endParaRPr lang="en-US" sz="1200" b="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Duy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thời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chuẩn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bị</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ở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thì</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lớp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mau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nhớ</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hơn</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nhiệt độ trái đất nóng lên =&gt; băng tan tăng sẽ khiến mực nước biển tăng</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hội</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 số lượng nhân lực vượt quá giới hạn sẽ dẫn tới tình trạng thất nghiệp , khan hiếm việc làm.</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298945647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Nguyên</a:t>
            </a:r>
            <a:r>
              <a:rPr lang="fr-FR" sz="1600" dirty="0" smtClean="0">
                <a:latin typeface="Book Antiqua" panose="02040602050305030304" pitchFamily="18" charset="0"/>
              </a:rPr>
              <a:t> </a:t>
            </a:r>
            <a:r>
              <a:rPr lang="fr-FR" sz="1600" dirty="0" err="1" smtClean="0">
                <a:latin typeface="Book Antiqua" panose="02040602050305030304" pitchFamily="18" charset="0"/>
              </a:rPr>
              <a:t>nhân</a:t>
            </a:r>
            <a:r>
              <a:rPr lang="fr-FR" sz="1600" dirty="0" smtClean="0">
                <a:latin typeface="Book Antiqua" panose="02040602050305030304" pitchFamily="18" charset="0"/>
              </a:rPr>
              <a:t> – </a:t>
            </a:r>
            <a:r>
              <a:rPr lang="fr-FR" sz="1600" dirty="0" err="1" smtClean="0">
                <a:latin typeface="Book Antiqua" panose="02040602050305030304" pitchFamily="18" charset="0"/>
              </a:rPr>
              <a:t>kết</a:t>
            </a:r>
            <a:r>
              <a:rPr lang="fr-FR" sz="1600" dirty="0" smtClean="0">
                <a:latin typeface="Book Antiqua" panose="02040602050305030304" pitchFamily="18" charset="0"/>
              </a:rPr>
              <a:t> </a:t>
            </a:r>
            <a:r>
              <a:rPr lang="fr-FR" sz="1600" dirty="0" err="1" smtClean="0">
                <a:latin typeface="Book Antiqua" panose="02040602050305030304" pitchFamily="18" charset="0"/>
              </a:rPr>
              <a:t>quả</a:t>
            </a:r>
            <a:r>
              <a:rPr lang="fr-FR" sz="1600" dirty="0" smtClean="0">
                <a:latin typeface="Book Antiqua" panose="02040602050305030304" pitchFamily="18" charset="0"/>
              </a:rPr>
              <a:t> </a:t>
            </a:r>
            <a:endParaRPr lang="fr-FR" sz="1600" dirty="0">
              <a:latin typeface="Book Antiqua" panose="0204060205030503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788680951"/>
              </p:ext>
            </p:extLst>
          </p:nvPr>
        </p:nvGraphicFramePr>
        <p:xfrm>
          <a:off x="765687" y="1359958"/>
          <a:ext cx="10454794" cy="4850667"/>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Nguyên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nhân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Kết</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quả</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Phạm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trù</a:t>
                      </a:r>
                      <a:endParaRPr lang="en-US" sz="1200" baseline="0" dirty="0" smtClean="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Nguyên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động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lẫn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nhau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giữa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nhau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đổi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đổi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xuất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do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động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yếu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tố</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Nội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Nguyên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xuất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trước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sinh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b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baseline="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Hoán</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baseline="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đổi</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a:p>
                  </a:txBody>
                  <a:tcP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trọng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phủ</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nhận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cơ</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sở</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dẫn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phương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pháp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quyết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đúng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đắn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nhìn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tính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toàn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lịch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sử</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cụ</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tích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quyết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dụng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b="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Đô</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thị</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hóa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gây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ô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nhiễm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môi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trường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Nguyên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nghiệp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độc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môi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trường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bị</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ô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nhiễm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21501715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4882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Nội</a:t>
            </a:r>
            <a:r>
              <a:rPr lang="fr-FR" sz="1600" dirty="0" smtClean="0">
                <a:latin typeface="Book Antiqua" panose="02040602050305030304" pitchFamily="18" charset="0"/>
              </a:rPr>
              <a:t> </a:t>
            </a:r>
            <a:r>
              <a:rPr lang="fr-FR" sz="1600" dirty="0" err="1" smtClean="0">
                <a:latin typeface="Book Antiqua" panose="02040602050305030304" pitchFamily="18" charset="0"/>
              </a:rPr>
              <a:t>dung</a:t>
            </a:r>
            <a:r>
              <a:rPr lang="fr-FR" sz="1600" dirty="0" smtClean="0">
                <a:latin typeface="Book Antiqua" panose="02040602050305030304" pitchFamily="18" charset="0"/>
              </a:rPr>
              <a:t> – </a:t>
            </a:r>
            <a:r>
              <a:rPr lang="fr-FR" sz="1600" dirty="0" err="1" smtClean="0">
                <a:latin typeface="Book Antiqua" panose="02040602050305030304" pitchFamily="18" charset="0"/>
              </a:rPr>
              <a:t>Hình</a:t>
            </a:r>
            <a:r>
              <a:rPr lang="fr-FR" sz="1600" dirty="0" smtClean="0">
                <a:latin typeface="Book Antiqua" panose="02040602050305030304" pitchFamily="18" charset="0"/>
              </a:rPr>
              <a:t> </a:t>
            </a:r>
            <a:r>
              <a:rPr lang="fr-FR" sz="1600" dirty="0" err="1" smtClean="0">
                <a:latin typeface="Book Antiqua" panose="02040602050305030304" pitchFamily="18" charset="0"/>
              </a:rPr>
              <a:t>thức</a:t>
            </a:r>
            <a:endParaRPr lang="fr-FR" sz="1600" dirty="0">
              <a:latin typeface="Book Antiqua" panose="0204060205030503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734862691"/>
              </p:ext>
            </p:extLst>
          </p:nvPr>
        </p:nvGraphicFramePr>
        <p:xfrm>
          <a:off x="872067" y="915567"/>
          <a:ext cx="10454794" cy="5454399"/>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Nội</a:t>
                      </a:r>
                      <a:r>
                        <a:rPr lang="en-US" sz="1200" dirty="0" smtClean="0">
                          <a:latin typeface="Tahoma" panose="020B0604030504040204" pitchFamily="34" charset="0"/>
                          <a:ea typeface="Tahoma" panose="020B0604030504040204" pitchFamily="34" charset="0"/>
                          <a:cs typeface="Tahoma" panose="020B0604030504040204" pitchFamily="34" charset="0"/>
                        </a:rPr>
                        <a:t>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Hình</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thức</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Phạm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trù</a:t>
                      </a:r>
                      <a:endParaRPr lang="en-US" sz="1200" baseline="0" dirty="0" smtClean="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i="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Nội</a:t>
                      </a:r>
                      <a:r>
                        <a:rPr lang="en-US" sz="1200" i="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dung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tổng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hợp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yếu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tố</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quá</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i="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a:t>
                      </a:r>
                      <a:r>
                        <a:rPr lang="en-US" sz="1200" i="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i="1"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thức</a:t>
                      </a:r>
                      <a:r>
                        <a:rPr lang="en-US" sz="1200" i="1"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phương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thức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phát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triển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thống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bền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Nội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 tồn tại, vận động và phát triển ở các sự vật đều bao hàm sự thống nhất, sự tác động qua lại lẫn nhau giữa nội dung và hình thức.</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Không có hình thức nào lại không chứa đựng nội dung và không có một nội dung nào lại không tồn tại trong một hình thức nhất định ( sự thống nhất )</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Nội dung luôn giữ vai trò quyết định quá trình phát triển của sự vật, nó là yếu tố động và luôn thay đổi.</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Hình thức, là yếu tố tương đối ổn định của sự vật</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Hình thức do nội dung quyết định</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a:p>
                  </a:txBody>
                  <a:tcP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 hoạt động thực tiễn cần chống những khuynh hướng tách rời nội dung với hình thức, hoặc tuyệt đối hóa nội dung hay hình thức. Phải thấy được sự thống nhất biện chứng giữa nội dung và hình thức ở trong sự vật. Muốn hình thức thay đổi, trước hết phải chú ý đến sự thay đổi của nội dung. Mặt khác, phải biết sử dụng hình thức phù hợp với nội dung, tác động tích cực đến nội dung, phục vụ cho sự phát triển của nội dung theo yêu cầu của thực tiễn.</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Nội dung của 1 tác phẩm nghệ thuật : +Các yếu tố như tư tưởng , Bố  cục , Hình tượng nghệ thuật ...</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Hình thức của 1 tác phẩm nghệ thuật :  </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+Cách sắp xếp trình tự bố cục </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 dáng </a:t>
                      </a:r>
                      <a:b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Màu sắc trang trí</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311544526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Bản</a:t>
            </a:r>
            <a:r>
              <a:rPr lang="fr-FR" sz="1600" dirty="0" smtClean="0">
                <a:latin typeface="Book Antiqua" panose="02040602050305030304" pitchFamily="18" charset="0"/>
              </a:rPr>
              <a:t> </a:t>
            </a:r>
            <a:r>
              <a:rPr lang="fr-FR" sz="1600" dirty="0" err="1" smtClean="0">
                <a:latin typeface="Book Antiqua" panose="02040602050305030304" pitchFamily="18" charset="0"/>
              </a:rPr>
              <a:t>chất</a:t>
            </a:r>
            <a:r>
              <a:rPr lang="fr-FR" sz="1600" dirty="0" smtClean="0">
                <a:latin typeface="Book Antiqua" panose="02040602050305030304" pitchFamily="18" charset="0"/>
              </a:rPr>
              <a:t> – </a:t>
            </a:r>
            <a:r>
              <a:rPr lang="fr-FR" sz="1600" dirty="0" err="1">
                <a:latin typeface="Book Antiqua" panose="02040602050305030304" pitchFamily="18" charset="0"/>
              </a:rPr>
              <a:t>H</a:t>
            </a:r>
            <a:r>
              <a:rPr lang="fr-FR" sz="1600" dirty="0" err="1" smtClean="0">
                <a:latin typeface="Book Antiqua" panose="02040602050305030304" pitchFamily="18" charset="0"/>
              </a:rPr>
              <a:t>iện</a:t>
            </a:r>
            <a:r>
              <a:rPr lang="fr-FR" sz="1600" dirty="0" smtClean="0">
                <a:latin typeface="Book Antiqua" panose="02040602050305030304" pitchFamily="18" charset="0"/>
              </a:rPr>
              <a:t> </a:t>
            </a:r>
            <a:r>
              <a:rPr lang="fr-FR" sz="1600" dirty="0" err="1" smtClean="0">
                <a:latin typeface="Book Antiqua" panose="02040602050305030304" pitchFamily="18" charset="0"/>
              </a:rPr>
              <a:t>tượng</a:t>
            </a:r>
            <a:endParaRPr lang="fr-FR" sz="1600" dirty="0">
              <a:latin typeface="Book Antiqua" panose="0204060205030503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854527339"/>
              </p:ext>
            </p:extLst>
          </p:nvPr>
        </p:nvGraphicFramePr>
        <p:xfrm>
          <a:off x="765687" y="1021292"/>
          <a:ext cx="10454794" cy="5066480"/>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Bản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chất</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Hiện</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tượng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Phạm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trù</a:t>
                      </a:r>
                      <a:endParaRPr lang="en-US" sz="1200" baseline="0" dirty="0" smtClean="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vi-VN"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 chất là tổng hợp tất cả những mặt, những mối liên hệ tất nhiên tương đối ổn định ở bên trong sự vật, quy định sự vận động và phát triển của sự vật đó.</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thuộc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Nội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chính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ổn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ẩn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giấu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đằng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sau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vẻ</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bề</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lộ</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qua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ấy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Còn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mặt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di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động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đổi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hơn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thức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a:p>
                  </a:txBody>
                  <a:tcP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Vì</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ở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ngay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thân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tìm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ở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ấy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chứ</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ở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luận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về</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cần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tránh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nhận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chủ</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tùy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baseline="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Vì</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dưới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thuần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túy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bao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giờ</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cũng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bộc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lộ</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qua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ứng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tìm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ra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cơ</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sở</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cứu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Sở</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dĩ</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như</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vì</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bao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giờ</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cũng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dưới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dạng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nhiều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xuyên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Nhưng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một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hoàn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cảnh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một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phạm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vi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thời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ta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bao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giờ</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xem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xét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được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mọi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biểu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Do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ta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phải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ưu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xem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xét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trước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điển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hoàn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cảnh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điển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con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người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tổng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hòa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hội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cuộc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sống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Màu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cụ</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một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người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nào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hay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đen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chỉ</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vẻ</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bề</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295072614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83787"/>
            <a:ext cx="10683053" cy="431780"/>
          </a:xfrm>
        </p:spPr>
        <p:txBody>
          <a:bodyPr>
            <a:noAutofit/>
          </a:bodyPr>
          <a:lstStyle/>
          <a:p>
            <a:r>
              <a:rPr lang="fr-FR" sz="1600" dirty="0" err="1" smtClean="0">
                <a:latin typeface="Book Antiqua" panose="02040602050305030304" pitchFamily="18" charset="0"/>
              </a:rPr>
              <a:t>Khả</a:t>
            </a:r>
            <a:r>
              <a:rPr lang="fr-FR" sz="1600" dirty="0" smtClean="0">
                <a:latin typeface="Book Antiqua" panose="02040602050305030304" pitchFamily="18" charset="0"/>
              </a:rPr>
              <a:t> </a:t>
            </a:r>
            <a:r>
              <a:rPr lang="fr-FR" sz="1600" dirty="0" err="1" smtClean="0">
                <a:latin typeface="Book Antiqua" panose="02040602050305030304" pitchFamily="18" charset="0"/>
              </a:rPr>
              <a:t>năng</a:t>
            </a:r>
            <a:r>
              <a:rPr lang="fr-FR" sz="1600" dirty="0" smtClean="0">
                <a:latin typeface="Book Antiqua" panose="02040602050305030304" pitchFamily="18" charset="0"/>
              </a:rPr>
              <a:t> – </a:t>
            </a:r>
            <a:r>
              <a:rPr lang="fr-FR" sz="1600" dirty="0" err="1">
                <a:latin typeface="Book Antiqua" panose="02040602050305030304" pitchFamily="18" charset="0"/>
              </a:rPr>
              <a:t>H</a:t>
            </a:r>
            <a:r>
              <a:rPr lang="fr-FR" sz="1600" dirty="0" err="1" smtClean="0">
                <a:latin typeface="Book Antiqua" panose="02040602050305030304" pitchFamily="18" charset="0"/>
              </a:rPr>
              <a:t>iện</a:t>
            </a:r>
            <a:r>
              <a:rPr lang="fr-FR" sz="1600" dirty="0" smtClean="0">
                <a:latin typeface="Book Antiqua" panose="02040602050305030304" pitchFamily="18" charset="0"/>
              </a:rPr>
              <a:t> </a:t>
            </a:r>
            <a:r>
              <a:rPr lang="fr-FR" sz="1600" dirty="0" err="1" smtClean="0">
                <a:latin typeface="Book Antiqua" panose="02040602050305030304" pitchFamily="18" charset="0"/>
              </a:rPr>
              <a:t>thực</a:t>
            </a:r>
            <a:endParaRPr lang="fr-FR" sz="1600" dirty="0">
              <a:latin typeface="Book Antiqua" panose="0204060205030503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582336240"/>
              </p:ext>
            </p:extLst>
          </p:nvPr>
        </p:nvGraphicFramePr>
        <p:xfrm>
          <a:off x="702733" y="1055158"/>
          <a:ext cx="10454794" cy="5099971"/>
        </p:xfrm>
        <a:graphic>
          <a:graphicData uri="http://schemas.openxmlformats.org/drawingml/2006/table">
            <a:tbl>
              <a:tblPr firstRow="1" bandRow="1">
                <a:tableStyleId>{21E4AEA4-8DFA-4A89-87EB-49C32662AFE0}</a:tableStyleId>
              </a:tblPr>
              <a:tblGrid>
                <a:gridCol w="2212556"/>
                <a:gridCol w="4010995"/>
                <a:gridCol w="4231243"/>
              </a:tblGrid>
              <a:tr h="399625">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Tiêu</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chí</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Khả</a:t>
                      </a:r>
                      <a:r>
                        <a:rPr lang="en-US" sz="1200" dirty="0" smtClean="0">
                          <a:latin typeface="Tahoma" panose="020B0604030504040204" pitchFamily="34" charset="0"/>
                          <a:ea typeface="Tahoma" panose="020B0604030504040204" pitchFamily="34" charset="0"/>
                          <a:cs typeface="Tahoma" panose="020B0604030504040204" pitchFamily="34" charset="0"/>
                        </a:rPr>
                        <a:t> </a:t>
                      </a:r>
                      <a:r>
                        <a:rPr lang="en-US" sz="1200" dirty="0" err="1" smtClean="0">
                          <a:latin typeface="Tahoma" panose="020B0604030504040204" pitchFamily="34" charset="0"/>
                          <a:ea typeface="Tahoma" panose="020B0604030504040204" pitchFamily="34" charset="0"/>
                          <a:cs typeface="Tahoma" panose="020B0604030504040204" pitchFamily="34" charset="0"/>
                        </a:rPr>
                        <a:t>năng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Hiện</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thực</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r>
              <a:tr h="1338667">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Phạm</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trù</a:t>
                      </a:r>
                      <a:endParaRPr lang="en-US" sz="1200" baseline="0" dirty="0" smtClean="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nhưng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điều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thích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hợp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nhưng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điều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thích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hợp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r>
              <a:tr h="939416">
                <a:tc>
                  <a:txBody>
                    <a:bodyPr/>
                    <a:lstStyle/>
                    <a:p>
                      <a:pPr algn="ctr"/>
                      <a:r>
                        <a:rPr lang="vi-VN" sz="1200" dirty="0" smtClean="0">
                          <a:latin typeface="Tahoma" panose="020B0604030504040204" pitchFamily="34" charset="0"/>
                          <a:ea typeface="Tahoma" panose="020B0604030504040204" pitchFamily="34" charset="0"/>
                          <a:cs typeface="Tahoma" panose="020B0604030504040204" pitchFamily="34" charset="0"/>
                        </a:rPr>
                        <a:t>Nội dung</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tế</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do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quyết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xuất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từ</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bản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đầy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đủ</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điều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sẽ</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trở</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thành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hình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thức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hay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ảo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trừu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tượng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những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do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ngẫu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nhiên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hệ</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bên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ngoài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đến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đủ</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điều</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chuyển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hóa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thành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Chính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thế</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giới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vật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chất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p>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chủ</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quan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ý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thức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tưởng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mỗi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con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người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a:p>
                  </a:txBody>
                  <a:tcPr/>
                </a:tc>
              </a:tr>
              <a:tr h="1338667">
                <a:tc>
                  <a:txBody>
                    <a:bodyPr/>
                    <a:lstStyle/>
                    <a:p>
                      <a:pPr algn="ctr"/>
                      <a:r>
                        <a:rPr lang="en-US" sz="1200" dirty="0" smtClean="0">
                          <a:latin typeface="Tahoma" panose="020B0604030504040204" pitchFamily="34" charset="0"/>
                          <a:ea typeface="Tahoma" panose="020B0604030504040204" pitchFamily="34" charset="0"/>
                          <a:cs typeface="Tahoma" panose="020B0604030504040204" pitchFamily="34" charset="0"/>
                        </a:rPr>
                        <a:t>Ý</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nghĩa</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và</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phương</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pháp</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luận</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Trong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hoạt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động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tiễn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việc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quyết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định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trù</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tính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kế</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hoạch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cần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dựa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chứ</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thể</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dựa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vào</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Vì</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sự</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tồn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còn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cái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chưa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pPr algn="ctr"/>
                      <a:endParaRPr lang="en-US" dirty="0"/>
                    </a:p>
                  </a:txBody>
                  <a:tcPr anchor="ctr"/>
                </a:tc>
              </a:tr>
              <a:tr h="834292">
                <a:tc>
                  <a:txBody>
                    <a:bodyPr/>
                    <a:lstStyle/>
                    <a:p>
                      <a:pPr algn="ctr"/>
                      <a:r>
                        <a:rPr lang="en-US" sz="1200" dirty="0" err="1" smtClean="0">
                          <a:latin typeface="Tahoma" panose="020B0604030504040204" pitchFamily="34" charset="0"/>
                          <a:ea typeface="Tahoma" panose="020B0604030504040204" pitchFamily="34" charset="0"/>
                          <a:cs typeface="Tahoma" panose="020B0604030504040204" pitchFamily="34" charset="0"/>
                        </a:rPr>
                        <a:t>Ví</a:t>
                      </a:r>
                      <a:r>
                        <a:rPr lang="en-US" sz="1200" baseline="0" dirty="0" smtClean="0">
                          <a:latin typeface="Tahoma" panose="020B0604030504040204" pitchFamily="34" charset="0"/>
                          <a:ea typeface="Tahoma" panose="020B0604030504040204" pitchFamily="34" charset="0"/>
                          <a:cs typeface="Tahoma" panose="020B0604030504040204" pitchFamily="34" charset="0"/>
                        </a:rPr>
                        <a:t> </a:t>
                      </a:r>
                      <a:r>
                        <a:rPr lang="en-US" sz="1200" baseline="0" dirty="0" err="1" smtClean="0">
                          <a:latin typeface="Tahoma" panose="020B0604030504040204" pitchFamily="34" charset="0"/>
                          <a:ea typeface="Tahoma" panose="020B0604030504040204" pitchFamily="34" charset="0"/>
                          <a:cs typeface="Tahoma" panose="020B0604030504040204" pitchFamily="34" charset="0"/>
                        </a:rPr>
                        <a:t>dụ</a:t>
                      </a:r>
                      <a:endParaRPr lang="en-US" sz="1200" dirty="0">
                        <a:latin typeface="Tahoma" panose="020B0604030504040204" pitchFamily="34" charset="0"/>
                        <a:ea typeface="Tahoma" panose="020B0604030504040204" pitchFamily="34" charset="0"/>
                        <a:cs typeface="Tahoma" panose="020B0604030504040204" pitchFamily="34" charset="0"/>
                      </a:endParaRPr>
                    </a:p>
                  </a:txBody>
                  <a:tcPr anchor="ctr"/>
                </a:tc>
                <a:tc gridSpan="2">
                  <a:txBody>
                    <a:bodyPr/>
                    <a:lstStyle/>
                    <a:p>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Ông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X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sẵn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gạch</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xi-</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sắt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thép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Ở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đây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có</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khả</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năng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một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ngôi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nhà</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p>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Chiếc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xe</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đạp</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bạn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đang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đi</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Suy</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nghĩ</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của</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bạn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B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về</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một</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bộ</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phim</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hay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cũng</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là</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hiện</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200" kern="1200" dirty="0" err="1" smtClean="0">
                          <a:solidFill>
                            <a:schemeClr val="dk1"/>
                          </a:solidFill>
                          <a:effectLst/>
                          <a:latin typeface="Tahoma" panose="020B0604030504040204" pitchFamily="34" charset="0"/>
                          <a:ea typeface="Tahoma" panose="020B0604030504040204" pitchFamily="34" charset="0"/>
                          <a:cs typeface="Tahoma" panose="020B0604030504040204" pitchFamily="34" charset="0"/>
                        </a:rPr>
                        <a:t>thực</a:t>
                      </a:r>
                      <a:r>
                        <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200" kern="1200" dirty="0" smtClean="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nchor="ctr"/>
                </a:tc>
                <a:tc hMerge="1">
                  <a:txBody>
                    <a:bodyPr/>
                    <a:lstStyle/>
                    <a:p>
                      <a:endParaRPr lang="en-US" dirty="0"/>
                    </a:p>
                  </a:txBody>
                  <a:tcPr anchor="ctr"/>
                </a:tc>
              </a:tr>
            </a:tbl>
          </a:graphicData>
        </a:graphic>
      </p:graphicFrame>
    </p:spTree>
    <p:extLst>
      <p:ext uri="{BB962C8B-B14F-4D97-AF65-F5344CB8AC3E}">
        <p14:creationId xmlns:p14="http://schemas.microsoft.com/office/powerpoint/2010/main" val="229418840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 xmlns:a16="http://schemas.microsoft.com/office/drawing/2014/main" id="{79497CF0-1ACA-4AF1-88DF-6DA7352BBCE3}"/>
              </a:ext>
            </a:extLst>
          </p:cNvPr>
          <p:cNvGrpSpPr/>
          <p:nvPr/>
        </p:nvGrpSpPr>
        <p:grpSpPr>
          <a:xfrm>
            <a:off x="2032640" y="2936110"/>
            <a:ext cx="4346389" cy="846078"/>
            <a:chOff x="6909439" y="1156177"/>
            <a:chExt cx="4346389" cy="846078"/>
          </a:xfrm>
        </p:grpSpPr>
        <p:sp>
          <p:nvSpPr>
            <p:cNvPr id="16" name="TextBox 15">
              <a:extLst>
                <a:ext uri="{FF2B5EF4-FFF2-40B4-BE49-F238E27FC236}">
                  <a16:creationId xmlns="" xmlns:a16="http://schemas.microsoft.com/office/drawing/2014/main" id="{736D288F-BCC3-488E-9EE3-A28499658A23}"/>
                </a:ext>
              </a:extLst>
            </p:cNvPr>
            <p:cNvSpPr txBox="1"/>
            <p:nvPr/>
          </p:nvSpPr>
          <p:spPr>
            <a:xfrm>
              <a:off x="6909440" y="1602145"/>
              <a:ext cx="4346388" cy="400110"/>
            </a:xfrm>
            <a:prstGeom prst="rect">
              <a:avLst/>
            </a:prstGeom>
            <a:noFill/>
          </p:spPr>
          <p:txBody>
            <a:bodyPr wrap="square" rtlCol="0">
              <a:spAutoFit/>
            </a:bodyPr>
            <a:lstStyle/>
            <a:p>
              <a:r>
                <a:rPr lang="fr-FR" sz="2000" b="1" dirty="0" err="1" smtClean="0">
                  <a:solidFill>
                    <a:schemeClr val="tx1">
                      <a:lumMod val="85000"/>
                      <a:lumOff val="15000"/>
                    </a:schemeClr>
                  </a:solidFill>
                  <a:latin typeface="Book Antiqua" panose="02040602050305030304" pitchFamily="18" charset="0"/>
                </a:rPr>
                <a:t>Lý</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luận</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nhận</a:t>
              </a:r>
              <a:r>
                <a:rPr lang="fr-FR" sz="2000" b="1" dirty="0" smtClean="0">
                  <a:solidFill>
                    <a:schemeClr val="tx1">
                      <a:lumMod val="85000"/>
                      <a:lumOff val="15000"/>
                    </a:schemeClr>
                  </a:solidFill>
                  <a:latin typeface="Book Antiqua" panose="02040602050305030304" pitchFamily="18" charset="0"/>
                </a:rPr>
                <a:t> </a:t>
              </a:r>
              <a:r>
                <a:rPr lang="fr-FR" sz="2000" b="1" dirty="0" err="1" smtClean="0">
                  <a:solidFill>
                    <a:schemeClr val="tx1">
                      <a:lumMod val="85000"/>
                      <a:lumOff val="15000"/>
                    </a:schemeClr>
                  </a:solidFill>
                  <a:latin typeface="Book Antiqua" panose="02040602050305030304" pitchFamily="18" charset="0"/>
                </a:rPr>
                <a:t>thức</a:t>
              </a:r>
              <a:endParaRPr lang="fr-FR" sz="2000" b="1" dirty="0">
                <a:solidFill>
                  <a:schemeClr val="tx1">
                    <a:lumMod val="85000"/>
                    <a:lumOff val="15000"/>
                  </a:schemeClr>
                </a:solidFill>
                <a:latin typeface="Book Antiqua" panose="02040602050305030304" pitchFamily="18" charset="0"/>
              </a:endParaRPr>
            </a:p>
          </p:txBody>
        </p:sp>
        <p:sp>
          <p:nvSpPr>
            <p:cNvPr id="17" name="TextBox 16">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err="1" smtClean="0">
                  <a:solidFill>
                    <a:schemeClr val="tx1">
                      <a:lumMod val="85000"/>
                      <a:lumOff val="15000"/>
                    </a:schemeClr>
                  </a:solidFill>
                  <a:latin typeface="Book Antiqua" panose="02040602050305030304" pitchFamily="18" charset="0"/>
                </a:rPr>
                <a:t>Nội</a:t>
              </a:r>
              <a:r>
                <a:rPr lang="fr-FR" sz="2800" b="1" dirty="0" smtClean="0">
                  <a:solidFill>
                    <a:schemeClr val="tx1">
                      <a:lumMod val="85000"/>
                      <a:lumOff val="15000"/>
                    </a:schemeClr>
                  </a:solidFill>
                  <a:latin typeface="Book Antiqua" panose="02040602050305030304" pitchFamily="18" charset="0"/>
                </a:rPr>
                <a:t> </a:t>
              </a:r>
              <a:r>
                <a:rPr lang="fr-FR" sz="2800" b="1" dirty="0" err="1" smtClean="0">
                  <a:solidFill>
                    <a:schemeClr val="tx1">
                      <a:lumMod val="85000"/>
                      <a:lumOff val="15000"/>
                    </a:schemeClr>
                  </a:solidFill>
                  <a:latin typeface="Book Antiqua" panose="02040602050305030304" pitchFamily="18" charset="0"/>
                </a:rPr>
                <a:t>dung</a:t>
              </a:r>
              <a:r>
                <a:rPr lang="fr-FR" sz="2800" b="1" dirty="0" smtClean="0">
                  <a:solidFill>
                    <a:schemeClr val="tx1">
                      <a:lumMod val="85000"/>
                      <a:lumOff val="15000"/>
                    </a:schemeClr>
                  </a:solidFill>
                  <a:latin typeface="Book Antiqua" panose="02040602050305030304" pitchFamily="18" charset="0"/>
                </a:rPr>
                <a:t> III</a:t>
              </a:r>
              <a:endParaRPr lang="fr-FR" sz="2800" b="1" dirty="0">
                <a:solidFill>
                  <a:schemeClr val="tx1">
                    <a:lumMod val="85000"/>
                    <a:lumOff val="15000"/>
                  </a:schemeClr>
                </a:solidFill>
                <a:latin typeface="Book Antiqua" panose="02040602050305030304" pitchFamily="18" charset="0"/>
              </a:endParaRPr>
            </a:p>
          </p:txBody>
        </p:sp>
      </p:grpSp>
      <p:grpSp>
        <p:nvGrpSpPr>
          <p:cNvPr id="6" name="Group 5">
            <a:extLst>
              <a:ext uri="{FF2B5EF4-FFF2-40B4-BE49-F238E27FC236}">
                <a16:creationId xmlns="" xmlns:a16="http://schemas.microsoft.com/office/drawing/2014/main" id="{79497CF0-1ACA-4AF1-88DF-6DA7352BBCE3}"/>
              </a:ext>
            </a:extLst>
          </p:cNvPr>
          <p:cNvGrpSpPr/>
          <p:nvPr/>
        </p:nvGrpSpPr>
        <p:grpSpPr>
          <a:xfrm>
            <a:off x="5586040" y="851970"/>
            <a:ext cx="4346389" cy="1030743"/>
            <a:chOff x="6909439" y="1156177"/>
            <a:chExt cx="4346389" cy="1030743"/>
          </a:xfrm>
        </p:grpSpPr>
        <p:sp>
          <p:nvSpPr>
            <p:cNvPr id="7" name="TextBox 6">
              <a:extLst>
                <a:ext uri="{FF2B5EF4-FFF2-40B4-BE49-F238E27FC236}">
                  <a16:creationId xmlns="" xmlns:a16="http://schemas.microsoft.com/office/drawing/2014/main" id="{736D288F-BCC3-488E-9EE3-A28499658A23}"/>
                </a:ext>
              </a:extLst>
            </p:cNvPr>
            <p:cNvSpPr txBox="1"/>
            <p:nvPr/>
          </p:nvSpPr>
          <p:spPr>
            <a:xfrm>
              <a:off x="6909440" y="1602145"/>
              <a:ext cx="4346388" cy="584775"/>
            </a:xfrm>
            <a:prstGeom prst="rect">
              <a:avLst/>
            </a:prstGeom>
            <a:noFill/>
          </p:spPr>
          <p:txBody>
            <a:bodyPr wrap="square" rtlCol="0">
              <a:spAutoFit/>
            </a:bodyPr>
            <a:lstStyle/>
            <a:p>
              <a:pPr lvl="0"/>
              <a:r>
                <a:rPr lang="en-US" sz="1600" b="1" dirty="0" err="1">
                  <a:latin typeface="Book  Antiqua"/>
                </a:rPr>
                <a:t>Các</a:t>
              </a:r>
              <a:r>
                <a:rPr lang="en-US" sz="1600" b="1" dirty="0">
                  <a:latin typeface="Book  Antiqua"/>
                </a:rPr>
                <a:t> </a:t>
              </a:r>
              <a:r>
                <a:rPr lang="en-US" sz="1600" b="1" dirty="0" err="1">
                  <a:latin typeface="Book  Antiqua"/>
                </a:rPr>
                <a:t>nguyên</a:t>
              </a:r>
              <a:r>
                <a:rPr lang="en-US" sz="1600" b="1" dirty="0">
                  <a:latin typeface="Book  Antiqua"/>
                </a:rPr>
                <a:t> </a:t>
              </a:r>
              <a:r>
                <a:rPr lang="en-US" sz="1600" b="1" dirty="0" err="1">
                  <a:latin typeface="Book  Antiqua"/>
                </a:rPr>
                <a:t>tắc</a:t>
              </a:r>
              <a:r>
                <a:rPr lang="en-US" sz="1600" b="1" dirty="0">
                  <a:latin typeface="Book  Antiqua"/>
                </a:rPr>
                <a:t> </a:t>
              </a:r>
              <a:r>
                <a:rPr lang="en-US" sz="1600" b="1" dirty="0" err="1">
                  <a:latin typeface="Book  Antiqua"/>
                </a:rPr>
                <a:t>của</a:t>
              </a:r>
              <a:r>
                <a:rPr lang="en-US" sz="1600" b="1" dirty="0">
                  <a:latin typeface="Book  Antiqua"/>
                </a:rPr>
                <a:t> </a:t>
              </a:r>
              <a:r>
                <a:rPr lang="en-US" sz="1600" b="1" dirty="0" err="1">
                  <a:latin typeface="Book  Antiqua"/>
                </a:rPr>
                <a:t>lý</a:t>
              </a:r>
              <a:r>
                <a:rPr lang="en-US" sz="1600" b="1" dirty="0">
                  <a:latin typeface="Book  Antiqua"/>
                </a:rPr>
                <a:t> </a:t>
              </a:r>
              <a:r>
                <a:rPr lang="en-US" sz="1600" b="1" dirty="0" err="1">
                  <a:latin typeface="Book  Antiqua"/>
                </a:rPr>
                <a:t>luận</a:t>
              </a:r>
              <a:r>
                <a:rPr lang="en-US" sz="1600" b="1" dirty="0">
                  <a:latin typeface="Book  Antiqua"/>
                </a:rPr>
                <a:t> </a:t>
              </a:r>
              <a:r>
                <a:rPr lang="en-US" sz="1600" b="1" dirty="0" err="1">
                  <a:latin typeface="Book  Antiqua"/>
                </a:rPr>
                <a:t>nhận</a:t>
              </a:r>
              <a:r>
                <a:rPr lang="en-US" sz="1600" b="1" dirty="0">
                  <a:latin typeface="Book  Antiqua"/>
                </a:rPr>
                <a:t> </a:t>
              </a:r>
              <a:r>
                <a:rPr lang="en-US" sz="1600" b="1" dirty="0" err="1">
                  <a:latin typeface="Book  Antiqua"/>
                </a:rPr>
                <a:t>thức</a:t>
              </a:r>
              <a:r>
                <a:rPr lang="en-US" sz="1600" b="1" dirty="0">
                  <a:latin typeface="Book  Antiqua"/>
                </a:rPr>
                <a:t> </a:t>
              </a:r>
              <a:r>
                <a:rPr lang="en-US" sz="1600" b="1" dirty="0" err="1">
                  <a:latin typeface="Book  Antiqua"/>
                </a:rPr>
                <a:t>duy</a:t>
              </a:r>
              <a:r>
                <a:rPr lang="en-US" sz="1600" b="1" dirty="0">
                  <a:latin typeface="Book  Antiqua"/>
                </a:rPr>
                <a:t> </a:t>
              </a:r>
              <a:r>
                <a:rPr lang="en-US" sz="1600" b="1" dirty="0" err="1">
                  <a:latin typeface="Book  Antiqua"/>
                </a:rPr>
                <a:t>vật</a:t>
              </a:r>
              <a:r>
                <a:rPr lang="en-US" sz="1600" b="1" dirty="0">
                  <a:latin typeface="Book  Antiqua"/>
                </a:rPr>
                <a:t> </a:t>
              </a:r>
              <a:r>
                <a:rPr lang="en-US" sz="1600" b="1" dirty="0" err="1">
                  <a:latin typeface="Book  Antiqua"/>
                </a:rPr>
                <a:t>biện</a:t>
              </a:r>
              <a:r>
                <a:rPr lang="en-US" sz="1600" b="1" dirty="0">
                  <a:latin typeface="Book  Antiqua"/>
                </a:rPr>
                <a:t> </a:t>
              </a:r>
              <a:r>
                <a:rPr lang="en-US" sz="1600" b="1" dirty="0" err="1">
                  <a:latin typeface="Book  Antiqua"/>
                </a:rPr>
                <a:t>chứng</a:t>
              </a:r>
              <a:r>
                <a:rPr lang="en-US" sz="1600" b="1" dirty="0">
                  <a:latin typeface="Book  Antiqua"/>
                </a:rPr>
                <a:t> </a:t>
              </a:r>
            </a:p>
          </p:txBody>
        </p:sp>
        <p:sp>
          <p:nvSpPr>
            <p:cNvPr id="8" name="TextBox 7">
              <a:extLst>
                <a:ext uri="{FF2B5EF4-FFF2-40B4-BE49-F238E27FC236}">
                  <a16:creationId xmlns="" xmlns:a16="http://schemas.microsoft.com/office/drawing/2014/main" id="{9B7F1018-F7CE-4C48-98DB-047736886ED2}"/>
                </a:ext>
              </a:extLst>
            </p:cNvPr>
            <p:cNvSpPr txBox="1"/>
            <p:nvPr/>
          </p:nvSpPr>
          <p:spPr>
            <a:xfrm>
              <a:off x="6909439" y="1156177"/>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a:rPr>
                <a:t>1</a:t>
              </a:r>
              <a:endParaRPr lang="fr-FR" sz="2800" b="1" dirty="0">
                <a:solidFill>
                  <a:schemeClr val="tx1">
                    <a:lumMod val="85000"/>
                    <a:lumOff val="15000"/>
                  </a:schemeClr>
                </a:solidFill>
                <a:latin typeface="Book  Antiqua"/>
              </a:endParaRPr>
            </a:p>
          </p:txBody>
        </p:sp>
      </p:grpSp>
      <p:grpSp>
        <p:nvGrpSpPr>
          <p:cNvPr id="9" name="Group 8">
            <a:extLst>
              <a:ext uri="{FF2B5EF4-FFF2-40B4-BE49-F238E27FC236}">
                <a16:creationId xmlns="" xmlns:a16="http://schemas.microsoft.com/office/drawing/2014/main" id="{EC3E28AE-F617-43E4-8479-4475FD0A11E1}"/>
              </a:ext>
            </a:extLst>
          </p:cNvPr>
          <p:cNvGrpSpPr/>
          <p:nvPr/>
        </p:nvGrpSpPr>
        <p:grpSpPr>
          <a:xfrm>
            <a:off x="5586041" y="2014710"/>
            <a:ext cx="4346389" cy="784522"/>
            <a:chOff x="6909439" y="2326341"/>
            <a:chExt cx="4346389" cy="784522"/>
          </a:xfrm>
        </p:grpSpPr>
        <p:sp>
          <p:nvSpPr>
            <p:cNvPr id="10" name="TextBox 9">
              <a:extLst>
                <a:ext uri="{FF2B5EF4-FFF2-40B4-BE49-F238E27FC236}">
                  <a16:creationId xmlns="" xmlns:a16="http://schemas.microsoft.com/office/drawing/2014/main" id="{74982351-2B8B-4EF2-9632-631B813E3A13}"/>
                </a:ext>
              </a:extLst>
            </p:cNvPr>
            <p:cNvSpPr txBox="1"/>
            <p:nvPr/>
          </p:nvSpPr>
          <p:spPr>
            <a:xfrm>
              <a:off x="6909440" y="2772309"/>
              <a:ext cx="4346388" cy="338554"/>
            </a:xfrm>
            <a:prstGeom prst="rect">
              <a:avLst/>
            </a:prstGeom>
            <a:noFill/>
          </p:spPr>
          <p:txBody>
            <a:bodyPr wrap="square" rtlCol="0">
              <a:spAutoFit/>
            </a:bodyPr>
            <a:lstStyle/>
            <a:p>
              <a:pPr lvl="0"/>
              <a:r>
                <a:rPr lang="en-US" sz="1600" b="1" dirty="0" err="1">
                  <a:latin typeface="Book  Antiqua"/>
                </a:rPr>
                <a:t>Nguồn</a:t>
              </a:r>
              <a:r>
                <a:rPr lang="en-US" sz="1600" b="1" dirty="0">
                  <a:latin typeface="Book  Antiqua"/>
                </a:rPr>
                <a:t> </a:t>
              </a:r>
              <a:r>
                <a:rPr lang="en-US" sz="1600" b="1" dirty="0" err="1">
                  <a:latin typeface="Book  Antiqua"/>
                </a:rPr>
                <a:t>gốc</a:t>
              </a:r>
              <a:r>
                <a:rPr lang="en-US" sz="1600" b="1" dirty="0">
                  <a:latin typeface="Book  Antiqua"/>
                </a:rPr>
                <a:t>, </a:t>
              </a:r>
              <a:r>
                <a:rPr lang="en-US" sz="1600" b="1" dirty="0" err="1">
                  <a:latin typeface="Book  Antiqua"/>
                </a:rPr>
                <a:t>bản</a:t>
              </a:r>
              <a:r>
                <a:rPr lang="en-US" sz="1600" b="1" dirty="0">
                  <a:latin typeface="Book  Antiqua"/>
                </a:rPr>
                <a:t> </a:t>
              </a:r>
              <a:r>
                <a:rPr lang="en-US" sz="1600" b="1" dirty="0" err="1">
                  <a:latin typeface="Book  Antiqua"/>
                </a:rPr>
                <a:t>chất</a:t>
              </a:r>
              <a:r>
                <a:rPr lang="en-US" sz="1600" b="1" dirty="0">
                  <a:latin typeface="Book  Antiqua"/>
                </a:rPr>
                <a:t> </a:t>
              </a:r>
              <a:r>
                <a:rPr lang="en-US" sz="1600" b="1" dirty="0" err="1">
                  <a:latin typeface="Book  Antiqua"/>
                </a:rPr>
                <a:t>của</a:t>
              </a:r>
              <a:r>
                <a:rPr lang="en-US" sz="1600" b="1" dirty="0">
                  <a:latin typeface="Book  Antiqua"/>
                </a:rPr>
                <a:t> </a:t>
              </a:r>
              <a:r>
                <a:rPr lang="en-US" sz="1600" b="1" dirty="0" err="1">
                  <a:latin typeface="Book  Antiqua"/>
                </a:rPr>
                <a:t>nhận</a:t>
              </a:r>
              <a:r>
                <a:rPr lang="en-US" sz="1600" b="1" dirty="0">
                  <a:latin typeface="Book  Antiqua"/>
                </a:rPr>
                <a:t> </a:t>
              </a:r>
              <a:r>
                <a:rPr lang="en-US" sz="1600" b="1" dirty="0" err="1">
                  <a:latin typeface="Book  Antiqua"/>
                </a:rPr>
                <a:t>thức</a:t>
              </a:r>
              <a:r>
                <a:rPr lang="en-US" sz="1600" b="1" dirty="0">
                  <a:latin typeface="Book  Antiqua"/>
                </a:rPr>
                <a:t> </a:t>
              </a:r>
            </a:p>
          </p:txBody>
        </p:sp>
        <p:sp>
          <p:nvSpPr>
            <p:cNvPr id="11" name="TextBox 10">
              <a:extLst>
                <a:ext uri="{FF2B5EF4-FFF2-40B4-BE49-F238E27FC236}">
                  <a16:creationId xmlns="" xmlns:a16="http://schemas.microsoft.com/office/drawing/2014/main" id="{D8A707CE-91CA-48DD-AD15-8FBF22DFAE03}"/>
                </a:ext>
              </a:extLst>
            </p:cNvPr>
            <p:cNvSpPr txBox="1"/>
            <p:nvPr/>
          </p:nvSpPr>
          <p:spPr>
            <a:xfrm>
              <a:off x="6909439" y="2326341"/>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a:rPr>
                <a:t>2</a:t>
              </a:r>
              <a:endParaRPr lang="fr-FR" sz="2800" b="1" dirty="0">
                <a:solidFill>
                  <a:schemeClr val="tx1">
                    <a:lumMod val="85000"/>
                    <a:lumOff val="15000"/>
                  </a:schemeClr>
                </a:solidFill>
                <a:latin typeface="Book  Antiqua"/>
              </a:endParaRPr>
            </a:p>
          </p:txBody>
        </p:sp>
      </p:grpSp>
      <p:grpSp>
        <p:nvGrpSpPr>
          <p:cNvPr id="12" name="Group 11">
            <a:extLst>
              <a:ext uri="{FF2B5EF4-FFF2-40B4-BE49-F238E27FC236}">
                <a16:creationId xmlns="" xmlns:a16="http://schemas.microsoft.com/office/drawing/2014/main" id="{A27BEB18-3888-4E2B-9034-189D2717553D}"/>
              </a:ext>
            </a:extLst>
          </p:cNvPr>
          <p:cNvGrpSpPr/>
          <p:nvPr/>
        </p:nvGrpSpPr>
        <p:grpSpPr>
          <a:xfrm>
            <a:off x="5586039" y="3036738"/>
            <a:ext cx="4346389" cy="1030743"/>
            <a:chOff x="6909439" y="3496505"/>
            <a:chExt cx="4346389" cy="1030743"/>
          </a:xfrm>
        </p:grpSpPr>
        <p:sp>
          <p:nvSpPr>
            <p:cNvPr id="13" name="TextBox 12">
              <a:extLst>
                <a:ext uri="{FF2B5EF4-FFF2-40B4-BE49-F238E27FC236}">
                  <a16:creationId xmlns="" xmlns:a16="http://schemas.microsoft.com/office/drawing/2014/main" id="{5797D328-B8BF-47AB-B3AA-3C4EFE538975}"/>
                </a:ext>
              </a:extLst>
            </p:cNvPr>
            <p:cNvSpPr txBox="1"/>
            <p:nvPr/>
          </p:nvSpPr>
          <p:spPr>
            <a:xfrm>
              <a:off x="6909440" y="3942473"/>
              <a:ext cx="4346388" cy="584775"/>
            </a:xfrm>
            <a:prstGeom prst="rect">
              <a:avLst/>
            </a:prstGeom>
            <a:noFill/>
          </p:spPr>
          <p:txBody>
            <a:bodyPr wrap="square" rtlCol="0">
              <a:spAutoFit/>
            </a:bodyPr>
            <a:lstStyle/>
            <a:p>
              <a:r>
                <a:rPr lang="fr-FR" sz="1600" b="1" dirty="0" err="1" smtClean="0">
                  <a:solidFill>
                    <a:schemeClr val="tx1">
                      <a:lumMod val="85000"/>
                      <a:lumOff val="15000"/>
                    </a:schemeClr>
                  </a:solidFill>
                  <a:latin typeface="Book  Antiqua"/>
                </a:rPr>
                <a:t>Thực</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tiễn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và</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vai</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trò</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của</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thực</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tiễn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đối</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với</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nhận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thức</a:t>
              </a:r>
              <a:r>
                <a:rPr lang="fr-FR" sz="1600" b="1" dirty="0" smtClean="0">
                  <a:solidFill>
                    <a:schemeClr val="tx1">
                      <a:lumMod val="85000"/>
                      <a:lumOff val="15000"/>
                    </a:schemeClr>
                  </a:solidFill>
                  <a:latin typeface="Book  Antiqua"/>
                </a:rPr>
                <a:t> </a:t>
              </a:r>
              <a:endParaRPr lang="fr-FR" sz="1600" b="1" dirty="0">
                <a:solidFill>
                  <a:schemeClr val="tx1">
                    <a:lumMod val="85000"/>
                    <a:lumOff val="15000"/>
                  </a:schemeClr>
                </a:solidFill>
                <a:latin typeface="Book  Antiqua"/>
              </a:endParaRPr>
            </a:p>
          </p:txBody>
        </p:sp>
        <p:sp>
          <p:nvSpPr>
            <p:cNvPr id="14" name="TextBox 13">
              <a:extLst>
                <a:ext uri="{FF2B5EF4-FFF2-40B4-BE49-F238E27FC236}">
                  <a16:creationId xmlns="" xmlns:a16="http://schemas.microsoft.com/office/drawing/2014/main" id="{1C65CEFB-A9D5-4D32-9F5A-B894C8601C2F}"/>
                </a:ext>
              </a:extLst>
            </p:cNvPr>
            <p:cNvSpPr txBox="1"/>
            <p:nvPr/>
          </p:nvSpPr>
          <p:spPr>
            <a:xfrm>
              <a:off x="6909439" y="3496505"/>
              <a:ext cx="4346389" cy="523220"/>
            </a:xfrm>
            <a:prstGeom prst="rect">
              <a:avLst/>
            </a:prstGeom>
            <a:noFill/>
          </p:spPr>
          <p:txBody>
            <a:bodyPr wrap="square" rtlCol="0">
              <a:spAutoFit/>
            </a:bodyPr>
            <a:lstStyle/>
            <a:p>
              <a:r>
                <a:rPr lang="fr-FR" sz="2800" b="1" dirty="0" smtClean="0">
                  <a:solidFill>
                    <a:schemeClr val="tx1">
                      <a:lumMod val="85000"/>
                      <a:lumOff val="15000"/>
                    </a:schemeClr>
                  </a:solidFill>
                  <a:latin typeface="Book  Antiqua"/>
                </a:rPr>
                <a:t>3</a:t>
              </a:r>
              <a:endParaRPr lang="fr-FR" sz="2800" b="1" dirty="0">
                <a:solidFill>
                  <a:schemeClr val="tx1">
                    <a:lumMod val="85000"/>
                    <a:lumOff val="15000"/>
                  </a:schemeClr>
                </a:solidFill>
                <a:latin typeface="Book  Antiqua"/>
              </a:endParaRPr>
            </a:p>
          </p:txBody>
        </p:sp>
      </p:grpSp>
      <p:grpSp>
        <p:nvGrpSpPr>
          <p:cNvPr id="18" name="Group 17">
            <a:extLst>
              <a:ext uri="{FF2B5EF4-FFF2-40B4-BE49-F238E27FC236}">
                <a16:creationId xmlns="" xmlns:a16="http://schemas.microsoft.com/office/drawing/2014/main" id="{A27BEB18-3888-4E2B-9034-189D2717553D}"/>
              </a:ext>
            </a:extLst>
          </p:cNvPr>
          <p:cNvGrpSpPr/>
          <p:nvPr/>
        </p:nvGrpSpPr>
        <p:grpSpPr>
          <a:xfrm>
            <a:off x="5586039" y="4307493"/>
            <a:ext cx="4346389" cy="784522"/>
            <a:chOff x="6909439" y="3496505"/>
            <a:chExt cx="4346389" cy="784522"/>
          </a:xfrm>
        </p:grpSpPr>
        <p:sp>
          <p:nvSpPr>
            <p:cNvPr id="19" name="TextBox 18">
              <a:extLst>
                <a:ext uri="{FF2B5EF4-FFF2-40B4-BE49-F238E27FC236}">
                  <a16:creationId xmlns="" xmlns:a16="http://schemas.microsoft.com/office/drawing/2014/main" id="{5797D328-B8BF-47AB-B3AA-3C4EFE538975}"/>
                </a:ext>
              </a:extLst>
            </p:cNvPr>
            <p:cNvSpPr txBox="1"/>
            <p:nvPr/>
          </p:nvSpPr>
          <p:spPr>
            <a:xfrm>
              <a:off x="6909440" y="3942473"/>
              <a:ext cx="4346388" cy="338554"/>
            </a:xfrm>
            <a:prstGeom prst="rect">
              <a:avLst/>
            </a:prstGeom>
            <a:noFill/>
          </p:spPr>
          <p:txBody>
            <a:bodyPr wrap="square" rtlCol="0">
              <a:spAutoFit/>
            </a:bodyPr>
            <a:lstStyle/>
            <a:p>
              <a:r>
                <a:rPr lang="fr-FR" sz="1600" b="1" dirty="0" err="1" smtClean="0">
                  <a:solidFill>
                    <a:schemeClr val="tx1">
                      <a:lumMod val="85000"/>
                      <a:lumOff val="15000"/>
                    </a:schemeClr>
                  </a:solidFill>
                  <a:latin typeface="Book  Antiqua"/>
                </a:rPr>
                <a:t>Các</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giai</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đoạn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của</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quá</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trình</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nhận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thức</a:t>
              </a:r>
              <a:endParaRPr lang="fr-FR" sz="1600" b="1" dirty="0">
                <a:solidFill>
                  <a:schemeClr val="tx1">
                    <a:lumMod val="85000"/>
                    <a:lumOff val="15000"/>
                  </a:schemeClr>
                </a:solidFill>
                <a:latin typeface="Book  Antiqua"/>
              </a:endParaRPr>
            </a:p>
          </p:txBody>
        </p:sp>
        <p:sp>
          <p:nvSpPr>
            <p:cNvPr id="20" name="TextBox 19">
              <a:extLst>
                <a:ext uri="{FF2B5EF4-FFF2-40B4-BE49-F238E27FC236}">
                  <a16:creationId xmlns="" xmlns:a16="http://schemas.microsoft.com/office/drawing/2014/main" id="{1C65CEFB-A9D5-4D32-9F5A-B894C8601C2F}"/>
                </a:ext>
              </a:extLst>
            </p:cNvPr>
            <p:cNvSpPr txBox="1"/>
            <p:nvPr/>
          </p:nvSpPr>
          <p:spPr>
            <a:xfrm>
              <a:off x="6909439" y="3496505"/>
              <a:ext cx="4346389" cy="523220"/>
            </a:xfrm>
            <a:prstGeom prst="rect">
              <a:avLst/>
            </a:prstGeom>
            <a:noFill/>
          </p:spPr>
          <p:txBody>
            <a:bodyPr wrap="square" rtlCol="0">
              <a:spAutoFit/>
            </a:bodyPr>
            <a:lstStyle/>
            <a:p>
              <a:r>
                <a:rPr lang="fr-FR" sz="2800" b="1" dirty="0">
                  <a:solidFill>
                    <a:schemeClr val="tx1">
                      <a:lumMod val="85000"/>
                      <a:lumOff val="15000"/>
                    </a:schemeClr>
                  </a:solidFill>
                  <a:latin typeface="Book  Antiqua"/>
                </a:rPr>
                <a:t>4</a:t>
              </a:r>
            </a:p>
          </p:txBody>
        </p:sp>
      </p:grpSp>
      <p:grpSp>
        <p:nvGrpSpPr>
          <p:cNvPr id="21" name="Group 20">
            <a:extLst>
              <a:ext uri="{FF2B5EF4-FFF2-40B4-BE49-F238E27FC236}">
                <a16:creationId xmlns="" xmlns:a16="http://schemas.microsoft.com/office/drawing/2014/main" id="{A27BEB18-3888-4E2B-9034-189D2717553D}"/>
              </a:ext>
            </a:extLst>
          </p:cNvPr>
          <p:cNvGrpSpPr/>
          <p:nvPr/>
        </p:nvGrpSpPr>
        <p:grpSpPr>
          <a:xfrm>
            <a:off x="5586038" y="5343203"/>
            <a:ext cx="4346389" cy="784522"/>
            <a:chOff x="6909439" y="3496505"/>
            <a:chExt cx="4346389" cy="784522"/>
          </a:xfrm>
        </p:grpSpPr>
        <p:sp>
          <p:nvSpPr>
            <p:cNvPr id="22" name="TextBox 21">
              <a:extLst>
                <a:ext uri="{FF2B5EF4-FFF2-40B4-BE49-F238E27FC236}">
                  <a16:creationId xmlns="" xmlns:a16="http://schemas.microsoft.com/office/drawing/2014/main" id="{5797D328-B8BF-47AB-B3AA-3C4EFE538975}"/>
                </a:ext>
              </a:extLst>
            </p:cNvPr>
            <p:cNvSpPr txBox="1"/>
            <p:nvPr/>
          </p:nvSpPr>
          <p:spPr>
            <a:xfrm>
              <a:off x="6909440" y="3942473"/>
              <a:ext cx="4346388" cy="338554"/>
            </a:xfrm>
            <a:prstGeom prst="rect">
              <a:avLst/>
            </a:prstGeom>
            <a:noFill/>
          </p:spPr>
          <p:txBody>
            <a:bodyPr wrap="square" rtlCol="0">
              <a:spAutoFit/>
            </a:bodyPr>
            <a:lstStyle/>
            <a:p>
              <a:r>
                <a:rPr lang="fr-FR" sz="1600" b="1" dirty="0" err="1" smtClean="0">
                  <a:solidFill>
                    <a:schemeClr val="tx1">
                      <a:lumMod val="85000"/>
                      <a:lumOff val="15000"/>
                    </a:schemeClr>
                  </a:solidFill>
                  <a:latin typeface="Book  Antiqua"/>
                </a:rPr>
                <a:t>Tính</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chất</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của</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chân</a:t>
              </a:r>
              <a:r>
                <a:rPr lang="fr-FR" sz="1600" b="1" dirty="0" smtClean="0">
                  <a:solidFill>
                    <a:schemeClr val="tx1">
                      <a:lumMod val="85000"/>
                      <a:lumOff val="15000"/>
                    </a:schemeClr>
                  </a:solidFill>
                  <a:latin typeface="Book  Antiqua"/>
                </a:rPr>
                <a:t> </a:t>
              </a:r>
              <a:r>
                <a:rPr lang="fr-FR" sz="1600" b="1" dirty="0" err="1" smtClean="0">
                  <a:solidFill>
                    <a:schemeClr val="tx1">
                      <a:lumMod val="85000"/>
                      <a:lumOff val="15000"/>
                    </a:schemeClr>
                  </a:solidFill>
                  <a:latin typeface="Book  Antiqua"/>
                </a:rPr>
                <a:t>lý</a:t>
              </a:r>
              <a:endParaRPr lang="fr-FR" sz="1600" b="1" dirty="0">
                <a:solidFill>
                  <a:schemeClr val="tx1">
                    <a:lumMod val="85000"/>
                    <a:lumOff val="15000"/>
                  </a:schemeClr>
                </a:solidFill>
                <a:latin typeface="Book  Antiqua"/>
              </a:endParaRPr>
            </a:p>
          </p:txBody>
        </p:sp>
        <p:sp>
          <p:nvSpPr>
            <p:cNvPr id="23" name="TextBox 22">
              <a:extLst>
                <a:ext uri="{FF2B5EF4-FFF2-40B4-BE49-F238E27FC236}">
                  <a16:creationId xmlns="" xmlns:a16="http://schemas.microsoft.com/office/drawing/2014/main" id="{1C65CEFB-A9D5-4D32-9F5A-B894C8601C2F}"/>
                </a:ext>
              </a:extLst>
            </p:cNvPr>
            <p:cNvSpPr txBox="1"/>
            <p:nvPr/>
          </p:nvSpPr>
          <p:spPr>
            <a:xfrm>
              <a:off x="6909439" y="3496505"/>
              <a:ext cx="4346389" cy="523220"/>
            </a:xfrm>
            <a:prstGeom prst="rect">
              <a:avLst/>
            </a:prstGeom>
            <a:noFill/>
          </p:spPr>
          <p:txBody>
            <a:bodyPr wrap="square" rtlCol="0">
              <a:spAutoFit/>
            </a:bodyPr>
            <a:lstStyle/>
            <a:p>
              <a:r>
                <a:rPr lang="fr-FR" sz="2800" b="1" dirty="0">
                  <a:solidFill>
                    <a:schemeClr val="tx1">
                      <a:lumMod val="85000"/>
                      <a:lumOff val="15000"/>
                    </a:schemeClr>
                  </a:solidFill>
                  <a:latin typeface="Book  Antiqua"/>
                </a:rPr>
                <a:t>5</a:t>
              </a:r>
              <a:endParaRPr lang="fr-FR" sz="4000" b="1" dirty="0">
                <a:solidFill>
                  <a:schemeClr val="tx1">
                    <a:lumMod val="85000"/>
                    <a:lumOff val="15000"/>
                  </a:schemeClr>
                </a:solidFill>
                <a:latin typeface="Book  Antiqua"/>
              </a:endParaRPr>
            </a:p>
          </p:txBody>
        </p:sp>
      </p:grpSp>
    </p:spTree>
    <p:extLst>
      <p:ext uri="{BB962C8B-B14F-4D97-AF65-F5344CB8AC3E}">
        <p14:creationId xmlns:p14="http://schemas.microsoft.com/office/powerpoint/2010/main" val="40824764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86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86000">
                                          <p:cBhvr additive="base">
                                            <p:cTn id="7" dur="2000" fill="hold"/>
                                            <p:tgtEl>
                                              <p:spTgt spid="15"/>
                                            </p:tgtEl>
                                            <p:attrNameLst>
                                              <p:attrName>ppt_x</p:attrName>
                                            </p:attrNameLst>
                                          </p:cBhvr>
                                          <p:tavLst>
                                            <p:tav tm="0">
                                              <p:val>
                                                <p:strVal val="#ppt_x"/>
                                              </p:val>
                                            </p:tav>
                                            <p:tav tm="100000">
                                              <p:val>
                                                <p:strVal val="#ppt_x"/>
                                              </p:val>
                                            </p:tav>
                                          </p:tavLst>
                                        </p:anim>
                                        <p:anim calcmode="lin" valueType="num" p14:bounceEnd="86000">
                                          <p:cBhvr additive="base">
                                            <p:cTn id="8" dur="2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2000" fill="hold"/>
                                            <p:tgtEl>
                                              <p:spTgt spid="15"/>
                                            </p:tgtEl>
                                            <p:attrNameLst>
                                              <p:attrName>ppt_x</p:attrName>
                                            </p:attrNameLst>
                                          </p:cBhvr>
                                          <p:tavLst>
                                            <p:tav tm="0">
                                              <p:val>
                                                <p:strVal val="#ppt_x"/>
                                              </p:val>
                                            </p:tav>
                                            <p:tav tm="100000">
                                              <p:val>
                                                <p:strVal val="#ppt_x"/>
                                              </p:val>
                                            </p:tav>
                                          </p:tavLst>
                                        </p:anim>
                                        <p:anim calcmode="lin" valueType="num">
                                          <p:cBhvr additive="base">
                                            <p:cTn id="8" dur="2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1"/>
          <p:cNvSpPr>
            <a:spLocks noGrp="1"/>
          </p:cNvSpPr>
          <p:nvPr>
            <p:ph type="body" sz="quarter" idx="18"/>
          </p:nvPr>
        </p:nvSpPr>
        <p:spPr>
          <a:xfrm>
            <a:off x="911344" y="467603"/>
            <a:ext cx="10683053" cy="431780"/>
          </a:xfrm>
        </p:spPr>
        <p:txBody>
          <a:bodyPr>
            <a:noAutofit/>
          </a:bodyPr>
          <a:lstStyle/>
          <a:p>
            <a:r>
              <a:rPr lang="fr-FR" sz="1600" dirty="0" err="1" smtClean="0">
                <a:latin typeface="Book Antiqua" panose="02040602050305030304" pitchFamily="18" charset="0"/>
              </a:rPr>
              <a:t>Các</a:t>
            </a:r>
            <a:r>
              <a:rPr lang="fr-FR" sz="1600" dirty="0" smtClean="0">
                <a:latin typeface="Book Antiqua" panose="02040602050305030304" pitchFamily="18" charset="0"/>
              </a:rPr>
              <a:t> </a:t>
            </a:r>
            <a:r>
              <a:rPr lang="fr-FR" sz="1600" dirty="0" err="1">
                <a:latin typeface="Book Antiqua" panose="02040602050305030304" pitchFamily="18" charset="0"/>
              </a:rPr>
              <a:t>nguyên</a:t>
            </a:r>
            <a:r>
              <a:rPr lang="fr-FR" sz="1600" dirty="0">
                <a:latin typeface="Book Antiqua" panose="02040602050305030304" pitchFamily="18" charset="0"/>
              </a:rPr>
              <a:t> </a:t>
            </a:r>
            <a:r>
              <a:rPr lang="fr-FR" sz="1600" dirty="0" err="1">
                <a:latin typeface="Book Antiqua" panose="02040602050305030304" pitchFamily="18" charset="0"/>
              </a:rPr>
              <a:t>tắc</a:t>
            </a:r>
            <a:r>
              <a:rPr lang="fr-FR" sz="1600" dirty="0">
                <a:latin typeface="Book Antiqua" panose="02040602050305030304" pitchFamily="18" charset="0"/>
              </a:rPr>
              <a:t> </a:t>
            </a:r>
            <a:r>
              <a:rPr lang="fr-FR" sz="1600" dirty="0" err="1">
                <a:latin typeface="Book Antiqua" panose="02040602050305030304" pitchFamily="18" charset="0"/>
              </a:rPr>
              <a:t>của</a:t>
            </a:r>
            <a:r>
              <a:rPr lang="fr-FR" sz="1600" dirty="0">
                <a:latin typeface="Book Antiqua" panose="02040602050305030304" pitchFamily="18" charset="0"/>
              </a:rPr>
              <a:t> </a:t>
            </a:r>
            <a:r>
              <a:rPr lang="fr-FR" sz="1600" dirty="0" err="1">
                <a:latin typeface="Book Antiqua" panose="02040602050305030304" pitchFamily="18" charset="0"/>
              </a:rPr>
              <a:t>lý</a:t>
            </a:r>
            <a:r>
              <a:rPr lang="fr-FR" sz="1600" dirty="0">
                <a:latin typeface="Book Antiqua" panose="02040602050305030304" pitchFamily="18" charset="0"/>
              </a:rPr>
              <a:t> </a:t>
            </a:r>
            <a:r>
              <a:rPr lang="fr-FR" sz="1600" dirty="0" err="1">
                <a:latin typeface="Book Antiqua" panose="02040602050305030304" pitchFamily="18" charset="0"/>
              </a:rPr>
              <a:t>luận</a:t>
            </a:r>
            <a:r>
              <a:rPr lang="fr-FR" sz="1600" dirty="0">
                <a:latin typeface="Book Antiqua" panose="02040602050305030304" pitchFamily="18" charset="0"/>
              </a:rPr>
              <a:t> </a:t>
            </a:r>
            <a:r>
              <a:rPr lang="fr-FR" sz="1600" dirty="0" err="1">
                <a:latin typeface="Book Antiqua" panose="02040602050305030304" pitchFamily="18" charset="0"/>
              </a:rPr>
              <a:t>nhận</a:t>
            </a:r>
            <a:r>
              <a:rPr lang="fr-FR" sz="1600" dirty="0">
                <a:latin typeface="Book Antiqua" panose="02040602050305030304" pitchFamily="18" charset="0"/>
              </a:rPr>
              <a:t> </a:t>
            </a:r>
            <a:r>
              <a:rPr lang="fr-FR" sz="1600" dirty="0" err="1">
                <a:latin typeface="Book Antiqua" panose="02040602050305030304" pitchFamily="18" charset="0"/>
              </a:rPr>
              <a:t>thức</a:t>
            </a:r>
            <a:r>
              <a:rPr lang="fr-FR" sz="1600" dirty="0">
                <a:latin typeface="Book Antiqua" panose="02040602050305030304" pitchFamily="18" charset="0"/>
              </a:rPr>
              <a:t> </a:t>
            </a:r>
            <a:r>
              <a:rPr lang="fr-FR" sz="1600" dirty="0" err="1">
                <a:latin typeface="Book Antiqua" panose="02040602050305030304" pitchFamily="18" charset="0"/>
              </a:rPr>
              <a:t>duy</a:t>
            </a:r>
            <a:r>
              <a:rPr lang="fr-FR" sz="1600" dirty="0">
                <a:latin typeface="Book Antiqua" panose="02040602050305030304" pitchFamily="18" charset="0"/>
              </a:rPr>
              <a:t> </a:t>
            </a:r>
            <a:r>
              <a:rPr lang="fr-FR" sz="1600" dirty="0" err="1">
                <a:latin typeface="Book Antiqua" panose="02040602050305030304" pitchFamily="18" charset="0"/>
              </a:rPr>
              <a:t>vật</a:t>
            </a:r>
            <a:r>
              <a:rPr lang="fr-FR" sz="1600" dirty="0">
                <a:latin typeface="Book Antiqua" panose="02040602050305030304" pitchFamily="18" charset="0"/>
              </a:rPr>
              <a:t> </a:t>
            </a:r>
            <a:r>
              <a:rPr lang="fr-FR" sz="1600" dirty="0" err="1">
                <a:latin typeface="Book Antiqua" panose="02040602050305030304" pitchFamily="18" charset="0"/>
              </a:rPr>
              <a:t>biện</a:t>
            </a:r>
            <a:r>
              <a:rPr lang="fr-FR" sz="1600" dirty="0">
                <a:latin typeface="Book Antiqua" panose="02040602050305030304" pitchFamily="18" charset="0"/>
              </a:rPr>
              <a:t> </a:t>
            </a:r>
            <a:r>
              <a:rPr lang="fr-FR" sz="1600" dirty="0" err="1">
                <a:latin typeface="Book Antiqua" panose="02040602050305030304" pitchFamily="18" charset="0"/>
              </a:rPr>
              <a:t>chứng</a:t>
            </a:r>
            <a:endParaRPr lang="fr-FR" sz="1600" dirty="0">
              <a:latin typeface="Book Antiqua" panose="02040602050305030304" pitchFamily="18" charset="0"/>
            </a:endParaRPr>
          </a:p>
        </p:txBody>
      </p:sp>
      <p:sp>
        <p:nvSpPr>
          <p:cNvPr id="3" name="Rectangle 2"/>
          <p:cNvSpPr/>
          <p:nvPr/>
        </p:nvSpPr>
        <p:spPr>
          <a:xfrm>
            <a:off x="1007955" y="5002099"/>
            <a:ext cx="2932277" cy="13665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lvl="0">
              <a:lnSpc>
                <a:spcPct val="115000"/>
              </a:lnSpc>
              <a:spcAft>
                <a:spcPts val="0"/>
              </a:spcAft>
            </a:pP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Một</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thừa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nhận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thế</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giới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vật</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chất</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tồn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tại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khách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quan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bên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ngoài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độc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lập</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với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ý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thức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con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người</a:t>
            </a:r>
            <a:r>
              <a:rPr lang="en-US"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endParaRPr lang="en-US" sz="1050" dirty="0">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p:cNvSpPr/>
          <p:nvPr/>
        </p:nvSpPr>
        <p:spPr>
          <a:xfrm>
            <a:off x="4703156" y="5002099"/>
            <a:ext cx="2812473" cy="13665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lvl="0">
              <a:lnSpc>
                <a:spcPct val="115000"/>
              </a:lnSpc>
              <a:spcAft>
                <a:spcPts val="0"/>
              </a:spcAft>
            </a:pP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Hai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công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nhận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cảm</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giác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tri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giác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ý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thức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nói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chung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hình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ảnh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chủ</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quan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của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thế</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giới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khách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quan</a:t>
            </a:r>
            <a:r>
              <a:rPr lang="en-US"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endParaRPr lang="en-US" sz="105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p:cNvSpPr/>
          <p:nvPr/>
        </p:nvSpPr>
        <p:spPr>
          <a:xfrm>
            <a:off x="8657245" y="5002099"/>
            <a:ext cx="2721032" cy="13665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lvl="0">
              <a:lnSpc>
                <a:spcPct val="115000"/>
              </a:lnSpc>
              <a:spcAft>
                <a:spcPts val="100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Ba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lấy</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thực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tiễn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làm</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tiêu</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chuẩn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để</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kiểm</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tra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hình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ảnh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đúng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hình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ảnh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sai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của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cảm</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giác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ý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thức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nói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chung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endParaRPr lang="en-US" sz="1050"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Down Arrow 5"/>
          <p:cNvSpPr/>
          <p:nvPr/>
        </p:nvSpPr>
        <p:spPr>
          <a:xfrm>
            <a:off x="2212242" y="4392815"/>
            <a:ext cx="523702" cy="34913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Down Arrow 15"/>
          <p:cNvSpPr/>
          <p:nvPr/>
        </p:nvSpPr>
        <p:spPr>
          <a:xfrm>
            <a:off x="9912928" y="4392815"/>
            <a:ext cx="523702" cy="34913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Down Arrow 16"/>
          <p:cNvSpPr/>
          <p:nvPr/>
        </p:nvSpPr>
        <p:spPr>
          <a:xfrm>
            <a:off x="5847541" y="4392815"/>
            <a:ext cx="523702" cy="34913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TextBox 4"/>
          <p:cNvSpPr txBox="1"/>
          <p:nvPr/>
        </p:nvSpPr>
        <p:spPr>
          <a:xfrm>
            <a:off x="1782618" y="1246909"/>
            <a:ext cx="4664364" cy="369332"/>
          </a:xfrm>
          <a:prstGeom prst="rect">
            <a:avLst/>
          </a:prstGeom>
          <a:noFill/>
        </p:spPr>
        <p:txBody>
          <a:bodyPr wrap="square" rtlCol="0">
            <a:spAutoFit/>
          </a:bodyPr>
          <a:lstStyle/>
          <a:p>
            <a:r>
              <a:rPr lang="en-US" dirty="0" err="1"/>
              <a:t>Quan</a:t>
            </a:r>
            <a:r>
              <a:rPr lang="en-US" dirty="0"/>
              <a:t> </a:t>
            </a:r>
            <a:r>
              <a:rPr lang="en-US" dirty="0" err="1"/>
              <a:t>niệm</a:t>
            </a:r>
            <a:r>
              <a:rPr lang="en-US" dirty="0"/>
              <a:t> </a:t>
            </a:r>
            <a:r>
              <a:rPr lang="en-US" dirty="0" err="1"/>
              <a:t>về</a:t>
            </a:r>
            <a:r>
              <a:rPr lang="en-US" dirty="0"/>
              <a:t> </a:t>
            </a:r>
            <a:r>
              <a:rPr lang="en-US" dirty="0" err="1"/>
              <a:t>nhận</a:t>
            </a:r>
            <a:r>
              <a:rPr lang="en-US" dirty="0"/>
              <a:t> </a:t>
            </a:r>
            <a:r>
              <a:rPr lang="en-US" dirty="0" err="1"/>
              <a:t>thức</a:t>
            </a:r>
            <a:r>
              <a:rPr lang="en-US" dirty="0"/>
              <a:t> </a:t>
            </a:r>
            <a:r>
              <a:rPr lang="en-US" dirty="0" err="1"/>
              <a:t>trong</a:t>
            </a:r>
            <a:r>
              <a:rPr lang="en-US" dirty="0"/>
              <a:t> </a:t>
            </a:r>
            <a:r>
              <a:rPr lang="en-US" dirty="0" err="1"/>
              <a:t>lịch</a:t>
            </a:r>
            <a:r>
              <a:rPr lang="en-US" dirty="0"/>
              <a:t> </a:t>
            </a:r>
            <a:r>
              <a:rPr lang="en-US" dirty="0" err="1"/>
              <a:t>sử</a:t>
            </a:r>
            <a:r>
              <a:rPr lang="en-US" dirty="0"/>
              <a:t> </a:t>
            </a:r>
            <a:r>
              <a:rPr lang="en-US" dirty="0" err="1"/>
              <a:t>triết</a:t>
            </a:r>
            <a:r>
              <a:rPr lang="en-US" dirty="0"/>
              <a:t> </a:t>
            </a:r>
            <a:r>
              <a:rPr lang="en-US" dirty="0" err="1"/>
              <a:t>học</a:t>
            </a:r>
            <a:r>
              <a:rPr lang="en-US" dirty="0"/>
              <a:t> </a:t>
            </a:r>
          </a:p>
        </p:txBody>
      </p:sp>
      <p:sp>
        <p:nvSpPr>
          <p:cNvPr id="7" name="TextBox 6"/>
          <p:cNvSpPr txBox="1"/>
          <p:nvPr/>
        </p:nvSpPr>
        <p:spPr>
          <a:xfrm>
            <a:off x="3018134" y="1963767"/>
            <a:ext cx="2566788" cy="138499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vi-VN" sz="1400" dirty="0"/>
              <a:t>Lý luận nhận thức là một bộ phận của triết học, nghiên </a:t>
            </a:r>
            <a:r>
              <a:rPr lang="vi-VN" sz="1400" dirty="0" smtClean="0"/>
              <a:t>cứu</a:t>
            </a:r>
            <a:r>
              <a:rPr lang="en-US" sz="1400" dirty="0"/>
              <a:t> </a:t>
            </a:r>
            <a:r>
              <a:rPr lang="en-US" sz="1400" dirty="0" smtClean="0"/>
              <a:t>b</a:t>
            </a:r>
            <a:r>
              <a:rPr lang="vi-VN" sz="1400" dirty="0" smtClean="0"/>
              <a:t>ản </a:t>
            </a:r>
            <a:r>
              <a:rPr lang="vi-VN" sz="1400" dirty="0"/>
              <a:t>chất của nhận thức; giai quyết mối quan hệ của tri thức, của tư duy con người đối với hiện thực xung </a:t>
            </a:r>
            <a:r>
              <a:rPr lang="vi-VN" sz="1400" dirty="0" smtClean="0"/>
              <a:t>quanh</a:t>
            </a:r>
            <a:endParaRPr lang="en-US" sz="1400" dirty="0"/>
          </a:p>
        </p:txBody>
      </p:sp>
      <p:sp>
        <p:nvSpPr>
          <p:cNvPr id="13" name="Right Arrow 12"/>
          <p:cNvSpPr/>
          <p:nvPr/>
        </p:nvSpPr>
        <p:spPr>
          <a:xfrm>
            <a:off x="2474093" y="2545439"/>
            <a:ext cx="290813" cy="267855"/>
          </a:xfrm>
          <a:prstGeom prst="rightArrow">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TextBox 9"/>
          <p:cNvSpPr txBox="1"/>
          <p:nvPr/>
        </p:nvSpPr>
        <p:spPr>
          <a:xfrm>
            <a:off x="8512234" y="1255491"/>
            <a:ext cx="2017221"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dirty="0" err="1"/>
              <a:t>Quan</a:t>
            </a:r>
            <a:r>
              <a:rPr lang="en-US" dirty="0"/>
              <a:t> </a:t>
            </a:r>
            <a:r>
              <a:rPr lang="en-US" dirty="0" err="1"/>
              <a:t>điểm</a:t>
            </a:r>
            <a:r>
              <a:rPr lang="en-US" dirty="0"/>
              <a:t> </a:t>
            </a:r>
            <a:r>
              <a:rPr lang="en-US" dirty="0" err="1"/>
              <a:t>của</a:t>
            </a:r>
            <a:r>
              <a:rPr lang="en-US" dirty="0"/>
              <a:t> </a:t>
            </a:r>
            <a:r>
              <a:rPr lang="en-US" dirty="0" err="1"/>
              <a:t>chủ</a:t>
            </a:r>
            <a:r>
              <a:rPr lang="en-US" dirty="0"/>
              <a:t> </a:t>
            </a:r>
            <a:r>
              <a:rPr lang="en-US" dirty="0" err="1"/>
              <a:t>nghĩa</a:t>
            </a:r>
            <a:r>
              <a:rPr lang="en-US" dirty="0"/>
              <a:t> </a:t>
            </a:r>
            <a:r>
              <a:rPr lang="en-US" dirty="0" err="1"/>
              <a:t>duy</a:t>
            </a:r>
            <a:r>
              <a:rPr lang="en-US" dirty="0"/>
              <a:t> </a:t>
            </a:r>
            <a:r>
              <a:rPr lang="en-US" dirty="0" err="1"/>
              <a:t>tâm</a:t>
            </a:r>
            <a:endParaRPr lang="en-US" dirty="0"/>
          </a:p>
        </p:txBody>
      </p:sp>
      <p:sp>
        <p:nvSpPr>
          <p:cNvPr id="11" name="Down Arrow 10"/>
          <p:cNvSpPr/>
          <p:nvPr/>
        </p:nvSpPr>
        <p:spPr>
          <a:xfrm>
            <a:off x="8630922" y="2152073"/>
            <a:ext cx="446118" cy="360098"/>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9990512" y="2152073"/>
            <a:ext cx="446118" cy="360098"/>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080899" y="2653205"/>
            <a:ext cx="1342964"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vi-VN" sz="1200" dirty="0" smtClean="0"/>
              <a:t>Chủ nghĩa duy tâm khách quan</a:t>
            </a:r>
            <a:endParaRPr lang="en-US" sz="1200" dirty="0"/>
          </a:p>
        </p:txBody>
      </p:sp>
      <p:sp>
        <p:nvSpPr>
          <p:cNvPr id="19" name="TextBox 18"/>
          <p:cNvSpPr txBox="1"/>
          <p:nvPr/>
        </p:nvSpPr>
        <p:spPr>
          <a:xfrm>
            <a:off x="9765148" y="2652020"/>
            <a:ext cx="1342964" cy="461665"/>
          </a:xfrm>
          <a:prstGeom prst="rect">
            <a:avLst/>
          </a:prstGeom>
          <a:solidFill>
            <a:schemeClr val="bg1"/>
          </a:solidFill>
          <a:ln>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vi-VN" sz="1200" dirty="0" smtClean="0"/>
              <a:t>Chủ nghĩa duy tâm chủ quan</a:t>
            </a:r>
            <a:endParaRPr lang="en-US" sz="1200" dirty="0"/>
          </a:p>
        </p:txBody>
      </p:sp>
    </p:spTree>
    <p:extLst>
      <p:ext uri="{BB962C8B-B14F-4D97-AF65-F5344CB8AC3E}">
        <p14:creationId xmlns:p14="http://schemas.microsoft.com/office/powerpoint/2010/main" val="2474439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up)">
                                      <p:cBhvr>
                                        <p:cTn id="19" dur="500"/>
                                        <p:tgtEl>
                                          <p:spTgt spid="10"/>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up)">
                                      <p:cBhvr>
                                        <p:cTn id="31" dur="500"/>
                                        <p:tgtEl>
                                          <p:spTgt spid="12"/>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up)">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up)">
                                      <p:cBhvr>
                                        <p:cTn id="40" dur="500"/>
                                        <p:tgtEl>
                                          <p:spTgt spid="6"/>
                                        </p:tgtEl>
                                      </p:cBhvr>
                                    </p:animEffect>
                                  </p:childTnLst>
                                </p:cTn>
                              </p:par>
                            </p:childTnLst>
                          </p:cTn>
                        </p:par>
                        <p:par>
                          <p:cTn id="41" fill="hold">
                            <p:stCondLst>
                              <p:cond delay="500"/>
                            </p:stCondLst>
                            <p:childTnLst>
                              <p:par>
                                <p:cTn id="42" presetID="22" presetClass="entr" presetSubtype="1" fill="hold" grpId="0"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wipe(up)">
                                      <p:cBhvr>
                                        <p:cTn id="44" dur="500"/>
                                        <p:tgtEl>
                                          <p:spTgt spid="3"/>
                                        </p:tgtEl>
                                      </p:cBhvr>
                                    </p:animEffect>
                                  </p:childTnLst>
                                </p:cTn>
                              </p:par>
                            </p:childTnLst>
                          </p:cTn>
                        </p:par>
                        <p:par>
                          <p:cTn id="45" fill="hold">
                            <p:stCondLst>
                              <p:cond delay="1000"/>
                            </p:stCondLst>
                            <p:childTnLst>
                              <p:par>
                                <p:cTn id="46" presetID="22" presetClass="entr" presetSubtype="1" fill="hold" grpId="0" nodeType="after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up)">
                                      <p:cBhvr>
                                        <p:cTn id="48" dur="500"/>
                                        <p:tgtEl>
                                          <p:spTgt spid="17"/>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wipe(up)">
                                      <p:cBhvr>
                                        <p:cTn id="51" dur="500"/>
                                        <p:tgtEl>
                                          <p:spTgt spid="2"/>
                                        </p:tgtEl>
                                      </p:cBhvr>
                                    </p:animEffect>
                                  </p:childTnLst>
                                </p:cTn>
                              </p:par>
                            </p:childTnLst>
                          </p:cTn>
                        </p:par>
                        <p:par>
                          <p:cTn id="52" fill="hold">
                            <p:stCondLst>
                              <p:cond delay="1500"/>
                            </p:stCondLst>
                            <p:childTnLst>
                              <p:par>
                                <p:cTn id="53" presetID="22" presetClass="entr" presetSubtype="1"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up)">
                                      <p:cBhvr>
                                        <p:cTn id="55" dur="500"/>
                                        <p:tgtEl>
                                          <p:spTgt spid="16"/>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up)">
                                      <p:cBhvr>
                                        <p:cTn id="5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4" grpId="0" animBg="1"/>
      <p:bldP spid="6" grpId="0" animBg="1"/>
      <p:bldP spid="16" grpId="0" animBg="1"/>
      <p:bldP spid="17" grpId="0" animBg="1"/>
      <p:bldP spid="7" grpId="0" animBg="1"/>
      <p:bldP spid="13" grpId="0" animBg="1"/>
      <p:bldP spid="10" grpId="0" animBg="1"/>
      <p:bldP spid="11" grpId="0" animBg="1"/>
      <p:bldP spid="18" grpId="0" animBg="1"/>
      <p:bldP spid="12" grpId="0" animBg="1"/>
      <p:bldP spid="1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22285" y="3236392"/>
            <a:ext cx="1553671" cy="461665"/>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2400" dirty="0" err="1" smtClean="0"/>
              <a:t>Nhận</a:t>
            </a:r>
            <a:r>
              <a:rPr lang="en-US" sz="2400" dirty="0" smtClean="0"/>
              <a:t> </a:t>
            </a:r>
            <a:r>
              <a:rPr lang="en-US" sz="2400" dirty="0" err="1" smtClean="0"/>
              <a:t>thức</a:t>
            </a:r>
            <a:endParaRPr lang="en-US" sz="2400" dirty="0"/>
          </a:p>
        </p:txBody>
      </p:sp>
      <p:sp>
        <p:nvSpPr>
          <p:cNvPr id="7" name="Right Arrow 6"/>
          <p:cNvSpPr/>
          <p:nvPr/>
        </p:nvSpPr>
        <p:spPr>
          <a:xfrm>
            <a:off x="6910599" y="1627244"/>
            <a:ext cx="436970" cy="299405"/>
          </a:xfrm>
          <a:prstGeom prst="rightArrow">
            <a:avLst/>
          </a:prstGeom>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8" name="Right Arrow 7"/>
          <p:cNvSpPr/>
          <p:nvPr/>
        </p:nvSpPr>
        <p:spPr>
          <a:xfrm>
            <a:off x="6910599" y="5072358"/>
            <a:ext cx="436970" cy="299405"/>
          </a:xfrm>
          <a:prstGeom prst="rightArrow">
            <a:avLst/>
          </a:prstGeom>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9" name="TextBox 8"/>
          <p:cNvSpPr txBox="1"/>
          <p:nvPr/>
        </p:nvSpPr>
        <p:spPr>
          <a:xfrm>
            <a:off x="7586280" y="1453780"/>
            <a:ext cx="1157163"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dirty="0" err="1" smtClean="0"/>
              <a:t>Chủ</a:t>
            </a:r>
            <a:r>
              <a:rPr lang="en-US" dirty="0" smtClean="0"/>
              <a:t> </a:t>
            </a:r>
            <a:r>
              <a:rPr lang="en-US" dirty="0" err="1" smtClean="0"/>
              <a:t>thể</a:t>
            </a:r>
            <a:r>
              <a:rPr lang="en-US" dirty="0" smtClean="0"/>
              <a:t> </a:t>
            </a:r>
            <a:r>
              <a:rPr lang="en-US" dirty="0" err="1" smtClean="0"/>
              <a:t>nhận</a:t>
            </a:r>
            <a:r>
              <a:rPr lang="en-US" dirty="0" smtClean="0"/>
              <a:t> </a:t>
            </a:r>
            <a:r>
              <a:rPr lang="en-US" dirty="0" err="1" smtClean="0"/>
              <a:t>thức</a:t>
            </a:r>
            <a:endParaRPr lang="en-US" dirty="0"/>
          </a:p>
        </p:txBody>
      </p:sp>
      <p:sp>
        <p:nvSpPr>
          <p:cNvPr id="10" name="TextBox 9"/>
          <p:cNvSpPr txBox="1"/>
          <p:nvPr/>
        </p:nvSpPr>
        <p:spPr>
          <a:xfrm>
            <a:off x="7586280" y="4898894"/>
            <a:ext cx="1213808"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dirty="0" err="1" smtClean="0"/>
              <a:t>Khách</a:t>
            </a:r>
            <a:r>
              <a:rPr lang="en-US" dirty="0" smtClean="0"/>
              <a:t> </a:t>
            </a:r>
            <a:r>
              <a:rPr lang="en-US" dirty="0" err="1" smtClean="0"/>
              <a:t>thể</a:t>
            </a:r>
            <a:r>
              <a:rPr lang="en-US" dirty="0" smtClean="0"/>
              <a:t> </a:t>
            </a:r>
            <a:r>
              <a:rPr lang="en-US" dirty="0" err="1" smtClean="0"/>
              <a:t>nhận</a:t>
            </a:r>
            <a:r>
              <a:rPr lang="en-US" dirty="0" smtClean="0"/>
              <a:t> </a:t>
            </a:r>
            <a:r>
              <a:rPr lang="en-US" dirty="0" err="1" smtClean="0"/>
              <a:t>thức</a:t>
            </a:r>
            <a:endParaRPr lang="en-US" dirty="0"/>
          </a:p>
        </p:txBody>
      </p:sp>
      <p:sp>
        <p:nvSpPr>
          <p:cNvPr id="11" name="TextBox 10"/>
          <p:cNvSpPr txBox="1"/>
          <p:nvPr/>
        </p:nvSpPr>
        <p:spPr>
          <a:xfrm>
            <a:off x="9730666" y="1283220"/>
            <a:ext cx="1598183" cy="1200329"/>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lvl="0" algn="just"/>
            <a:r>
              <a:rPr lang="en-US" dirty="0" err="1">
                <a:latin typeface="Times New Roman" pitchFamily="18" charset="0"/>
                <a:cs typeface="Times New Roman" pitchFamily="18" charset="0"/>
              </a:rPr>
              <a:t>Là</a:t>
            </a:r>
            <a:r>
              <a:rPr lang="en-US" dirty="0">
                <a:latin typeface="Times New Roman" pitchFamily="18" charset="0"/>
                <a:cs typeface="Times New Roman" pitchFamily="18" charset="0"/>
              </a:rPr>
              <a:t> con </a:t>
            </a:r>
            <a:r>
              <a:rPr lang="en-US" dirty="0" err="1">
                <a:latin typeface="Times New Roman" pitchFamily="18" charset="0"/>
                <a:cs typeface="Times New Roman" pitchFamily="18" charset="0"/>
              </a:rPr>
              <a:t>người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đang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tiến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hành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hoạt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động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nhận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thức</a:t>
            </a:r>
            <a:r>
              <a:rPr lang="en-US" dirty="0">
                <a:latin typeface="Times New Roman" pitchFamily="18" charset="0"/>
                <a:cs typeface="Times New Roman" pitchFamily="18" charset="0"/>
              </a:rPr>
              <a:t>. </a:t>
            </a:r>
            <a:endParaRPr lang="en-US" b="1" dirty="0">
              <a:latin typeface="Times New Roman" pitchFamily="18" charset="0"/>
              <a:cs typeface="Times New Roman" pitchFamily="18" charset="0"/>
            </a:endParaRPr>
          </a:p>
        </p:txBody>
      </p:sp>
      <p:sp>
        <p:nvSpPr>
          <p:cNvPr id="12" name="TextBox 11"/>
          <p:cNvSpPr txBox="1"/>
          <p:nvPr/>
        </p:nvSpPr>
        <p:spPr>
          <a:xfrm>
            <a:off x="9603219" y="4771598"/>
            <a:ext cx="1887467" cy="923330"/>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lvl="0" algn="just"/>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đối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tượng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chủ</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nhận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thức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đang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hướng</a:t>
            </a:r>
            <a:r>
              <a:rPr lang="en-US" dirty="0">
                <a:latin typeface="Times New Roman" pitchFamily="18" charset="0"/>
                <a:cs typeface="Times New Roman" pitchFamily="18" charset="0"/>
              </a:rPr>
              <a:t> </a:t>
            </a:r>
            <a:r>
              <a:rPr lang="en-US" dirty="0" err="1" smtClean="0">
                <a:latin typeface="Times New Roman" pitchFamily="18" charset="0"/>
                <a:cs typeface="Times New Roman" pitchFamily="18" charset="0"/>
              </a:rPr>
              <a:t>tới</a:t>
            </a:r>
            <a:endParaRPr lang="en-US" dirty="0"/>
          </a:p>
        </p:txBody>
      </p:sp>
      <p:sp>
        <p:nvSpPr>
          <p:cNvPr id="13" name="Right Arrow 12"/>
          <p:cNvSpPr/>
          <p:nvPr/>
        </p:nvSpPr>
        <p:spPr>
          <a:xfrm>
            <a:off x="9024638" y="1643800"/>
            <a:ext cx="436970" cy="299405"/>
          </a:xfrm>
          <a:prstGeom prst="rightArrow">
            <a:avLst/>
          </a:prstGeom>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Right Arrow 13"/>
          <p:cNvSpPr/>
          <p:nvPr/>
        </p:nvSpPr>
        <p:spPr>
          <a:xfrm>
            <a:off x="9023621" y="5072356"/>
            <a:ext cx="436970" cy="299405"/>
          </a:xfrm>
          <a:prstGeom prst="rightArrow">
            <a:avLst/>
          </a:prstGeom>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5" name="Rectangle 14"/>
          <p:cNvSpPr/>
          <p:nvPr/>
        </p:nvSpPr>
        <p:spPr>
          <a:xfrm>
            <a:off x="1039091" y="2304198"/>
            <a:ext cx="3241964" cy="264072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marL="228600" algn="just">
              <a:lnSpc>
                <a:spcPct val="115000"/>
              </a:lnSpc>
              <a:spcAft>
                <a:spcPts val="1000"/>
              </a:spcAft>
            </a:pP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Nhận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thức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chính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sự</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phản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ánh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thế</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giới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khách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quan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vào</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bộ</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óc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con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người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nhưng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sự</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phản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ánh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này</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không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phải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giản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đơn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thụ</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động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mà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là</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quá</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trình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biện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chứng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dựa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trên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hoạt</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động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tích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cực</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của</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chủ</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thể</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trong</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quan</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hệ</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với</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khách</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thể</a:t>
            </a: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 Placeholder 1"/>
          <p:cNvSpPr>
            <a:spLocks noGrp="1"/>
          </p:cNvSpPr>
          <p:nvPr>
            <p:ph type="body" sz="quarter" idx="18"/>
          </p:nvPr>
        </p:nvSpPr>
        <p:spPr>
          <a:xfrm>
            <a:off x="911344" y="467603"/>
            <a:ext cx="10683053" cy="431780"/>
          </a:xfrm>
        </p:spPr>
        <p:txBody>
          <a:bodyPr>
            <a:noAutofit/>
          </a:bodyPr>
          <a:lstStyle/>
          <a:p>
            <a:r>
              <a:rPr lang="fr-FR" sz="1600" dirty="0" err="1" smtClean="0">
                <a:latin typeface="Book Antiqua" panose="02040602050305030304" pitchFamily="18" charset="0"/>
              </a:rPr>
              <a:t>Nguồn</a:t>
            </a:r>
            <a:r>
              <a:rPr lang="fr-FR" sz="1600" dirty="0" smtClean="0">
                <a:latin typeface="Book Antiqua" panose="02040602050305030304" pitchFamily="18" charset="0"/>
              </a:rPr>
              <a:t> </a:t>
            </a:r>
            <a:r>
              <a:rPr lang="fr-FR" sz="1600" dirty="0" err="1">
                <a:latin typeface="Book Antiqua" panose="02040602050305030304" pitchFamily="18" charset="0"/>
              </a:rPr>
              <a:t>gốc</a:t>
            </a:r>
            <a:r>
              <a:rPr lang="fr-FR" sz="1600" dirty="0">
                <a:latin typeface="Book Antiqua" panose="02040602050305030304" pitchFamily="18" charset="0"/>
              </a:rPr>
              <a:t>, </a:t>
            </a:r>
            <a:r>
              <a:rPr lang="fr-FR" sz="1600" dirty="0" err="1">
                <a:latin typeface="Book Antiqua" panose="02040602050305030304" pitchFamily="18" charset="0"/>
              </a:rPr>
              <a:t>bản</a:t>
            </a:r>
            <a:r>
              <a:rPr lang="fr-FR" sz="1600" dirty="0">
                <a:latin typeface="Book Antiqua" panose="02040602050305030304" pitchFamily="18" charset="0"/>
              </a:rPr>
              <a:t> </a:t>
            </a:r>
            <a:r>
              <a:rPr lang="fr-FR" sz="1600" dirty="0" err="1">
                <a:latin typeface="Book Antiqua" panose="02040602050305030304" pitchFamily="18" charset="0"/>
              </a:rPr>
              <a:t>chất</a:t>
            </a:r>
            <a:r>
              <a:rPr lang="fr-FR" sz="1600" dirty="0">
                <a:latin typeface="Book Antiqua" panose="02040602050305030304" pitchFamily="18" charset="0"/>
              </a:rPr>
              <a:t> </a:t>
            </a:r>
            <a:r>
              <a:rPr lang="fr-FR" sz="1600" dirty="0" err="1">
                <a:latin typeface="Book Antiqua" panose="02040602050305030304" pitchFamily="18" charset="0"/>
              </a:rPr>
              <a:t>của</a:t>
            </a:r>
            <a:r>
              <a:rPr lang="fr-FR" sz="1600" dirty="0">
                <a:latin typeface="Book Antiqua" panose="02040602050305030304" pitchFamily="18" charset="0"/>
              </a:rPr>
              <a:t> </a:t>
            </a:r>
            <a:r>
              <a:rPr lang="fr-FR" sz="1600" dirty="0" err="1">
                <a:latin typeface="Book Antiqua" panose="02040602050305030304" pitchFamily="18" charset="0"/>
              </a:rPr>
              <a:t>nhận</a:t>
            </a:r>
            <a:r>
              <a:rPr lang="fr-FR" sz="1600" dirty="0">
                <a:latin typeface="Book Antiqua" panose="02040602050305030304" pitchFamily="18" charset="0"/>
              </a:rPr>
              <a:t> </a:t>
            </a:r>
            <a:r>
              <a:rPr lang="fr-FR" sz="1600" dirty="0" err="1">
                <a:latin typeface="Book Antiqua" panose="02040602050305030304" pitchFamily="18" charset="0"/>
              </a:rPr>
              <a:t>thức</a:t>
            </a:r>
            <a:endParaRPr lang="fr-FR" sz="1600" dirty="0">
              <a:latin typeface="Book Antiqua" panose="02040602050305030304" pitchFamily="18" charset="0"/>
            </a:endParaRPr>
          </a:p>
        </p:txBody>
      </p:sp>
    </p:spTree>
    <p:extLst>
      <p:ext uri="{BB962C8B-B14F-4D97-AF65-F5344CB8AC3E}">
        <p14:creationId xmlns:p14="http://schemas.microsoft.com/office/powerpoint/2010/main" val="272308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left)">
                                      <p:cBhvr>
                                        <p:cTn id="35" dur="500"/>
                                        <p:tgtEl>
                                          <p:spTgt spid="14"/>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left)">
                                      <p:cBhvr>
                                        <p:cTn id="39" dur="500"/>
                                        <p:tgtEl>
                                          <p:spTgt spid="11"/>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873188" y="2782655"/>
            <a:ext cx="3468211" cy="1169551"/>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vi-VN" sz="1400" dirty="0">
                <a:solidFill>
                  <a:srgbClr val="001A33"/>
                </a:solidFill>
                <a:latin typeface="Segoe UI" panose="020B0502040204020203" pitchFamily="34" charset="0"/>
              </a:rPr>
              <a:t>Vai trò </a:t>
            </a:r>
            <a:r>
              <a:rPr lang="vi-VN" sz="1400" dirty="0" smtClean="0">
                <a:solidFill>
                  <a:srgbClr val="001A33"/>
                </a:solidFill>
                <a:latin typeface="Segoe UI" panose="020B0502040204020203" pitchFamily="34" charset="0"/>
              </a:rPr>
              <a:t>:</a:t>
            </a:r>
            <a:r>
              <a:rPr lang="en-US" sz="1400" dirty="0" smtClean="0">
                <a:solidFill>
                  <a:srgbClr val="001A33"/>
                </a:solidFill>
                <a:latin typeface="Segoe UI" panose="020B0502040204020203" pitchFamily="34" charset="0"/>
              </a:rPr>
              <a:t> </a:t>
            </a:r>
            <a:r>
              <a:rPr lang="vi-VN" sz="1400" dirty="0" smtClean="0">
                <a:solidFill>
                  <a:srgbClr val="001A33"/>
                </a:solidFill>
                <a:latin typeface="Segoe UI" panose="020B0502040204020203" pitchFamily="34" charset="0"/>
              </a:rPr>
              <a:t>Đối </a:t>
            </a:r>
            <a:r>
              <a:rPr lang="vi-VN" sz="1400" dirty="0">
                <a:solidFill>
                  <a:srgbClr val="001A33"/>
                </a:solidFill>
                <a:latin typeface="Segoe UI" panose="020B0502040204020203" pitchFamily="34" charset="0"/>
              </a:rPr>
              <a:t>với nhận thức, thực tiễn đóng vai trò là cơ sở, động lực, mục đích của nhận thức và là tiêu chuẩn của chân lý, kiểm tra tính đúng đắn của quá trình nhận thức chân lý</a:t>
            </a:r>
            <a:r>
              <a:rPr lang="vi-VN" sz="1400" dirty="0" smtClean="0">
                <a:solidFill>
                  <a:srgbClr val="001A33"/>
                </a:solidFill>
                <a:latin typeface="Segoe UI" panose="020B0502040204020203" pitchFamily="34" charset="0"/>
              </a:rPr>
              <a:t>.</a:t>
            </a:r>
            <a:endParaRPr lang="vi-VN" sz="1400" dirty="0">
              <a:solidFill>
                <a:srgbClr val="001A33"/>
              </a:solidFill>
              <a:latin typeface="Segoe UI" panose="020B0502040204020203" pitchFamily="34" charset="0"/>
            </a:endParaRPr>
          </a:p>
        </p:txBody>
      </p:sp>
      <p:sp>
        <p:nvSpPr>
          <p:cNvPr id="9" name="Rectangle 8"/>
          <p:cNvSpPr/>
          <p:nvPr/>
        </p:nvSpPr>
        <p:spPr>
          <a:xfrm>
            <a:off x="1873188" y="1545284"/>
            <a:ext cx="3468211" cy="954107"/>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en-US" sz="1400" dirty="0" err="1">
                <a:latin typeface="Segoe UI" panose="020B0502040204020203" pitchFamily="34" charset="0"/>
                <a:cs typeface="Segoe UI" panose="020B0502040204020203" pitchFamily="34" charset="0"/>
              </a:rPr>
              <a:t>Khái</a:t>
            </a:r>
            <a:r>
              <a:rPr lang="en-US" sz="1400" dirty="0">
                <a:latin typeface="Segoe UI" panose="020B0502040204020203" pitchFamily="34" charset="0"/>
                <a:cs typeface="Segoe UI" panose="020B0502040204020203" pitchFamily="34" charset="0"/>
              </a:rPr>
              <a:t> </a:t>
            </a:r>
            <a:r>
              <a:rPr lang="en-US" sz="1400" dirty="0" err="1" smtClean="0">
                <a:latin typeface="Segoe UI" panose="020B0502040204020203" pitchFamily="34" charset="0"/>
                <a:cs typeface="Segoe UI" panose="020B0502040204020203" pitchFamily="34" charset="0"/>
              </a:rPr>
              <a:t>niệm</a:t>
            </a:r>
            <a:r>
              <a:rPr lang="en-US" sz="1400" dirty="0" smtClean="0">
                <a:latin typeface="Segoe UI" panose="020B0502040204020203" pitchFamily="34" charset="0"/>
                <a:cs typeface="Segoe UI" panose="020B0502040204020203" pitchFamily="34" charset="0"/>
              </a:rPr>
              <a:t> : </a:t>
            </a:r>
            <a:r>
              <a:rPr lang="en-US" sz="1400" dirty="0" err="1" smtClean="0">
                <a:latin typeface="Segoe UI" panose="020B0502040204020203" pitchFamily="34" charset="0"/>
                <a:cs typeface="Segoe UI" panose="020B0502040204020203" pitchFamily="34" charset="0"/>
              </a:rPr>
              <a:t>Thực</a:t>
            </a:r>
            <a:r>
              <a:rPr lang="en-US" sz="1400" dirty="0" smtClean="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tiễn</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dùng</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để</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chỉ</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toàn</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bộ</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hoạt</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động</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vật</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chất</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có</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mục</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đích</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mang</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tính</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lịch</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sử</a:t>
            </a:r>
            <a:r>
              <a:rPr lang="en-US" sz="1400" dirty="0">
                <a:latin typeface="Segoe UI" panose="020B0502040204020203" pitchFamily="34" charset="0"/>
                <a:cs typeface="Segoe UI" panose="020B0502040204020203" pitchFamily="34" charset="0"/>
              </a:rPr>
              <a:t> - </a:t>
            </a:r>
            <a:r>
              <a:rPr lang="en-US" sz="1400" dirty="0" err="1">
                <a:latin typeface="Segoe UI" panose="020B0502040204020203" pitchFamily="34" charset="0"/>
                <a:cs typeface="Segoe UI" panose="020B0502040204020203" pitchFamily="34" charset="0"/>
              </a:rPr>
              <a:t>xã</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hội</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của</a:t>
            </a:r>
            <a:r>
              <a:rPr lang="en-US" sz="1400" dirty="0">
                <a:latin typeface="Segoe UI" panose="020B0502040204020203" pitchFamily="34" charset="0"/>
                <a:cs typeface="Segoe UI" panose="020B0502040204020203" pitchFamily="34" charset="0"/>
              </a:rPr>
              <a:t> con </a:t>
            </a:r>
            <a:r>
              <a:rPr lang="en-US" sz="1400" dirty="0" err="1">
                <a:latin typeface="Segoe UI" panose="020B0502040204020203" pitchFamily="34" charset="0"/>
                <a:cs typeface="Segoe UI" panose="020B0502040204020203" pitchFamily="34" charset="0"/>
              </a:rPr>
              <a:t>người</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nhằm</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cải</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biến</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tự</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nhiên</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và</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xã</a:t>
            </a:r>
            <a:r>
              <a:rPr lang="en-US" sz="1400" dirty="0">
                <a:latin typeface="Segoe UI" panose="020B0502040204020203" pitchFamily="34" charset="0"/>
                <a:cs typeface="Segoe UI" panose="020B0502040204020203" pitchFamily="34" charset="0"/>
              </a:rPr>
              <a:t> </a:t>
            </a:r>
            <a:r>
              <a:rPr lang="en-US" sz="1400" dirty="0" err="1">
                <a:latin typeface="Segoe UI" panose="020B0502040204020203" pitchFamily="34" charset="0"/>
                <a:cs typeface="Segoe UI" panose="020B0502040204020203" pitchFamily="34" charset="0"/>
              </a:rPr>
              <a:t>hội</a:t>
            </a:r>
            <a:r>
              <a:rPr lang="en-US" sz="1400" dirty="0">
                <a:latin typeface="Segoe UI" panose="020B0502040204020203" pitchFamily="34" charset="0"/>
                <a:cs typeface="Segoe UI" panose="020B0502040204020203" pitchFamily="34" charset="0"/>
              </a:rPr>
              <a:t>.</a:t>
            </a:r>
          </a:p>
        </p:txBody>
      </p:sp>
      <p:graphicFrame>
        <p:nvGraphicFramePr>
          <p:cNvPr id="10" name="Diagram 9"/>
          <p:cNvGraphicFramePr/>
          <p:nvPr>
            <p:extLst>
              <p:ext uri="{D42A27DB-BD31-4B8C-83A1-F6EECF244321}">
                <p14:modId xmlns:p14="http://schemas.microsoft.com/office/powerpoint/2010/main" val="2181555031"/>
              </p:ext>
            </p:extLst>
          </p:nvPr>
        </p:nvGraphicFramePr>
        <p:xfrm>
          <a:off x="6320902" y="978738"/>
          <a:ext cx="5102688" cy="40105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Rectangle 10"/>
          <p:cNvSpPr/>
          <p:nvPr/>
        </p:nvSpPr>
        <p:spPr>
          <a:xfrm>
            <a:off x="2086251" y="5026404"/>
            <a:ext cx="2894122" cy="116955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vi-VN" sz="1400" dirty="0">
                <a:solidFill>
                  <a:srgbClr val="001A33"/>
                </a:solidFill>
                <a:latin typeface="Segoe UI" panose="020B0502040204020203" pitchFamily="34" charset="0"/>
              </a:rPr>
              <a:t>Tính tuyệt </a:t>
            </a:r>
            <a:r>
              <a:rPr lang="en-US" sz="1400" dirty="0">
                <a:solidFill>
                  <a:srgbClr val="001A33"/>
                </a:solidFill>
                <a:latin typeface="Segoe UI" panose="020B0502040204020203" pitchFamily="34" charset="0"/>
              </a:rPr>
              <a:t>đ</a:t>
            </a:r>
            <a:r>
              <a:rPr lang="vi-VN" sz="1400" dirty="0" smtClean="0">
                <a:solidFill>
                  <a:srgbClr val="001A33"/>
                </a:solidFill>
                <a:latin typeface="Segoe UI" panose="020B0502040204020203" pitchFamily="34" charset="0"/>
              </a:rPr>
              <a:t>ối </a:t>
            </a:r>
            <a:r>
              <a:rPr lang="vi-VN" sz="1400" dirty="0">
                <a:solidFill>
                  <a:srgbClr val="001A33"/>
                </a:solidFill>
                <a:latin typeface="Segoe UI" panose="020B0502040204020203" pitchFamily="34" charset="0"/>
              </a:rPr>
              <a:t>thể hiện ở chỗ, thực tiễn ở những giai đoạn lịch sử cụ thể là tiêu chuẩn khách quan duy nhất có thể khẳng định được chân lý, bác bỏ được sai lầm.</a:t>
            </a:r>
            <a:endParaRPr lang="en-US" sz="1400" dirty="0"/>
          </a:p>
        </p:txBody>
      </p:sp>
      <p:sp>
        <p:nvSpPr>
          <p:cNvPr id="12" name="Rectangle 11"/>
          <p:cNvSpPr/>
          <p:nvPr/>
        </p:nvSpPr>
        <p:spPr>
          <a:xfrm>
            <a:off x="5705383" y="5026404"/>
            <a:ext cx="2035945" cy="95410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r>
              <a:rPr lang="vi-VN" sz="1400" dirty="0">
                <a:solidFill>
                  <a:srgbClr val="001A33"/>
                </a:solidFill>
                <a:latin typeface="Segoe UI" panose="020B0502040204020203" pitchFamily="34" charset="0"/>
              </a:rPr>
              <a:t>Tính tương đối thể hiện ở chỗ, bản thân thực tiễn luôn vận động, biến đổi, phát triển. </a:t>
            </a:r>
            <a:endParaRPr lang="en-US" sz="1400" dirty="0"/>
          </a:p>
        </p:txBody>
      </p:sp>
      <p:sp>
        <p:nvSpPr>
          <p:cNvPr id="13" name="Down Arrow 12"/>
          <p:cNvSpPr/>
          <p:nvPr/>
        </p:nvSpPr>
        <p:spPr>
          <a:xfrm>
            <a:off x="3338003" y="4465468"/>
            <a:ext cx="390617" cy="390618"/>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Down Arrow 13"/>
          <p:cNvSpPr/>
          <p:nvPr/>
        </p:nvSpPr>
        <p:spPr>
          <a:xfrm>
            <a:off x="6528786" y="4465468"/>
            <a:ext cx="389137" cy="390618"/>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ight Arrow 15"/>
          <p:cNvSpPr/>
          <p:nvPr/>
        </p:nvSpPr>
        <p:spPr>
          <a:xfrm>
            <a:off x="1145219" y="1853661"/>
            <a:ext cx="390618" cy="33735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ight Arrow 16"/>
          <p:cNvSpPr/>
          <p:nvPr/>
        </p:nvSpPr>
        <p:spPr>
          <a:xfrm>
            <a:off x="1145219" y="3198754"/>
            <a:ext cx="390618" cy="33735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Text Placeholder 1"/>
          <p:cNvSpPr>
            <a:spLocks noGrp="1"/>
          </p:cNvSpPr>
          <p:nvPr>
            <p:ph type="body" sz="quarter" idx="18"/>
          </p:nvPr>
        </p:nvSpPr>
        <p:spPr>
          <a:xfrm>
            <a:off x="937977" y="471086"/>
            <a:ext cx="10683053" cy="431780"/>
          </a:xfrm>
        </p:spPr>
        <p:txBody>
          <a:bodyPr>
            <a:noAutofit/>
          </a:bodyPr>
          <a:lstStyle/>
          <a:p>
            <a:r>
              <a:rPr lang="fr-FR" sz="1600" dirty="0" err="1">
                <a:latin typeface="Book Antiqua" panose="02040602050305030304" pitchFamily="18" charset="0"/>
              </a:rPr>
              <a:t>Thực</a:t>
            </a:r>
            <a:r>
              <a:rPr lang="fr-FR" sz="1600" dirty="0">
                <a:latin typeface="Book Antiqua" panose="02040602050305030304" pitchFamily="18" charset="0"/>
              </a:rPr>
              <a:t> </a:t>
            </a:r>
            <a:r>
              <a:rPr lang="fr-FR" sz="1600" dirty="0" err="1">
                <a:latin typeface="Book Antiqua" panose="02040602050305030304" pitchFamily="18" charset="0"/>
              </a:rPr>
              <a:t>tiễn</a:t>
            </a:r>
            <a:r>
              <a:rPr lang="fr-FR" sz="1600" dirty="0">
                <a:latin typeface="Book Antiqua" panose="02040602050305030304" pitchFamily="18" charset="0"/>
              </a:rPr>
              <a:t> </a:t>
            </a:r>
            <a:r>
              <a:rPr lang="fr-FR" sz="1600" dirty="0" err="1">
                <a:latin typeface="Book Antiqua" panose="02040602050305030304" pitchFamily="18" charset="0"/>
              </a:rPr>
              <a:t>và</a:t>
            </a:r>
            <a:r>
              <a:rPr lang="fr-FR" sz="1600" dirty="0">
                <a:latin typeface="Book Antiqua" panose="02040602050305030304" pitchFamily="18" charset="0"/>
              </a:rPr>
              <a:t> </a:t>
            </a:r>
            <a:r>
              <a:rPr lang="fr-FR" sz="1600" dirty="0" err="1">
                <a:latin typeface="Book Antiqua" panose="02040602050305030304" pitchFamily="18" charset="0"/>
              </a:rPr>
              <a:t>vai</a:t>
            </a:r>
            <a:r>
              <a:rPr lang="fr-FR" sz="1600" dirty="0">
                <a:latin typeface="Book Antiqua" panose="02040602050305030304" pitchFamily="18" charset="0"/>
              </a:rPr>
              <a:t> </a:t>
            </a:r>
            <a:r>
              <a:rPr lang="fr-FR" sz="1600" dirty="0" err="1">
                <a:latin typeface="Book Antiqua" panose="02040602050305030304" pitchFamily="18" charset="0"/>
              </a:rPr>
              <a:t>trò</a:t>
            </a:r>
            <a:r>
              <a:rPr lang="fr-FR" sz="1600" dirty="0">
                <a:latin typeface="Book Antiqua" panose="02040602050305030304" pitchFamily="18" charset="0"/>
              </a:rPr>
              <a:t> </a:t>
            </a:r>
            <a:r>
              <a:rPr lang="fr-FR" sz="1600" dirty="0" err="1">
                <a:latin typeface="Book Antiqua" panose="02040602050305030304" pitchFamily="18" charset="0"/>
              </a:rPr>
              <a:t>của</a:t>
            </a:r>
            <a:r>
              <a:rPr lang="fr-FR" sz="1600" dirty="0">
                <a:latin typeface="Book Antiqua" panose="02040602050305030304" pitchFamily="18" charset="0"/>
              </a:rPr>
              <a:t> </a:t>
            </a:r>
            <a:r>
              <a:rPr lang="fr-FR" sz="1600" dirty="0" err="1">
                <a:latin typeface="Book Antiqua" panose="02040602050305030304" pitchFamily="18" charset="0"/>
              </a:rPr>
              <a:t>thực</a:t>
            </a:r>
            <a:r>
              <a:rPr lang="fr-FR" sz="1600" dirty="0">
                <a:latin typeface="Book Antiqua" panose="02040602050305030304" pitchFamily="18" charset="0"/>
              </a:rPr>
              <a:t> </a:t>
            </a:r>
            <a:r>
              <a:rPr lang="fr-FR" sz="1600" dirty="0" err="1">
                <a:latin typeface="Book Antiqua" panose="02040602050305030304" pitchFamily="18" charset="0"/>
              </a:rPr>
              <a:t>tiễn</a:t>
            </a:r>
            <a:r>
              <a:rPr lang="fr-FR" sz="1600" dirty="0">
                <a:latin typeface="Book Antiqua" panose="02040602050305030304" pitchFamily="18" charset="0"/>
              </a:rPr>
              <a:t> </a:t>
            </a:r>
            <a:r>
              <a:rPr lang="fr-FR" sz="1600" dirty="0" err="1">
                <a:latin typeface="Book Antiqua" panose="02040602050305030304" pitchFamily="18" charset="0"/>
              </a:rPr>
              <a:t>đối</a:t>
            </a:r>
            <a:r>
              <a:rPr lang="fr-FR" sz="1600" dirty="0">
                <a:latin typeface="Book Antiqua" panose="02040602050305030304" pitchFamily="18" charset="0"/>
              </a:rPr>
              <a:t> </a:t>
            </a:r>
            <a:r>
              <a:rPr lang="fr-FR" sz="1600" dirty="0" err="1">
                <a:latin typeface="Book Antiqua" panose="02040602050305030304" pitchFamily="18" charset="0"/>
              </a:rPr>
              <a:t>với</a:t>
            </a:r>
            <a:r>
              <a:rPr lang="fr-FR" sz="1600" dirty="0">
                <a:latin typeface="Book Antiqua" panose="02040602050305030304" pitchFamily="18" charset="0"/>
              </a:rPr>
              <a:t> </a:t>
            </a:r>
            <a:r>
              <a:rPr lang="fr-FR" sz="1600" dirty="0" err="1">
                <a:latin typeface="Book Antiqua" panose="02040602050305030304" pitchFamily="18" charset="0"/>
              </a:rPr>
              <a:t>nhận</a:t>
            </a:r>
            <a:r>
              <a:rPr lang="fr-FR" sz="1600" dirty="0">
                <a:latin typeface="Book Antiqua" panose="02040602050305030304" pitchFamily="18" charset="0"/>
              </a:rPr>
              <a:t> </a:t>
            </a:r>
            <a:r>
              <a:rPr lang="fr-FR" sz="1600" dirty="0" err="1">
                <a:latin typeface="Book Antiqua" panose="02040602050305030304" pitchFamily="18" charset="0"/>
              </a:rPr>
              <a:t>thức</a:t>
            </a:r>
            <a:endParaRPr lang="fr-FR" sz="1600" dirty="0">
              <a:latin typeface="Book Antiqua" panose="02040602050305030304" pitchFamily="18" charset="0"/>
            </a:endParaRPr>
          </a:p>
        </p:txBody>
      </p:sp>
    </p:spTree>
    <p:extLst>
      <p:ext uri="{BB962C8B-B14F-4D97-AF65-F5344CB8AC3E}">
        <p14:creationId xmlns:p14="http://schemas.microsoft.com/office/powerpoint/2010/main" val="1962385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left)">
                                      <p:cBhvr>
                                        <p:cTn id="11" dur="500"/>
                                        <p:tgtEl>
                                          <p:spTgt spid="1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0">
                                            <p:graphicEl>
                                              <a:dgm id="{FCEB4571-25DE-4D2B-99DD-D93A6B81D601}"/>
                                            </p:graphicEl>
                                          </p:spTgt>
                                        </p:tgtEl>
                                        <p:attrNameLst>
                                          <p:attrName>style.visibility</p:attrName>
                                        </p:attrNameLst>
                                      </p:cBhvr>
                                      <p:to>
                                        <p:strVal val="visible"/>
                                      </p:to>
                                    </p:set>
                                    <p:animEffect transition="in" filter="wipe(left)">
                                      <p:cBhvr>
                                        <p:cTn id="24" dur="500"/>
                                        <p:tgtEl>
                                          <p:spTgt spid="10">
                                            <p:graphicEl>
                                              <a:dgm id="{FCEB4571-25DE-4D2B-99DD-D93A6B81D601}"/>
                                            </p:graphicEl>
                                          </p:spTgt>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10">
                                            <p:graphicEl>
                                              <a:dgm id="{C448DC8D-2D53-4F9E-8B21-089C69079513}"/>
                                            </p:graphicEl>
                                          </p:spTgt>
                                        </p:tgtEl>
                                        <p:attrNameLst>
                                          <p:attrName>style.visibility</p:attrName>
                                        </p:attrNameLst>
                                      </p:cBhvr>
                                      <p:to>
                                        <p:strVal val="visible"/>
                                      </p:to>
                                    </p:set>
                                    <p:animEffect transition="in" filter="wipe(left)">
                                      <p:cBhvr>
                                        <p:cTn id="28" dur="500"/>
                                        <p:tgtEl>
                                          <p:spTgt spid="10">
                                            <p:graphicEl>
                                              <a:dgm id="{C448DC8D-2D53-4F9E-8B21-089C69079513}"/>
                                            </p:graphicEl>
                                          </p:spTgt>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0">
                                            <p:graphicEl>
                                              <a:dgm id="{45E86B4F-09B3-4266-903F-07840C62D35B}"/>
                                            </p:graphicEl>
                                          </p:spTgt>
                                        </p:tgtEl>
                                        <p:attrNameLst>
                                          <p:attrName>style.visibility</p:attrName>
                                        </p:attrNameLst>
                                      </p:cBhvr>
                                      <p:to>
                                        <p:strVal val="visible"/>
                                      </p:to>
                                    </p:set>
                                    <p:animEffect transition="in" filter="wipe(left)">
                                      <p:cBhvr>
                                        <p:cTn id="32" dur="500"/>
                                        <p:tgtEl>
                                          <p:spTgt spid="10">
                                            <p:graphicEl>
                                              <a:dgm id="{45E86B4F-09B3-4266-903F-07840C62D35B}"/>
                                            </p:graphicEl>
                                          </p:spTgt>
                                        </p:tgtEl>
                                      </p:cBhvr>
                                    </p:animEffect>
                                  </p:childTnLst>
                                </p:cTn>
                              </p:par>
                            </p:childTnLst>
                          </p:cTn>
                        </p:par>
                        <p:par>
                          <p:cTn id="33" fill="hold">
                            <p:stCondLst>
                              <p:cond delay="1500"/>
                            </p:stCondLst>
                            <p:childTnLst>
                              <p:par>
                                <p:cTn id="34" presetID="22" presetClass="entr" presetSubtype="8" fill="hold" grpId="0" nodeType="afterEffect">
                                  <p:stCondLst>
                                    <p:cond delay="0"/>
                                  </p:stCondLst>
                                  <p:childTnLst>
                                    <p:set>
                                      <p:cBhvr>
                                        <p:cTn id="35" dur="1" fill="hold">
                                          <p:stCondLst>
                                            <p:cond delay="0"/>
                                          </p:stCondLst>
                                        </p:cTn>
                                        <p:tgtEl>
                                          <p:spTgt spid="10">
                                            <p:graphicEl>
                                              <a:dgm id="{5C635C06-B7F2-4978-85A5-898E42FDD975}"/>
                                            </p:graphicEl>
                                          </p:spTgt>
                                        </p:tgtEl>
                                        <p:attrNameLst>
                                          <p:attrName>style.visibility</p:attrName>
                                        </p:attrNameLst>
                                      </p:cBhvr>
                                      <p:to>
                                        <p:strVal val="visible"/>
                                      </p:to>
                                    </p:set>
                                    <p:animEffect transition="in" filter="wipe(left)">
                                      <p:cBhvr>
                                        <p:cTn id="36" dur="500"/>
                                        <p:tgtEl>
                                          <p:spTgt spid="10">
                                            <p:graphicEl>
                                              <a:dgm id="{5C635C06-B7F2-4978-85A5-898E42FDD975}"/>
                                            </p:graphicEl>
                                          </p:spTgt>
                                        </p:tgtEl>
                                      </p:cBhvr>
                                    </p:animEffect>
                                  </p:childTnLst>
                                </p:cTn>
                              </p:par>
                            </p:childTnLst>
                          </p:cTn>
                        </p:par>
                        <p:par>
                          <p:cTn id="37" fill="hold">
                            <p:stCondLst>
                              <p:cond delay="2000"/>
                            </p:stCondLst>
                            <p:childTnLst>
                              <p:par>
                                <p:cTn id="38" presetID="22" presetClass="entr" presetSubtype="8" fill="hold" grpId="0" nodeType="afterEffect">
                                  <p:stCondLst>
                                    <p:cond delay="0"/>
                                  </p:stCondLst>
                                  <p:childTnLst>
                                    <p:set>
                                      <p:cBhvr>
                                        <p:cTn id="39" dur="1" fill="hold">
                                          <p:stCondLst>
                                            <p:cond delay="0"/>
                                          </p:stCondLst>
                                        </p:cTn>
                                        <p:tgtEl>
                                          <p:spTgt spid="10">
                                            <p:graphicEl>
                                              <a:dgm id="{2D87EAE8-30B6-4CC7-948E-38358077A4EE}"/>
                                            </p:graphicEl>
                                          </p:spTgt>
                                        </p:tgtEl>
                                        <p:attrNameLst>
                                          <p:attrName>style.visibility</p:attrName>
                                        </p:attrNameLst>
                                      </p:cBhvr>
                                      <p:to>
                                        <p:strVal val="visible"/>
                                      </p:to>
                                    </p:set>
                                    <p:animEffect transition="in" filter="wipe(left)">
                                      <p:cBhvr>
                                        <p:cTn id="40" dur="500"/>
                                        <p:tgtEl>
                                          <p:spTgt spid="10">
                                            <p:graphicEl>
                                              <a:dgm id="{2D87EAE8-30B6-4CC7-948E-38358077A4EE}"/>
                                            </p:graphicEl>
                                          </p:spTgt>
                                        </p:tgtEl>
                                      </p:cBhvr>
                                    </p:animEffect>
                                  </p:childTnLst>
                                </p:cTn>
                              </p:par>
                            </p:childTnLst>
                          </p:cTn>
                        </p:par>
                        <p:par>
                          <p:cTn id="41" fill="hold">
                            <p:stCondLst>
                              <p:cond delay="2500"/>
                            </p:stCondLst>
                            <p:childTnLst>
                              <p:par>
                                <p:cTn id="42" presetID="22" presetClass="entr" presetSubtype="8" fill="hold" grpId="0" nodeType="afterEffect">
                                  <p:stCondLst>
                                    <p:cond delay="0"/>
                                  </p:stCondLst>
                                  <p:childTnLst>
                                    <p:set>
                                      <p:cBhvr>
                                        <p:cTn id="43" dur="1" fill="hold">
                                          <p:stCondLst>
                                            <p:cond delay="0"/>
                                          </p:stCondLst>
                                        </p:cTn>
                                        <p:tgtEl>
                                          <p:spTgt spid="10">
                                            <p:graphicEl>
                                              <a:dgm id="{6DCB3E76-2ED9-401A-B6DF-F83645ACB26E}"/>
                                            </p:graphicEl>
                                          </p:spTgt>
                                        </p:tgtEl>
                                        <p:attrNameLst>
                                          <p:attrName>style.visibility</p:attrName>
                                        </p:attrNameLst>
                                      </p:cBhvr>
                                      <p:to>
                                        <p:strVal val="visible"/>
                                      </p:to>
                                    </p:set>
                                    <p:animEffect transition="in" filter="wipe(left)">
                                      <p:cBhvr>
                                        <p:cTn id="44" dur="500"/>
                                        <p:tgtEl>
                                          <p:spTgt spid="10">
                                            <p:graphicEl>
                                              <a:dgm id="{6DCB3E76-2ED9-401A-B6DF-F83645ACB26E}"/>
                                            </p:graphicEl>
                                          </p:spTgt>
                                        </p:tgtEl>
                                      </p:cBhvr>
                                    </p:animEffect>
                                  </p:childTnLst>
                                </p:cTn>
                              </p:par>
                            </p:childTnLst>
                          </p:cTn>
                        </p:par>
                        <p:par>
                          <p:cTn id="45" fill="hold">
                            <p:stCondLst>
                              <p:cond delay="3000"/>
                            </p:stCondLst>
                            <p:childTnLst>
                              <p:par>
                                <p:cTn id="46" presetID="22" presetClass="entr" presetSubtype="8" fill="hold" grpId="0" nodeType="afterEffect">
                                  <p:stCondLst>
                                    <p:cond delay="0"/>
                                  </p:stCondLst>
                                  <p:childTnLst>
                                    <p:set>
                                      <p:cBhvr>
                                        <p:cTn id="47" dur="1" fill="hold">
                                          <p:stCondLst>
                                            <p:cond delay="0"/>
                                          </p:stCondLst>
                                        </p:cTn>
                                        <p:tgtEl>
                                          <p:spTgt spid="10">
                                            <p:graphicEl>
                                              <a:dgm id="{ADCB7CD5-4A36-40EB-94CE-7A80C836074F}"/>
                                            </p:graphicEl>
                                          </p:spTgt>
                                        </p:tgtEl>
                                        <p:attrNameLst>
                                          <p:attrName>style.visibility</p:attrName>
                                        </p:attrNameLst>
                                      </p:cBhvr>
                                      <p:to>
                                        <p:strVal val="visible"/>
                                      </p:to>
                                    </p:set>
                                    <p:animEffect transition="in" filter="wipe(left)">
                                      <p:cBhvr>
                                        <p:cTn id="48" dur="500"/>
                                        <p:tgtEl>
                                          <p:spTgt spid="10">
                                            <p:graphicEl>
                                              <a:dgm id="{ADCB7CD5-4A36-40EB-94CE-7A80C836074F}"/>
                                            </p:graphicEl>
                                          </p:spTgt>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0">
                                            <p:graphicEl>
                                              <a:dgm id="{067B7E95-FC01-4F49-915A-B789390A1CF8}"/>
                                            </p:graphicEl>
                                          </p:spTgt>
                                        </p:tgtEl>
                                        <p:attrNameLst>
                                          <p:attrName>style.visibility</p:attrName>
                                        </p:attrNameLst>
                                      </p:cBhvr>
                                      <p:to>
                                        <p:strVal val="visible"/>
                                      </p:to>
                                    </p:set>
                                    <p:animEffect transition="in" filter="wipe(left)">
                                      <p:cBhvr>
                                        <p:cTn id="52" dur="500"/>
                                        <p:tgtEl>
                                          <p:spTgt spid="10">
                                            <p:graphicEl>
                                              <a:dgm id="{067B7E95-FC01-4F49-915A-B789390A1CF8}"/>
                                            </p:graphicEl>
                                          </p:spTgt>
                                        </p:tgtEl>
                                      </p:cBhvr>
                                    </p:animEffect>
                                  </p:childTnLst>
                                </p:cTn>
                              </p:par>
                            </p:childTnLst>
                          </p:cTn>
                        </p:par>
                        <p:par>
                          <p:cTn id="53" fill="hold">
                            <p:stCondLst>
                              <p:cond delay="4000"/>
                            </p:stCondLst>
                            <p:childTnLst>
                              <p:par>
                                <p:cTn id="54" presetID="22" presetClass="entr" presetSubtype="8" fill="hold" grpId="0" nodeType="afterEffect">
                                  <p:stCondLst>
                                    <p:cond delay="0"/>
                                  </p:stCondLst>
                                  <p:childTnLst>
                                    <p:set>
                                      <p:cBhvr>
                                        <p:cTn id="55" dur="1" fill="hold">
                                          <p:stCondLst>
                                            <p:cond delay="0"/>
                                          </p:stCondLst>
                                        </p:cTn>
                                        <p:tgtEl>
                                          <p:spTgt spid="10">
                                            <p:graphicEl>
                                              <a:dgm id="{2DCE1C68-3F5E-4ED5-9E72-4D8DD195EEE8}"/>
                                            </p:graphicEl>
                                          </p:spTgt>
                                        </p:tgtEl>
                                        <p:attrNameLst>
                                          <p:attrName>style.visibility</p:attrName>
                                        </p:attrNameLst>
                                      </p:cBhvr>
                                      <p:to>
                                        <p:strVal val="visible"/>
                                      </p:to>
                                    </p:set>
                                    <p:animEffect transition="in" filter="wipe(left)">
                                      <p:cBhvr>
                                        <p:cTn id="56" dur="500"/>
                                        <p:tgtEl>
                                          <p:spTgt spid="10">
                                            <p:graphicEl>
                                              <a:dgm id="{2DCE1C68-3F5E-4ED5-9E72-4D8DD195EEE8}"/>
                                            </p:graphic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up)">
                                      <p:cBhvr>
                                        <p:cTn id="61" dur="500"/>
                                        <p:tgtEl>
                                          <p:spTgt spid="13"/>
                                        </p:tgtEl>
                                      </p:cBhvr>
                                    </p:animEffect>
                                  </p:childTnLst>
                                </p:cTn>
                              </p:par>
                            </p:childTnLst>
                          </p:cTn>
                        </p:par>
                        <p:par>
                          <p:cTn id="62" fill="hold">
                            <p:stCondLst>
                              <p:cond delay="500"/>
                            </p:stCondLst>
                            <p:childTnLst>
                              <p:par>
                                <p:cTn id="63" presetID="22" presetClass="entr" presetSubtype="1" fill="hold" grpId="0" nodeType="after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up)">
                                      <p:cBhvr>
                                        <p:cTn id="65" dur="500"/>
                                        <p:tgtEl>
                                          <p:spTgt spid="14"/>
                                        </p:tgtEl>
                                      </p:cBhvr>
                                    </p:animEffect>
                                  </p:childTnLst>
                                </p:cTn>
                              </p:par>
                            </p:childTnLst>
                          </p:cTn>
                        </p:par>
                        <p:par>
                          <p:cTn id="66" fill="hold">
                            <p:stCondLst>
                              <p:cond delay="1000"/>
                            </p:stCondLst>
                            <p:childTnLst>
                              <p:par>
                                <p:cTn id="67" presetID="22" presetClass="entr" presetSubtype="1" fill="hold" grpId="0"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wipe(up)">
                                      <p:cBhvr>
                                        <p:cTn id="69" dur="500"/>
                                        <p:tgtEl>
                                          <p:spTgt spid="11"/>
                                        </p:tgtEl>
                                      </p:cBhvr>
                                    </p:animEffect>
                                  </p:childTnLst>
                                </p:cTn>
                              </p:par>
                            </p:childTnLst>
                          </p:cTn>
                        </p:par>
                        <p:par>
                          <p:cTn id="70" fill="hold">
                            <p:stCondLst>
                              <p:cond delay="1500"/>
                            </p:stCondLst>
                            <p:childTnLst>
                              <p:par>
                                <p:cTn id="71" presetID="22" presetClass="entr" presetSubtype="1" fill="hold" grpId="0" nodeType="after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wipe(up)">
                                      <p:cBhvr>
                                        <p:cTn id="7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Graphic spid="10" grpId="0" uiExpand="1">
        <p:bldSub>
          <a:bldDgm bld="lvlOne"/>
        </p:bldSub>
      </p:bldGraphic>
      <p:bldP spid="11" grpId="0" animBg="1"/>
      <p:bldP spid="12" grpId="0" animBg="1"/>
      <p:bldP spid="13" grpId="0" animBg="1"/>
      <p:bldP spid="14" grpId="0" animBg="1"/>
      <p:bldP spid="16" grpId="0" animBg="1"/>
      <p:bldP spid="1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58"/>
          </p:nvPr>
        </p:nvSpPr>
        <p:spPr>
          <a:xfrm>
            <a:off x="3416118" y="1931022"/>
            <a:ext cx="1013007" cy="526427"/>
          </a:xfrm>
        </p:spPr>
        <p:txBody>
          <a:bodyPr>
            <a:normAutofit fontScale="92500"/>
          </a:bodyPr>
          <a:lstStyle/>
          <a:p>
            <a:r>
              <a:rPr lang="en-US" sz="1800" dirty="0" err="1" smtClean="0">
                <a:sym typeface="FontAwesome"/>
              </a:rPr>
              <a:t>Cảm</a:t>
            </a:r>
            <a:r>
              <a:rPr lang="en-US" sz="1800" dirty="0" smtClean="0">
                <a:sym typeface="FontAwesome"/>
              </a:rPr>
              <a:t> </a:t>
            </a:r>
            <a:r>
              <a:rPr lang="en-US" sz="1800" dirty="0" err="1" smtClean="0">
                <a:sym typeface="FontAwesome"/>
              </a:rPr>
              <a:t>giác</a:t>
            </a:r>
            <a:endParaRPr lang="en-US" dirty="0"/>
          </a:p>
        </p:txBody>
      </p:sp>
      <p:sp>
        <p:nvSpPr>
          <p:cNvPr id="6" name="Text Placeholder 5"/>
          <p:cNvSpPr>
            <a:spLocks noGrp="1"/>
          </p:cNvSpPr>
          <p:nvPr>
            <p:ph type="body" sz="quarter" idx="59"/>
          </p:nvPr>
        </p:nvSpPr>
        <p:spPr>
          <a:xfrm>
            <a:off x="1125134" y="2383960"/>
            <a:ext cx="5361536" cy="865298"/>
          </a:xfrm>
        </p:spPr>
        <p:txBody>
          <a:bodyPr>
            <a:noAutofit/>
          </a:bodyPr>
          <a:lstStyle/>
          <a:p>
            <a:pPr algn="just"/>
            <a:r>
              <a:rPr lang="en-GB" altLang="en-US" sz="1800" dirty="0" err="1">
                <a:solidFill>
                  <a:schemeClr val="tx1"/>
                </a:solidFill>
                <a:latin typeface="Times New Roman" pitchFamily="18" charset="0"/>
                <a:cs typeface="Times New Roman" pitchFamily="18" charset="0"/>
              </a:rPr>
              <a:t>N</a:t>
            </a:r>
            <a:r>
              <a:rPr lang="en-GB" altLang="en-US" sz="1800" dirty="0" err="1" smtClean="0">
                <a:solidFill>
                  <a:schemeClr val="tx1"/>
                </a:solidFill>
                <a:latin typeface="Times New Roman" pitchFamily="18" charset="0"/>
                <a:cs typeface="Times New Roman" pitchFamily="18" charset="0"/>
              </a:rPr>
              <a:t>ảy</a:t>
            </a:r>
            <a:r>
              <a:rPr lang="en-GB" altLang="en-US" sz="1800" dirty="0" smtClean="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sinh</a:t>
            </a:r>
            <a:r>
              <a:rPr lang="en-GB" altLang="en-US" sz="1800" dirty="0">
                <a:solidFill>
                  <a:schemeClr val="tx1"/>
                </a:solidFill>
                <a:latin typeface="Times New Roman" pitchFamily="18" charset="0"/>
                <a:cs typeface="Times New Roman" pitchFamily="18" charset="0"/>
              </a:rPr>
              <a:t> do </a:t>
            </a:r>
            <a:r>
              <a:rPr lang="en-GB" altLang="en-US" sz="1800" dirty="0" err="1">
                <a:solidFill>
                  <a:schemeClr val="tx1"/>
                </a:solidFill>
                <a:latin typeface="Times New Roman" pitchFamily="18" charset="0"/>
                <a:cs typeface="Times New Roman" pitchFamily="18" charset="0"/>
              </a:rPr>
              <a:t>sự</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tác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động</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trực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tiếp</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của</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khách</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thể</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lên</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các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giác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quan</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của</a:t>
            </a:r>
            <a:r>
              <a:rPr lang="en-GB" altLang="en-US" sz="1800" dirty="0">
                <a:solidFill>
                  <a:schemeClr val="tx1"/>
                </a:solidFill>
                <a:latin typeface="Times New Roman" pitchFamily="18" charset="0"/>
                <a:cs typeface="Times New Roman" pitchFamily="18" charset="0"/>
              </a:rPr>
              <a:t> con </a:t>
            </a:r>
            <a:r>
              <a:rPr lang="en-GB" altLang="en-US" sz="1800" dirty="0" err="1">
                <a:solidFill>
                  <a:schemeClr val="tx1"/>
                </a:solidFill>
                <a:latin typeface="Times New Roman" pitchFamily="18" charset="0"/>
                <a:cs typeface="Times New Roman" pitchFamily="18" charset="0"/>
              </a:rPr>
              <a:t>người</a:t>
            </a:r>
            <a:r>
              <a:rPr lang="vi-VN" altLang="en-US" sz="1800" dirty="0">
                <a:solidFill>
                  <a:schemeClr val="tx1"/>
                </a:solidFill>
                <a:latin typeface="Times New Roman" pitchFamily="18" charset="0"/>
                <a:cs typeface="Times New Roman" pitchFamily="18" charset="0"/>
              </a:rPr>
              <a:t> hình thành tri thức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giản</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đơn</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nhất</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về</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một</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thuộc</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tính</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riêng</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lẻ</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của</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sự</a:t>
            </a:r>
            <a:r>
              <a:rPr lang="en-GB" altLang="en-US" sz="1800" dirty="0">
                <a:solidFill>
                  <a:schemeClr val="tx1"/>
                </a:solidFill>
                <a:latin typeface="Times New Roman" pitchFamily="18" charset="0"/>
                <a:cs typeface="Times New Roman" pitchFamily="18" charset="0"/>
              </a:rPr>
              <a:t> </a:t>
            </a:r>
            <a:r>
              <a:rPr lang="en-GB" altLang="en-US" sz="1800" dirty="0" err="1">
                <a:solidFill>
                  <a:schemeClr val="tx1"/>
                </a:solidFill>
                <a:latin typeface="Times New Roman" pitchFamily="18" charset="0"/>
                <a:cs typeface="Times New Roman" pitchFamily="18" charset="0"/>
              </a:rPr>
              <a:t>vật</a:t>
            </a:r>
            <a:endParaRPr lang="vi-VN" altLang="en-US" sz="1800" dirty="0">
              <a:solidFill>
                <a:schemeClr val="tx1"/>
              </a:solidFill>
              <a:latin typeface="Times New Roman" pitchFamily="18" charset="0"/>
              <a:cs typeface="Times New Roman" pitchFamily="18" charset="0"/>
            </a:endParaRPr>
          </a:p>
        </p:txBody>
      </p:sp>
      <p:sp>
        <p:nvSpPr>
          <p:cNvPr id="7" name="Text Placeholder 6"/>
          <p:cNvSpPr>
            <a:spLocks noGrp="1"/>
          </p:cNvSpPr>
          <p:nvPr>
            <p:ph type="body" sz="quarter" idx="61"/>
          </p:nvPr>
        </p:nvSpPr>
        <p:spPr>
          <a:xfrm>
            <a:off x="1629695" y="4426189"/>
            <a:ext cx="932529" cy="446805"/>
          </a:xfrm>
        </p:spPr>
        <p:txBody>
          <a:bodyPr>
            <a:normAutofit fontScale="92500" lnSpcReduction="20000"/>
          </a:bodyPr>
          <a:lstStyle/>
          <a:p>
            <a:r>
              <a:rPr lang="en-US" dirty="0" smtClean="0">
                <a:sym typeface="FontAwesome"/>
              </a:rPr>
              <a:t>Tri </a:t>
            </a:r>
            <a:r>
              <a:rPr lang="en-US" dirty="0" err="1" smtClean="0">
                <a:sym typeface="FontAwesome"/>
              </a:rPr>
              <a:t>giác</a:t>
            </a:r>
            <a:endParaRPr lang="en-US" dirty="0"/>
          </a:p>
        </p:txBody>
      </p:sp>
      <p:sp>
        <p:nvSpPr>
          <p:cNvPr id="8" name="Text Placeholder 7"/>
          <p:cNvSpPr>
            <a:spLocks noGrp="1"/>
          </p:cNvSpPr>
          <p:nvPr>
            <p:ph type="body" sz="quarter" idx="62"/>
          </p:nvPr>
        </p:nvSpPr>
        <p:spPr>
          <a:xfrm>
            <a:off x="1016391" y="4951562"/>
            <a:ext cx="2231634" cy="1383368"/>
          </a:xfrm>
        </p:spPr>
        <p:txBody>
          <a:bodyPr>
            <a:noAutofit/>
          </a:bodyPr>
          <a:lstStyle/>
          <a:p>
            <a:pPr algn="l"/>
            <a:r>
              <a:rPr lang="en-GB" altLang="en-US" sz="1800" dirty="0" err="1" smtClean="0">
                <a:solidFill>
                  <a:srgbClr val="FEE9DE"/>
                </a:solidFill>
                <a:latin typeface="Times New Roman" pitchFamily="18" charset="0"/>
                <a:cs typeface="Times New Roman" pitchFamily="18" charset="0"/>
              </a:rPr>
              <a:t>Là</a:t>
            </a:r>
            <a:r>
              <a:rPr lang="en-GB" altLang="en-US" sz="1800" dirty="0" smtClean="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tổng</a:t>
            </a:r>
            <a:r>
              <a:rPr lang="en-GB" altLang="en-US" sz="1800" dirty="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hợp</a:t>
            </a:r>
            <a:r>
              <a:rPr lang="en-GB" altLang="en-US" sz="1800" dirty="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của</a:t>
            </a:r>
            <a:r>
              <a:rPr lang="en-GB" altLang="en-US" sz="1800" dirty="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nhiều</a:t>
            </a:r>
            <a:r>
              <a:rPr lang="en-GB" altLang="en-US" sz="1800" dirty="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cảm</a:t>
            </a:r>
            <a:r>
              <a:rPr lang="en-GB" altLang="en-US" sz="1800" dirty="0">
                <a:solidFill>
                  <a:srgbClr val="FEE9DE"/>
                </a:solidFill>
                <a:latin typeface="Times New Roman" pitchFamily="18" charset="0"/>
                <a:cs typeface="Times New Roman" pitchFamily="18" charset="0"/>
              </a:rPr>
              <a:t> </a:t>
            </a:r>
            <a:r>
              <a:rPr lang="en-GB" altLang="en-US" sz="1800" dirty="0" err="1">
                <a:solidFill>
                  <a:srgbClr val="FEE9DE"/>
                </a:solidFill>
                <a:latin typeface="Times New Roman" pitchFamily="18" charset="0"/>
                <a:cs typeface="Times New Roman" pitchFamily="18" charset="0"/>
              </a:rPr>
              <a:t>giác</a:t>
            </a:r>
            <a:endParaRPr lang="vi-VN" altLang="en-US" sz="1800" dirty="0">
              <a:solidFill>
                <a:srgbClr val="FEE9DE"/>
              </a:solidFill>
              <a:latin typeface="Times New Roman" pitchFamily="18" charset="0"/>
              <a:cs typeface="Times New Roman" pitchFamily="18" charset="0"/>
            </a:endParaRPr>
          </a:p>
        </p:txBody>
      </p:sp>
      <p:sp>
        <p:nvSpPr>
          <p:cNvPr id="10" name="Text Placeholder 9"/>
          <p:cNvSpPr>
            <a:spLocks noGrp="1"/>
          </p:cNvSpPr>
          <p:nvPr>
            <p:ph type="body" sz="quarter" idx="64"/>
          </p:nvPr>
        </p:nvSpPr>
        <p:spPr>
          <a:xfrm>
            <a:off x="8562975" y="2124075"/>
            <a:ext cx="1447799" cy="569727"/>
          </a:xfrm>
        </p:spPr>
        <p:txBody>
          <a:bodyPr>
            <a:normAutofit/>
          </a:bodyPr>
          <a:lstStyle/>
          <a:p>
            <a:r>
              <a:rPr lang="en-US" dirty="0" err="1" smtClean="0"/>
              <a:t>Biểu</a:t>
            </a:r>
            <a:r>
              <a:rPr lang="en-US" dirty="0" smtClean="0"/>
              <a:t> </a:t>
            </a:r>
            <a:r>
              <a:rPr lang="en-US" dirty="0" err="1" smtClean="0"/>
              <a:t>tượng</a:t>
            </a:r>
            <a:endParaRPr lang="en-US" dirty="0"/>
          </a:p>
        </p:txBody>
      </p:sp>
      <p:sp>
        <p:nvSpPr>
          <p:cNvPr id="12" name="Text Placeholder 11"/>
          <p:cNvSpPr>
            <a:spLocks noGrp="1"/>
          </p:cNvSpPr>
          <p:nvPr>
            <p:ph type="body" sz="quarter" idx="66"/>
          </p:nvPr>
        </p:nvSpPr>
        <p:spPr>
          <a:xfrm>
            <a:off x="7190282" y="2858940"/>
            <a:ext cx="3919148" cy="2662197"/>
          </a:xfrm>
        </p:spPr>
        <p:txBody>
          <a:bodyPr>
            <a:noAutofit/>
          </a:bodyPr>
          <a:lstStyle/>
          <a:p>
            <a:pPr lvl="0" algn="ctr"/>
            <a:r>
              <a:rPr lang="en-GB" altLang="en-US" sz="2400" dirty="0" err="1" smtClean="0">
                <a:solidFill>
                  <a:srgbClr val="000000"/>
                </a:solidFill>
                <a:latin typeface="Times New Roman" pitchFamily="18" charset="0"/>
                <a:cs typeface="Times New Roman" pitchFamily="18" charset="0"/>
              </a:rPr>
              <a:t>Là</a:t>
            </a:r>
            <a:r>
              <a:rPr lang="en-GB" altLang="en-US" sz="2400" dirty="0" smtClean="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hình</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ảnh</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sự</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vật</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được</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tái</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hiện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trong</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óc</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nhờ</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trí</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nhớ</a:t>
            </a:r>
            <a:r>
              <a:rPr lang="vi-VN" altLang="en-US" sz="2400" dirty="0">
                <a:solidFill>
                  <a:srgbClr val="000000"/>
                </a:solidFill>
                <a:latin typeface="Times New Roman" pitchFamily="18" charset="0"/>
                <a:cs typeface="Times New Roman" pitchFamily="18" charset="0"/>
              </a:rPr>
              <a:t>;</a:t>
            </a:r>
            <a:r>
              <a:rPr lang="en-GB" altLang="en-US" sz="2400" dirty="0">
                <a:solidFill>
                  <a:srgbClr val="000000"/>
                </a:solidFill>
                <a:cs typeface="Cordia New" pitchFamily="34" charset="-34"/>
              </a:rPr>
              <a:t> </a:t>
            </a:r>
            <a:r>
              <a:rPr lang="en-GB" altLang="en-US" sz="2400" dirty="0" err="1">
                <a:solidFill>
                  <a:srgbClr val="000000"/>
                </a:solidFill>
                <a:latin typeface="Times New Roman" pitchFamily="18" charset="0"/>
                <a:cs typeface="Times New Roman" pitchFamily="18" charset="0"/>
              </a:rPr>
              <a:t>là</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khâu</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trung</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gian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chuyển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từ</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nhận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thức</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cảm</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tính</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lên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nhận</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thức</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lý</a:t>
            </a:r>
            <a:r>
              <a:rPr lang="en-GB" altLang="en-US" sz="2400" dirty="0">
                <a:solidFill>
                  <a:srgbClr val="000000"/>
                </a:solidFill>
                <a:latin typeface="Times New Roman" pitchFamily="18" charset="0"/>
                <a:cs typeface="Times New Roman" pitchFamily="18" charset="0"/>
              </a:rPr>
              <a:t> </a:t>
            </a:r>
            <a:r>
              <a:rPr lang="en-GB" altLang="en-US" sz="2400" dirty="0" err="1">
                <a:solidFill>
                  <a:srgbClr val="000000"/>
                </a:solidFill>
                <a:latin typeface="Times New Roman" pitchFamily="18" charset="0"/>
                <a:cs typeface="Times New Roman" pitchFamily="18" charset="0"/>
              </a:rPr>
              <a:t>tính</a:t>
            </a:r>
            <a:endParaRPr lang="en-US" sz="2000" dirty="0"/>
          </a:p>
        </p:txBody>
      </p:sp>
      <p:pic>
        <p:nvPicPr>
          <p:cNvPr id="16" name="Picture Placeholder 15"/>
          <p:cNvPicPr>
            <a:picLocks noGrp="1" noChangeAspect="1"/>
          </p:cNvPicPr>
          <p:nvPr>
            <p:ph type="pic" sz="quarter" idx="63"/>
          </p:nvPr>
        </p:nvPicPr>
        <p:blipFill rotWithShape="1">
          <a:blip r:embed="rId3">
            <a:extLst>
              <a:ext uri="{28A0092B-C50C-407E-A947-70E740481C1C}">
                <a14:useLocalDpi xmlns:a14="http://schemas.microsoft.com/office/drawing/2010/main" val="0"/>
              </a:ext>
            </a:extLst>
          </a:blip>
          <a:srcRect l="-569" t="518" r="569" b="11049"/>
          <a:stretch/>
        </p:blipFill>
        <p:spPr>
          <a:xfrm>
            <a:off x="3384085" y="3886200"/>
            <a:ext cx="3350351" cy="2667000"/>
          </a:xfrm>
        </p:spPr>
      </p:pic>
      <p:sp>
        <p:nvSpPr>
          <p:cNvPr id="17" name="Rectangle 16"/>
          <p:cNvSpPr/>
          <p:nvPr/>
        </p:nvSpPr>
        <p:spPr>
          <a:xfrm>
            <a:off x="3248025" y="1058612"/>
            <a:ext cx="6762749" cy="338554"/>
          </a:xfrm>
          <a:prstGeom prst="rect">
            <a:avLst/>
          </a:prstGeom>
        </p:spPr>
        <p:txBody>
          <a:bodyPr wrap="square">
            <a:spAutoFit/>
          </a:bodyPr>
          <a:lstStyle/>
          <a:p>
            <a:pPr algn="ctr"/>
            <a:r>
              <a:rPr lang="en-GB" altLang="en-US" sz="1600" i="1" dirty="0" err="1">
                <a:solidFill>
                  <a:srgbClr val="000000"/>
                </a:solidFill>
                <a:latin typeface="Times New Roman" pitchFamily="18" charset="0"/>
                <a:cs typeface="Times New Roman" pitchFamily="18" charset="0"/>
              </a:rPr>
              <a:t>Nhận</a:t>
            </a:r>
            <a:r>
              <a:rPr lang="en-GB" altLang="en-US" sz="1600" i="1" dirty="0">
                <a:solidFill>
                  <a:srgbClr val="000000"/>
                </a:solidFill>
                <a:latin typeface="Times New Roman" pitchFamily="18" charset="0"/>
                <a:cs typeface="Times New Roman" pitchFamily="18" charset="0"/>
              </a:rPr>
              <a:t> </a:t>
            </a:r>
            <a:r>
              <a:rPr lang="en-GB" altLang="en-US" sz="1600" i="1" dirty="0" err="1">
                <a:solidFill>
                  <a:srgbClr val="000000"/>
                </a:solidFill>
                <a:latin typeface="Times New Roman" pitchFamily="18" charset="0"/>
                <a:cs typeface="Times New Roman" pitchFamily="18" charset="0"/>
              </a:rPr>
              <a:t>thức</a:t>
            </a:r>
            <a:r>
              <a:rPr lang="en-GB" altLang="en-US" sz="1600" i="1" dirty="0">
                <a:solidFill>
                  <a:srgbClr val="000000"/>
                </a:solidFill>
                <a:latin typeface="Times New Roman" pitchFamily="18" charset="0"/>
                <a:cs typeface="Times New Roman" pitchFamily="18" charset="0"/>
              </a:rPr>
              <a:t> </a:t>
            </a:r>
            <a:r>
              <a:rPr lang="en-GB" altLang="en-US" sz="1600" i="1" dirty="0" err="1">
                <a:solidFill>
                  <a:srgbClr val="000000"/>
                </a:solidFill>
                <a:latin typeface="Times New Roman" pitchFamily="18" charset="0"/>
                <a:cs typeface="Times New Roman" pitchFamily="18" charset="0"/>
              </a:rPr>
              <a:t>cảm</a:t>
            </a:r>
            <a:r>
              <a:rPr lang="en-GB" altLang="en-US" sz="1600" i="1" dirty="0">
                <a:solidFill>
                  <a:srgbClr val="000000"/>
                </a:solidFill>
                <a:latin typeface="Times New Roman" pitchFamily="18" charset="0"/>
                <a:cs typeface="Times New Roman" pitchFamily="18" charset="0"/>
              </a:rPr>
              <a:t> </a:t>
            </a:r>
            <a:r>
              <a:rPr lang="en-GB" altLang="en-US" sz="1600" i="1" dirty="0" err="1">
                <a:solidFill>
                  <a:srgbClr val="000000"/>
                </a:solidFill>
                <a:latin typeface="Times New Roman" pitchFamily="18" charset="0"/>
                <a:cs typeface="Times New Roman" pitchFamily="18" charset="0"/>
              </a:rPr>
              <a:t>tính</a:t>
            </a:r>
            <a:r>
              <a:rPr lang="vi-VN" altLang="en-US" sz="1600" i="1" dirty="0">
                <a:solidFill>
                  <a:srgbClr val="000000"/>
                </a:solidFill>
                <a:latin typeface="Times New Roman" pitchFamily="18" charset="0"/>
                <a:cs typeface="Times New Roman" pitchFamily="18" charset="0"/>
              </a:rPr>
              <a:t>: </a:t>
            </a:r>
            <a:r>
              <a:rPr lang="vi-VN" altLang="en-US" sz="1600" dirty="0">
                <a:solidFill>
                  <a:srgbClr val="000000"/>
                </a:solidFill>
                <a:latin typeface="Times New Roman" pitchFamily="18" charset="0"/>
                <a:cs typeface="Times New Roman" pitchFamily="18" charset="0"/>
              </a:rPr>
              <a:t>là sự </a:t>
            </a:r>
            <a:r>
              <a:rPr lang="en-GB" altLang="en-US" sz="1600" dirty="0" err="1">
                <a:solidFill>
                  <a:srgbClr val="000000"/>
                </a:solidFill>
                <a:latin typeface="Times New Roman" pitchFamily="18" charset="0"/>
                <a:cs typeface="Times New Roman" pitchFamily="18" charset="0"/>
              </a:rPr>
              <a:t>phản</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ánh</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trực</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tiếp</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khách</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thể</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thông</a:t>
            </a:r>
            <a:r>
              <a:rPr lang="en-GB" altLang="en-US" sz="1600" dirty="0">
                <a:solidFill>
                  <a:srgbClr val="000000"/>
                </a:solidFill>
                <a:latin typeface="Times New Roman" pitchFamily="18" charset="0"/>
                <a:cs typeface="Times New Roman" pitchFamily="18" charset="0"/>
              </a:rPr>
              <a:t> qua </a:t>
            </a:r>
            <a:r>
              <a:rPr lang="en-GB" altLang="en-US" sz="1600" dirty="0" err="1">
                <a:solidFill>
                  <a:srgbClr val="000000"/>
                </a:solidFill>
                <a:latin typeface="Times New Roman" pitchFamily="18" charset="0"/>
                <a:cs typeface="Times New Roman" pitchFamily="18" charset="0"/>
              </a:rPr>
              <a:t>các</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giác</a:t>
            </a:r>
            <a:r>
              <a:rPr lang="en-GB" altLang="en-US" sz="1600" dirty="0">
                <a:solidFill>
                  <a:srgbClr val="000000"/>
                </a:solidFill>
                <a:latin typeface="Times New Roman" pitchFamily="18" charset="0"/>
                <a:cs typeface="Times New Roman" pitchFamily="18" charset="0"/>
              </a:rPr>
              <a:t> </a:t>
            </a:r>
            <a:r>
              <a:rPr lang="en-GB" altLang="en-US" sz="1600" dirty="0" err="1">
                <a:solidFill>
                  <a:srgbClr val="000000"/>
                </a:solidFill>
                <a:latin typeface="Times New Roman" pitchFamily="18" charset="0"/>
                <a:cs typeface="Times New Roman" pitchFamily="18" charset="0"/>
              </a:rPr>
              <a:t>quan</a:t>
            </a:r>
            <a:endParaRPr lang="en-US" sz="1600" dirty="0">
              <a:solidFill>
                <a:srgbClr val="000000"/>
              </a:solidFill>
              <a:cs typeface="Cordia New" pitchFamily="34" charset="-34"/>
            </a:endParaRPr>
          </a:p>
        </p:txBody>
      </p:sp>
      <p:sp>
        <p:nvSpPr>
          <p:cNvPr id="19" name="Text Placeholder 1"/>
          <p:cNvSpPr>
            <a:spLocks noGrp="1"/>
          </p:cNvSpPr>
          <p:nvPr>
            <p:ph type="body" sz="quarter" idx="18"/>
          </p:nvPr>
        </p:nvSpPr>
        <p:spPr>
          <a:xfrm>
            <a:off x="896534" y="400363"/>
            <a:ext cx="10683053" cy="431780"/>
          </a:xfrm>
        </p:spPr>
        <p:txBody>
          <a:bodyPr>
            <a:noAutofit/>
          </a:bodyPr>
          <a:lstStyle/>
          <a:p>
            <a:r>
              <a:rPr lang="vi-VN" sz="2000" dirty="0">
                <a:latin typeface="Book Antiqua" panose="02040602050305030304" pitchFamily="18" charset="0"/>
              </a:rPr>
              <a:t>Các giai đoạn cơ bản của quá trình nhận thức</a:t>
            </a:r>
            <a:endParaRPr lang="fr-FR" sz="2000" dirty="0">
              <a:latin typeface="Book Antiqua" panose="02040602050305030304" pitchFamily="18" charset="0"/>
            </a:endParaRPr>
          </a:p>
        </p:txBody>
      </p:sp>
    </p:spTree>
    <p:extLst>
      <p:ext uri="{BB962C8B-B14F-4D97-AF65-F5344CB8AC3E}">
        <p14:creationId xmlns:p14="http://schemas.microsoft.com/office/powerpoint/2010/main" val="405497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65"/>
          </p:nvPr>
        </p:nvSpPr>
        <p:spPr>
          <a:xfrm>
            <a:off x="9093577" y="2023138"/>
            <a:ext cx="2286000" cy="1577888"/>
          </a:xfrm>
        </p:spPr>
        <p:txBody>
          <a:bodyPr>
            <a:noAutofit/>
          </a:bodyPr>
          <a:lstStyle/>
          <a:p>
            <a:pPr>
              <a:lnSpc>
                <a:spcPct val="90000"/>
              </a:lnSpc>
            </a:pPr>
            <a:r>
              <a:rPr lang="en-US" altLang="en-US" sz="1800" dirty="0" err="1" smtClean="0">
                <a:solidFill>
                  <a:srgbClr val="FEE9DE"/>
                </a:solidFill>
                <a:latin typeface="Times New Roman" pitchFamily="18" charset="0"/>
                <a:cs typeface="Times New Roman" pitchFamily="18" charset="0"/>
              </a:rPr>
              <a:t>Là</a:t>
            </a:r>
            <a:r>
              <a:rPr lang="en-US" altLang="en-US" sz="1800" dirty="0" smtClean="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sự</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phản</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ánh</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trực</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tiếp</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đối</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tượng</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bằng</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các</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giác</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quan</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của</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chủ</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thể</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nhận</a:t>
            </a:r>
            <a:r>
              <a:rPr lang="en-US" altLang="en-US" sz="1800" dirty="0">
                <a:solidFill>
                  <a:srgbClr val="FEE9DE"/>
                </a:solidFill>
                <a:latin typeface="Times New Roman" pitchFamily="18" charset="0"/>
                <a:cs typeface="Times New Roman" pitchFamily="18" charset="0"/>
              </a:rPr>
              <a:t> </a:t>
            </a:r>
            <a:r>
              <a:rPr lang="en-US" altLang="en-US" sz="1800" dirty="0" err="1">
                <a:solidFill>
                  <a:srgbClr val="FEE9DE"/>
                </a:solidFill>
                <a:latin typeface="Times New Roman" pitchFamily="18" charset="0"/>
                <a:cs typeface="Times New Roman" pitchFamily="18" charset="0"/>
              </a:rPr>
              <a:t>thức</a:t>
            </a:r>
            <a:r>
              <a:rPr lang="en-US" altLang="en-US" sz="1800" dirty="0">
                <a:solidFill>
                  <a:srgbClr val="FEE9DE"/>
                </a:solidFill>
                <a:latin typeface="Times New Roman" pitchFamily="18" charset="0"/>
                <a:cs typeface="Times New Roman" pitchFamily="18" charset="0"/>
              </a:rPr>
              <a:t>.</a:t>
            </a:r>
          </a:p>
        </p:txBody>
      </p:sp>
      <p:sp>
        <p:nvSpPr>
          <p:cNvPr id="8" name="Text Placeholder 7"/>
          <p:cNvSpPr>
            <a:spLocks noGrp="1"/>
          </p:cNvSpPr>
          <p:nvPr>
            <p:ph type="body" sz="quarter" idx="67"/>
          </p:nvPr>
        </p:nvSpPr>
        <p:spPr>
          <a:xfrm>
            <a:off x="9093577" y="4262988"/>
            <a:ext cx="2286000" cy="1721110"/>
          </a:xfrm>
        </p:spPr>
        <p:txBody>
          <a:bodyPr>
            <a:noAutofit/>
          </a:bodyPr>
          <a:lstStyle/>
          <a:p>
            <a:pPr>
              <a:lnSpc>
                <a:spcPct val="90000"/>
              </a:lnSpc>
            </a:pPr>
            <a:r>
              <a:rPr lang="en-US" altLang="en-US" sz="1800" dirty="0" err="1" smtClean="0">
                <a:solidFill>
                  <a:srgbClr val="000000"/>
                </a:solidFill>
                <a:latin typeface="Times New Roman" pitchFamily="18" charset="0"/>
                <a:cs typeface="Times New Roman" pitchFamily="18" charset="0"/>
              </a:rPr>
              <a:t>Chỉ</a:t>
            </a:r>
            <a:r>
              <a:rPr lang="en-US" altLang="en-US" sz="1800" dirty="0" smtClean="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phản</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ánh</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được</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cái</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bề</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ngoài</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có</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cả</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cái</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tất</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nhiên</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và</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ngẫu</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nhiên</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cả</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cái</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bản</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chất</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và</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không</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bản</a:t>
            </a:r>
            <a:r>
              <a:rPr lang="en-US" altLang="en-US" sz="1800" dirty="0">
                <a:solidFill>
                  <a:srgbClr val="000000"/>
                </a:solidFill>
                <a:latin typeface="Times New Roman" pitchFamily="18" charset="0"/>
                <a:cs typeface="Times New Roman" pitchFamily="18" charset="0"/>
              </a:rPr>
              <a:t> </a:t>
            </a:r>
            <a:r>
              <a:rPr lang="en-US" altLang="en-US" sz="1800" dirty="0" err="1">
                <a:solidFill>
                  <a:srgbClr val="000000"/>
                </a:solidFill>
                <a:latin typeface="Times New Roman" pitchFamily="18" charset="0"/>
                <a:cs typeface="Times New Roman" pitchFamily="18" charset="0"/>
              </a:rPr>
              <a:t>chất</a:t>
            </a:r>
            <a:r>
              <a:rPr lang="en-US" altLang="en-US" sz="1800" dirty="0">
                <a:solidFill>
                  <a:srgbClr val="000000"/>
                </a:solidFill>
                <a:latin typeface="Times New Roman" pitchFamily="18" charset="0"/>
                <a:cs typeface="Times New Roman" pitchFamily="18" charset="0"/>
              </a:rPr>
              <a:t>. </a:t>
            </a:r>
          </a:p>
        </p:txBody>
      </p:sp>
      <p:pic>
        <p:nvPicPr>
          <p:cNvPr id="12" name="Picture Placeholder 11"/>
          <p:cNvPicPr>
            <a:picLocks noGrp="1" noChangeAspect="1"/>
          </p:cNvPicPr>
          <p:nvPr>
            <p:ph type="pic" sz="quarter" idx="57"/>
          </p:nvPr>
        </p:nvPicPr>
        <p:blipFill rotWithShape="1">
          <a:blip r:embed="rId2">
            <a:extLst>
              <a:ext uri="{28A0092B-C50C-407E-A947-70E740481C1C}">
                <a14:useLocalDpi xmlns:a14="http://schemas.microsoft.com/office/drawing/2010/main" val="0"/>
              </a:ext>
            </a:extLst>
          </a:blip>
          <a:srcRect l="2892" t="7003" r="3060" b="13947"/>
          <a:stretch/>
        </p:blipFill>
        <p:spPr>
          <a:xfrm>
            <a:off x="990600" y="1628775"/>
            <a:ext cx="7620000" cy="4695825"/>
          </a:xfrm>
        </p:spPr>
      </p:pic>
      <p:sp>
        <p:nvSpPr>
          <p:cNvPr id="13" name="Text Placeholder 1"/>
          <p:cNvSpPr>
            <a:spLocks noGrp="1"/>
          </p:cNvSpPr>
          <p:nvPr>
            <p:ph type="body" sz="quarter" idx="18"/>
          </p:nvPr>
        </p:nvSpPr>
        <p:spPr>
          <a:xfrm>
            <a:off x="896534" y="400363"/>
            <a:ext cx="10683053" cy="431780"/>
          </a:xfrm>
        </p:spPr>
        <p:txBody>
          <a:bodyPr>
            <a:noAutofit/>
          </a:bodyPr>
          <a:lstStyle/>
          <a:p>
            <a:r>
              <a:rPr lang="vi-VN" sz="2000" dirty="0">
                <a:latin typeface="Book Antiqua" panose="02040602050305030304" pitchFamily="18" charset="0"/>
              </a:rPr>
              <a:t>Các giai đoạn cơ bản của quá trình nhận thức</a:t>
            </a:r>
            <a:endParaRPr lang="fr-FR" sz="2000" dirty="0">
              <a:latin typeface="Book Antiqua" panose="02040602050305030304" pitchFamily="18" charset="0"/>
            </a:endParaRPr>
          </a:p>
        </p:txBody>
      </p:sp>
    </p:spTree>
    <p:extLst>
      <p:ext uri="{BB962C8B-B14F-4D97-AF65-F5344CB8AC3E}">
        <p14:creationId xmlns:p14="http://schemas.microsoft.com/office/powerpoint/2010/main" val="119346333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23"/>
          </p:nvPr>
        </p:nvSpPr>
        <p:spPr>
          <a:xfrm>
            <a:off x="1571471" y="1952837"/>
            <a:ext cx="4314811" cy="1128867"/>
          </a:xfrm>
        </p:spPr>
        <p:txBody>
          <a:bodyPr>
            <a:normAutofit fontScale="92500" lnSpcReduction="20000"/>
          </a:bodyPr>
          <a:lstStyle/>
          <a:p>
            <a:pPr algn="ctr"/>
            <a:r>
              <a:rPr lang="en-GB" sz="1900" i="1" dirty="0" err="1" smtClean="0">
                <a:latin typeface="Times New Roman" pitchFamily="18" charset="0"/>
                <a:cs typeface="Times New Roman" pitchFamily="18" charset="0"/>
              </a:rPr>
              <a:t>Nhận</a:t>
            </a:r>
            <a:r>
              <a:rPr lang="en-GB" sz="1900" i="1" dirty="0" smtClean="0">
                <a:latin typeface="Times New Roman" pitchFamily="18" charset="0"/>
                <a:cs typeface="Times New Roman" pitchFamily="18" charset="0"/>
              </a:rPr>
              <a:t> </a:t>
            </a:r>
            <a:r>
              <a:rPr lang="en-GB" sz="1900" i="1" dirty="0" err="1">
                <a:latin typeface="Times New Roman" pitchFamily="18" charset="0"/>
                <a:cs typeface="Times New Roman" pitchFamily="18" charset="0"/>
              </a:rPr>
              <a:t>thức</a:t>
            </a:r>
            <a:r>
              <a:rPr lang="en-GB" sz="1900" i="1" dirty="0">
                <a:latin typeface="Times New Roman" pitchFamily="18" charset="0"/>
                <a:cs typeface="Times New Roman" pitchFamily="18" charset="0"/>
              </a:rPr>
              <a:t> </a:t>
            </a:r>
            <a:r>
              <a:rPr lang="en-GB" sz="1900" i="1" dirty="0" err="1">
                <a:latin typeface="Times New Roman" pitchFamily="18" charset="0"/>
                <a:cs typeface="Times New Roman" pitchFamily="18" charset="0"/>
              </a:rPr>
              <a:t>lý</a:t>
            </a:r>
            <a:r>
              <a:rPr lang="en-GB" sz="1900" i="1" dirty="0">
                <a:latin typeface="Times New Roman" pitchFamily="18" charset="0"/>
                <a:cs typeface="Times New Roman" pitchFamily="18" charset="0"/>
              </a:rPr>
              <a:t> </a:t>
            </a:r>
            <a:r>
              <a:rPr lang="en-GB" sz="1900" i="1" dirty="0" err="1">
                <a:latin typeface="Times New Roman" pitchFamily="18" charset="0"/>
                <a:cs typeface="Times New Roman" pitchFamily="18" charset="0"/>
              </a:rPr>
              <a:t>tính</a:t>
            </a:r>
            <a:r>
              <a:rPr lang="en-GB" sz="1900" i="1" dirty="0">
                <a:latin typeface="Times New Roman" pitchFamily="18" charset="0"/>
                <a:cs typeface="Times New Roman" pitchFamily="18" charset="0"/>
              </a:rPr>
              <a:t>: </a:t>
            </a:r>
            <a:r>
              <a:rPr lang="en-GB" sz="1900" dirty="0" err="1">
                <a:latin typeface="Times New Roman" pitchFamily="18" charset="0"/>
                <a:cs typeface="Times New Roman" pitchFamily="18" charset="0"/>
              </a:rPr>
              <a:t>thông</a:t>
            </a:r>
            <a:r>
              <a:rPr lang="en-GB" sz="1900" dirty="0">
                <a:latin typeface="Times New Roman" pitchFamily="18" charset="0"/>
                <a:cs typeface="Times New Roman" pitchFamily="18" charset="0"/>
              </a:rPr>
              <a:t> qua </a:t>
            </a:r>
            <a:r>
              <a:rPr lang="en-GB" sz="1900" dirty="0" err="1">
                <a:latin typeface="Times New Roman" pitchFamily="18" charset="0"/>
                <a:cs typeface="Times New Roman" pitchFamily="18" charset="0"/>
              </a:rPr>
              <a:t>tư</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duy</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trừu</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tượng</a:t>
            </a:r>
            <a:r>
              <a:rPr lang="en-GB" sz="1900" dirty="0">
                <a:latin typeface="Times New Roman" pitchFamily="18" charset="0"/>
                <a:cs typeface="Times New Roman" pitchFamily="18" charset="0"/>
              </a:rPr>
              <a:t>, con </a:t>
            </a:r>
            <a:r>
              <a:rPr lang="en-GB" sz="1900" dirty="0" err="1">
                <a:latin typeface="Times New Roman" pitchFamily="18" charset="0"/>
                <a:cs typeface="Times New Roman" pitchFamily="18" charset="0"/>
              </a:rPr>
              <a:t>người</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phản</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ánh</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sự</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vật</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một</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cách</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gián</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tiếp</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khái</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quát</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và</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đầy</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đủ</a:t>
            </a:r>
            <a:r>
              <a:rPr lang="en-GB" sz="1900" dirty="0">
                <a:latin typeface="Times New Roman" pitchFamily="18" charset="0"/>
                <a:cs typeface="Times New Roman" pitchFamily="18" charset="0"/>
              </a:rPr>
              <a:t> </a:t>
            </a:r>
            <a:r>
              <a:rPr lang="en-GB" sz="1900" dirty="0" err="1">
                <a:latin typeface="Times New Roman" pitchFamily="18" charset="0"/>
                <a:cs typeface="Times New Roman" pitchFamily="18" charset="0"/>
              </a:rPr>
              <a:t>hơn</a:t>
            </a:r>
            <a:endParaRPr lang="en-GB" sz="1900" dirty="0">
              <a:latin typeface="Times New Roman" pitchFamily="18" charset="0"/>
              <a:cs typeface="Times New Roman" pitchFamily="18" charset="0"/>
            </a:endParaRPr>
          </a:p>
          <a:p>
            <a:pPr lvl="0"/>
            <a:endParaRPr lang="en-US" sz="1050" dirty="0"/>
          </a:p>
        </p:txBody>
      </p:sp>
      <p:sp>
        <p:nvSpPr>
          <p:cNvPr id="9" name="Text Placeholder 8"/>
          <p:cNvSpPr>
            <a:spLocks noGrp="1"/>
          </p:cNvSpPr>
          <p:nvPr>
            <p:ph type="body" sz="quarter" idx="40"/>
          </p:nvPr>
        </p:nvSpPr>
        <p:spPr>
          <a:xfrm>
            <a:off x="7010120" y="1906555"/>
            <a:ext cx="4314811" cy="763958"/>
          </a:xfrm>
        </p:spPr>
        <p:txBody>
          <a:bodyPr>
            <a:noAutofit/>
          </a:bodyPr>
          <a:lstStyle/>
          <a:p>
            <a:pPr algn="ctr"/>
            <a:r>
              <a:rPr lang="en-GB" sz="1800" dirty="0" err="1">
                <a:solidFill>
                  <a:srgbClr val="FEE9DE"/>
                </a:solidFill>
                <a:latin typeface="Times New Roman" pitchFamily="18" charset="0"/>
                <a:cs typeface="Times New Roman" pitchFamily="18" charset="0"/>
              </a:rPr>
              <a:t>Phản</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ánh</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khái</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quát</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trừu</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tượng</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gián</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tiếp</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sự</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vật</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hiện</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tượng</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trong</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tính</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tất</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yếu</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chỉnh</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thể</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toàn</a:t>
            </a:r>
            <a:r>
              <a:rPr lang="en-GB" sz="1800" dirty="0">
                <a:solidFill>
                  <a:srgbClr val="FEE9DE"/>
                </a:solidFill>
                <a:latin typeface="Times New Roman" pitchFamily="18" charset="0"/>
                <a:cs typeface="Times New Roman" pitchFamily="18" charset="0"/>
              </a:rPr>
              <a:t> </a:t>
            </a:r>
            <a:r>
              <a:rPr lang="en-GB" sz="1800" dirty="0" err="1">
                <a:solidFill>
                  <a:srgbClr val="FEE9DE"/>
                </a:solidFill>
                <a:latin typeface="Times New Roman" pitchFamily="18" charset="0"/>
                <a:cs typeface="Times New Roman" pitchFamily="18" charset="0"/>
              </a:rPr>
              <a:t>diện</a:t>
            </a:r>
            <a:endParaRPr lang="en-GB" sz="1800" dirty="0">
              <a:solidFill>
                <a:srgbClr val="FEE9DE"/>
              </a:solidFill>
              <a:latin typeface="Times New Roman" pitchFamily="18" charset="0"/>
              <a:cs typeface="Times New Roman" pitchFamily="18" charset="0"/>
            </a:endParaRPr>
          </a:p>
        </p:txBody>
      </p:sp>
      <p:sp>
        <p:nvSpPr>
          <p:cNvPr id="14" name="Text Placeholder 13"/>
          <p:cNvSpPr>
            <a:spLocks noGrp="1"/>
          </p:cNvSpPr>
          <p:nvPr>
            <p:ph type="body" sz="quarter" idx="29"/>
          </p:nvPr>
        </p:nvSpPr>
        <p:spPr>
          <a:xfrm>
            <a:off x="1571471" y="4979853"/>
            <a:ext cx="4314811" cy="1128866"/>
          </a:xfrm>
        </p:spPr>
        <p:txBody>
          <a:bodyPr>
            <a:noAutofit/>
          </a:bodyPr>
          <a:lstStyle/>
          <a:p>
            <a:pPr algn="ctr"/>
            <a:r>
              <a:rPr lang="en-GB" sz="1800" dirty="0" err="1">
                <a:solidFill>
                  <a:schemeClr val="tx1"/>
                </a:solidFill>
                <a:latin typeface="Times New Roman" pitchFamily="18" charset="0"/>
                <a:cs typeface="Times New Roman" pitchFamily="18" charset="0"/>
              </a:rPr>
              <a:t>Phản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ánh</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được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mối</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liên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hệ</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bản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chất</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tất</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nhiên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bên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trong</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của</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sự</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vật</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nên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sâu</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sắc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hơn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nhận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thức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cảm</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tính</a:t>
            </a:r>
            <a:endParaRPr lang="en-GB" sz="1800" dirty="0">
              <a:solidFill>
                <a:schemeClr val="tx1"/>
              </a:solidFill>
              <a:latin typeface="Times New Roman" pitchFamily="18" charset="0"/>
              <a:cs typeface="Times New Roman" pitchFamily="18" charset="0"/>
            </a:endParaRPr>
          </a:p>
        </p:txBody>
      </p:sp>
      <p:sp>
        <p:nvSpPr>
          <p:cNvPr id="17" name="Text Placeholder 16"/>
          <p:cNvSpPr>
            <a:spLocks noGrp="1"/>
          </p:cNvSpPr>
          <p:nvPr>
            <p:ph type="body" sz="quarter" idx="42"/>
          </p:nvPr>
        </p:nvSpPr>
        <p:spPr>
          <a:xfrm>
            <a:off x="7010120" y="5094153"/>
            <a:ext cx="4314811" cy="1128866"/>
          </a:xfrm>
        </p:spPr>
        <p:txBody>
          <a:bodyPr>
            <a:noAutofit/>
          </a:bodyPr>
          <a:lstStyle/>
          <a:p>
            <a:pPr algn="ctr"/>
            <a:r>
              <a:rPr lang="en-GB" sz="1800" dirty="0" err="1">
                <a:solidFill>
                  <a:schemeClr val="tx1"/>
                </a:solidFill>
                <a:latin typeface="Times New Roman" pitchFamily="18" charset="0"/>
                <a:cs typeface="Times New Roman" pitchFamily="18" charset="0"/>
              </a:rPr>
              <a:t>Nhận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thức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lý</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tính</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phải</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được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gắn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liền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với</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thực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tiễn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và</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được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kiểm</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tra</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bởi</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thực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tiễn</a:t>
            </a:r>
            <a:endParaRPr lang="vi-VN" sz="1800" dirty="0">
              <a:solidFill>
                <a:schemeClr val="tx1"/>
              </a:solidFill>
              <a:latin typeface="Times New Roman" pitchFamily="18" charset="0"/>
              <a:cs typeface="Times New Roman" pitchFamily="18" charset="0"/>
            </a:endParaRPr>
          </a:p>
        </p:txBody>
      </p:sp>
      <p:grpSp>
        <p:nvGrpSpPr>
          <p:cNvPr id="27" name="Group 26"/>
          <p:cNvGrpSpPr/>
          <p:nvPr/>
        </p:nvGrpSpPr>
        <p:grpSpPr>
          <a:xfrm>
            <a:off x="1329265" y="3581062"/>
            <a:ext cx="3097204" cy="864097"/>
            <a:chOff x="3674" y="36003"/>
            <a:chExt cx="3097204" cy="864097"/>
          </a:xfrm>
        </p:grpSpPr>
        <p:sp>
          <p:nvSpPr>
            <p:cNvPr id="28" name="Pentagon 27"/>
            <p:cNvSpPr/>
            <p:nvPr/>
          </p:nvSpPr>
          <p:spPr>
            <a:xfrm>
              <a:off x="3674" y="36003"/>
              <a:ext cx="3097204" cy="864097"/>
            </a:xfrm>
            <a:prstGeom prst="homePlate">
              <a:avLst/>
            </a:prstGeom>
            <a:solidFill>
              <a:schemeClr val="accent1"/>
            </a:solidFill>
            <a:ln w="57150" cmpd="sng">
              <a:solidFill>
                <a:schemeClr val="bg1"/>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9" name="Pentagon 4"/>
            <p:cNvSpPr/>
            <p:nvPr/>
          </p:nvSpPr>
          <p:spPr>
            <a:xfrm>
              <a:off x="3674" y="36003"/>
              <a:ext cx="2881180" cy="86409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sz="2300" kern="1200" dirty="0" err="1" smtClean="0">
                  <a:latin typeface="Lato Regular"/>
                  <a:cs typeface="Lato Regular"/>
                </a:rPr>
                <a:t>Khái</a:t>
              </a:r>
              <a:r>
                <a:rPr lang="en-US" sz="2300" kern="1200" dirty="0" smtClean="0">
                  <a:latin typeface="Lato Regular"/>
                  <a:cs typeface="Lato Regular"/>
                </a:rPr>
                <a:t> </a:t>
              </a:r>
              <a:r>
                <a:rPr lang="en-US" sz="2300" kern="1200" dirty="0" err="1" smtClean="0">
                  <a:latin typeface="Lato Regular"/>
                  <a:cs typeface="Lato Regular"/>
                </a:rPr>
                <a:t>niệm</a:t>
              </a:r>
              <a:endParaRPr lang="en-US" sz="2300" kern="1200" dirty="0">
                <a:latin typeface="Lato Regular"/>
                <a:cs typeface="Lato Regular"/>
              </a:endParaRPr>
            </a:p>
          </p:txBody>
        </p:sp>
      </p:grpSp>
      <p:grpSp>
        <p:nvGrpSpPr>
          <p:cNvPr id="30" name="Group 29"/>
          <p:cNvGrpSpPr/>
          <p:nvPr/>
        </p:nvGrpSpPr>
        <p:grpSpPr>
          <a:xfrm>
            <a:off x="5057849" y="3581061"/>
            <a:ext cx="3097204" cy="864097"/>
            <a:chOff x="3069907" y="36003"/>
            <a:chExt cx="3097204" cy="864097"/>
          </a:xfrm>
        </p:grpSpPr>
        <p:sp>
          <p:nvSpPr>
            <p:cNvPr id="31" name="Chevron 30"/>
            <p:cNvSpPr/>
            <p:nvPr/>
          </p:nvSpPr>
          <p:spPr>
            <a:xfrm>
              <a:off x="3069907" y="36003"/>
              <a:ext cx="3097204" cy="864097"/>
            </a:xfrm>
            <a:prstGeom prst="chevron">
              <a:avLst/>
            </a:prstGeom>
            <a:solidFill>
              <a:schemeClr val="accent2"/>
            </a:solidFill>
            <a:ln w="57150" cmpd="sng">
              <a:solidFill>
                <a:schemeClr val="bg1"/>
              </a:solid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32" name="Chevron 4"/>
            <p:cNvSpPr/>
            <p:nvPr/>
          </p:nvSpPr>
          <p:spPr>
            <a:xfrm>
              <a:off x="3501956" y="36003"/>
              <a:ext cx="2233107" cy="86409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sz="2300" kern="1200" dirty="0" err="1" smtClean="0">
                  <a:latin typeface="Lato Regular"/>
                  <a:cs typeface="Lato Regular"/>
                </a:rPr>
                <a:t>Phán</a:t>
              </a:r>
              <a:r>
                <a:rPr lang="en-US" sz="2300" kern="1200" dirty="0" smtClean="0">
                  <a:latin typeface="Lato Regular"/>
                  <a:cs typeface="Lato Regular"/>
                </a:rPr>
                <a:t> </a:t>
              </a:r>
              <a:r>
                <a:rPr lang="en-US" sz="2300" kern="1200" dirty="0" err="1" smtClean="0">
                  <a:latin typeface="Lato Regular"/>
                  <a:cs typeface="Lato Regular"/>
                </a:rPr>
                <a:t>đoán</a:t>
              </a:r>
              <a:endParaRPr lang="en-US" sz="2300" kern="1200" dirty="0">
                <a:latin typeface="Lato Regular"/>
                <a:cs typeface="Lato Regular"/>
              </a:endParaRPr>
            </a:p>
          </p:txBody>
        </p:sp>
      </p:grpSp>
      <p:grpSp>
        <p:nvGrpSpPr>
          <p:cNvPr id="33" name="Group 32"/>
          <p:cNvGrpSpPr/>
          <p:nvPr/>
        </p:nvGrpSpPr>
        <p:grpSpPr>
          <a:xfrm>
            <a:off x="8587102" y="3581061"/>
            <a:ext cx="3097204" cy="864097"/>
            <a:chOff x="18401069" y="36003"/>
            <a:chExt cx="3097204" cy="864097"/>
          </a:xfrm>
        </p:grpSpPr>
        <p:sp>
          <p:nvSpPr>
            <p:cNvPr id="34" name="Chevron 33"/>
            <p:cNvSpPr/>
            <p:nvPr/>
          </p:nvSpPr>
          <p:spPr>
            <a:xfrm>
              <a:off x="18401069" y="36003"/>
              <a:ext cx="3097204" cy="864097"/>
            </a:xfrm>
            <a:prstGeom prst="chevron">
              <a:avLst/>
            </a:prstGeom>
            <a:solidFill>
              <a:schemeClr val="accent3">
                <a:lumMod val="75000"/>
              </a:schemeClr>
            </a:solidFill>
            <a:ln w="57150" cmpd="sng">
              <a:solidFill>
                <a:schemeClr val="bg1"/>
              </a:solid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35" name="Chevron 4"/>
            <p:cNvSpPr/>
            <p:nvPr/>
          </p:nvSpPr>
          <p:spPr>
            <a:xfrm>
              <a:off x="18833118" y="36003"/>
              <a:ext cx="2233107" cy="86409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sz="2300" kern="1200" dirty="0" err="1" smtClean="0">
                  <a:latin typeface="Lato Regular"/>
                  <a:cs typeface="Lato Regular"/>
                </a:rPr>
                <a:t>Suy</a:t>
              </a:r>
              <a:r>
                <a:rPr lang="en-US" sz="2300" kern="1200" dirty="0" smtClean="0">
                  <a:latin typeface="Lato Regular"/>
                  <a:cs typeface="Lato Regular"/>
                </a:rPr>
                <a:t> </a:t>
              </a:r>
              <a:r>
                <a:rPr lang="en-US" sz="2300" kern="1200" dirty="0" err="1" smtClean="0">
                  <a:latin typeface="Lato Regular"/>
                  <a:cs typeface="Lato Regular"/>
                </a:rPr>
                <a:t>lý</a:t>
              </a:r>
              <a:endParaRPr lang="en-US" sz="2300" kern="1200" dirty="0">
                <a:latin typeface="Lato Regular"/>
                <a:cs typeface="Lato Regular"/>
              </a:endParaRPr>
            </a:p>
          </p:txBody>
        </p:sp>
      </p:grpSp>
      <p:sp>
        <p:nvSpPr>
          <p:cNvPr id="37" name="Text Placeholder 1"/>
          <p:cNvSpPr>
            <a:spLocks noGrp="1"/>
          </p:cNvSpPr>
          <p:nvPr>
            <p:ph type="body" sz="quarter" idx="18"/>
          </p:nvPr>
        </p:nvSpPr>
        <p:spPr>
          <a:xfrm>
            <a:off x="1001253" y="356093"/>
            <a:ext cx="10683053" cy="431780"/>
          </a:xfrm>
        </p:spPr>
        <p:txBody>
          <a:bodyPr>
            <a:noAutofit/>
          </a:bodyPr>
          <a:lstStyle/>
          <a:p>
            <a:r>
              <a:rPr lang="vi-VN" sz="2000" dirty="0">
                <a:latin typeface="Book Antiqua" panose="02040602050305030304" pitchFamily="18" charset="0"/>
              </a:rPr>
              <a:t>Các giai đoạn cơ bản của quá trình nhận thức</a:t>
            </a:r>
            <a:endParaRPr lang="fr-FR" sz="2000" dirty="0">
              <a:latin typeface="Book Antiqua" panose="02040602050305030304" pitchFamily="18" charset="0"/>
            </a:endParaRPr>
          </a:p>
        </p:txBody>
      </p:sp>
    </p:spTree>
    <p:extLst>
      <p:ext uri="{BB962C8B-B14F-4D97-AF65-F5344CB8AC3E}">
        <p14:creationId xmlns:p14="http://schemas.microsoft.com/office/powerpoint/2010/main" val="3669129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wipe(left)">
                                      <p:cBhvr>
                                        <p:cTn id="11" dur="500"/>
                                        <p:tgtEl>
                                          <p:spTgt spid="3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left)">
                                      <p:cBhvr>
                                        <p:cTn id="1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79497CF0-1ACA-4AF1-88DF-6DA7352BBCE3}"/>
              </a:ext>
            </a:extLst>
          </p:cNvPr>
          <p:cNvGrpSpPr/>
          <p:nvPr/>
        </p:nvGrpSpPr>
        <p:grpSpPr>
          <a:xfrm>
            <a:off x="2228288" y="1878495"/>
            <a:ext cx="7511962" cy="723137"/>
            <a:chOff x="6856107" y="1166477"/>
            <a:chExt cx="4792595" cy="723137"/>
          </a:xfrm>
        </p:grpSpPr>
        <p:sp>
          <p:nvSpPr>
            <p:cNvPr id="5" name="TextBox 4">
              <a:extLst>
                <a:ext uri="{FF2B5EF4-FFF2-40B4-BE49-F238E27FC236}">
                  <a16:creationId xmlns="" xmlns:a16="http://schemas.microsoft.com/office/drawing/2014/main" id="{736D288F-BCC3-488E-9EE3-A28499658A23}"/>
                </a:ext>
              </a:extLst>
            </p:cNvPr>
            <p:cNvSpPr txBox="1"/>
            <p:nvPr/>
          </p:nvSpPr>
          <p:spPr>
            <a:xfrm>
              <a:off x="7302314" y="1243283"/>
              <a:ext cx="4346388" cy="646331"/>
            </a:xfrm>
            <a:prstGeom prst="rect">
              <a:avLst/>
            </a:prstGeom>
            <a:noFill/>
          </p:spPr>
          <p:txBody>
            <a:bodyPr wrap="square" rtlCol="0">
              <a:spAutoFit/>
            </a:bodyPr>
            <a:lstStyle/>
            <a:p>
              <a:r>
                <a:rPr lang="vi-VN" b="1" dirty="0">
                  <a:solidFill>
                    <a:schemeClr val="tx1">
                      <a:lumMod val="75000"/>
                      <a:lumOff val="25000"/>
                    </a:schemeClr>
                  </a:solidFill>
                  <a:latin typeface="Book Antiqua" panose="02040602050305030304" pitchFamily="18" charset="0"/>
                </a:rPr>
                <a:t>Quan niệm của chủ nghĩa duy tâm và chủ nghĩa duy vật trước Mác về phạm trù vật chất</a:t>
              </a:r>
              <a:endParaRPr lang="fr-FR" b="1" dirty="0">
                <a:solidFill>
                  <a:schemeClr val="tx1">
                    <a:lumMod val="75000"/>
                    <a:lumOff val="25000"/>
                  </a:schemeClr>
                </a:solidFill>
                <a:latin typeface="Book Antiqua" panose="02040602050305030304" pitchFamily="18" charset="0"/>
              </a:endParaRPr>
            </a:p>
          </p:txBody>
        </p:sp>
        <p:sp>
          <p:nvSpPr>
            <p:cNvPr id="6" name="TextBox 5">
              <a:extLst>
                <a:ext uri="{FF2B5EF4-FFF2-40B4-BE49-F238E27FC236}">
                  <a16:creationId xmlns="" xmlns:a16="http://schemas.microsoft.com/office/drawing/2014/main" id="{9B7F1018-F7CE-4C48-98DB-047736886ED2}"/>
                </a:ext>
              </a:extLst>
            </p:cNvPr>
            <p:cNvSpPr txBox="1"/>
            <p:nvPr/>
          </p:nvSpPr>
          <p:spPr>
            <a:xfrm>
              <a:off x="6856107" y="1166477"/>
              <a:ext cx="701588"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a.</a:t>
              </a:r>
              <a:endParaRPr lang="fr-FR" sz="2800" b="1" dirty="0">
                <a:solidFill>
                  <a:schemeClr val="tx1">
                    <a:lumMod val="75000"/>
                    <a:lumOff val="25000"/>
                  </a:schemeClr>
                </a:solidFill>
                <a:latin typeface="Book Antiqua" panose="02040602050305030304" pitchFamily="18" charset="0"/>
              </a:endParaRPr>
            </a:p>
          </p:txBody>
        </p:sp>
      </p:grpSp>
      <p:grpSp>
        <p:nvGrpSpPr>
          <p:cNvPr id="7" name="Group 6">
            <a:extLst>
              <a:ext uri="{FF2B5EF4-FFF2-40B4-BE49-F238E27FC236}">
                <a16:creationId xmlns="" xmlns:a16="http://schemas.microsoft.com/office/drawing/2014/main" id="{EC3E28AE-F617-43E4-8479-4475FD0A11E1}"/>
              </a:ext>
            </a:extLst>
          </p:cNvPr>
          <p:cNvGrpSpPr/>
          <p:nvPr/>
        </p:nvGrpSpPr>
        <p:grpSpPr>
          <a:xfrm>
            <a:off x="2213061" y="2881056"/>
            <a:ext cx="7061641" cy="1019806"/>
            <a:chOff x="6852332" y="2336091"/>
            <a:chExt cx="4824179" cy="1019806"/>
          </a:xfrm>
        </p:grpSpPr>
        <p:sp>
          <p:nvSpPr>
            <p:cNvPr id="8" name="TextBox 7">
              <a:extLst>
                <a:ext uri="{FF2B5EF4-FFF2-40B4-BE49-F238E27FC236}">
                  <a16:creationId xmlns="" xmlns:a16="http://schemas.microsoft.com/office/drawing/2014/main" id="{74982351-2B8B-4EF2-9632-631B813E3A13}"/>
                </a:ext>
              </a:extLst>
            </p:cNvPr>
            <p:cNvSpPr txBox="1"/>
            <p:nvPr/>
          </p:nvSpPr>
          <p:spPr>
            <a:xfrm>
              <a:off x="7330122" y="2432567"/>
              <a:ext cx="4346389" cy="923330"/>
            </a:xfrm>
            <a:prstGeom prst="rect">
              <a:avLst/>
            </a:prstGeom>
            <a:noFill/>
          </p:spPr>
          <p:txBody>
            <a:bodyPr wrap="square" rtlCol="0">
              <a:spAutoFit/>
            </a:bodyPr>
            <a:lstStyle/>
            <a:p>
              <a:r>
                <a:rPr lang="fr-FR" b="1" dirty="0" err="1">
                  <a:solidFill>
                    <a:schemeClr val="tx1">
                      <a:lumMod val="75000"/>
                      <a:lumOff val="25000"/>
                    </a:schemeClr>
                  </a:solidFill>
                  <a:latin typeface="Book Antiqua" panose="02040602050305030304" pitchFamily="18" charset="0"/>
                </a:rPr>
                <a:t>Cuộc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cách</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mạng</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trong</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khoa</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học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tự</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nhiên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cuối</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thế</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kỷ</a:t>
              </a:r>
              <a:r>
                <a:rPr lang="fr-FR" b="1" dirty="0">
                  <a:solidFill>
                    <a:schemeClr val="tx1">
                      <a:lumMod val="75000"/>
                      <a:lumOff val="25000"/>
                    </a:schemeClr>
                  </a:solidFill>
                  <a:latin typeface="Book Antiqua" panose="02040602050305030304" pitchFamily="18" charset="0"/>
                </a:rPr>
                <a:t> XIX - </a:t>
              </a:r>
              <a:r>
                <a:rPr lang="fr-FR" b="1" dirty="0" err="1">
                  <a:solidFill>
                    <a:schemeClr val="tx1">
                      <a:lumMod val="75000"/>
                      <a:lumOff val="25000"/>
                    </a:schemeClr>
                  </a:solidFill>
                  <a:latin typeface="Book Antiqua" panose="02040602050305030304" pitchFamily="18" charset="0"/>
                </a:rPr>
                <a:t>đầu</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thế</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kỷ</a:t>
              </a:r>
              <a:r>
                <a:rPr lang="fr-FR" b="1" dirty="0">
                  <a:solidFill>
                    <a:schemeClr val="tx1">
                      <a:lumMod val="75000"/>
                      <a:lumOff val="25000"/>
                    </a:schemeClr>
                  </a:solidFill>
                  <a:latin typeface="Book Antiqua" panose="02040602050305030304" pitchFamily="18" charset="0"/>
                </a:rPr>
                <a:t> XX </a:t>
              </a:r>
              <a:r>
                <a:rPr lang="fr-FR" b="1" dirty="0" err="1">
                  <a:solidFill>
                    <a:schemeClr val="tx1">
                      <a:lumMod val="75000"/>
                      <a:lumOff val="25000"/>
                    </a:schemeClr>
                  </a:solidFill>
                  <a:latin typeface="Book Antiqua" panose="02040602050305030304" pitchFamily="18" charset="0"/>
                </a:rPr>
                <a:t>và</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sự</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phá</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sản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của</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các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quan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điểm</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duy</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vật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siêu</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hình</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về</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vật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chất</a:t>
              </a:r>
              <a:endParaRPr lang="fr-FR" b="1" dirty="0">
                <a:solidFill>
                  <a:schemeClr val="tx1">
                    <a:lumMod val="75000"/>
                    <a:lumOff val="25000"/>
                  </a:schemeClr>
                </a:solidFill>
                <a:latin typeface="Book Antiqua" panose="02040602050305030304" pitchFamily="18" charset="0"/>
              </a:endParaRPr>
            </a:p>
          </p:txBody>
        </p:sp>
        <p:sp>
          <p:nvSpPr>
            <p:cNvPr id="9" name="TextBox 8">
              <a:extLst>
                <a:ext uri="{FF2B5EF4-FFF2-40B4-BE49-F238E27FC236}">
                  <a16:creationId xmlns="" xmlns:a16="http://schemas.microsoft.com/office/drawing/2014/main" id="{D8A707CE-91CA-48DD-AD15-8FBF22DFAE03}"/>
                </a:ext>
              </a:extLst>
            </p:cNvPr>
            <p:cNvSpPr txBox="1"/>
            <p:nvPr/>
          </p:nvSpPr>
          <p:spPr>
            <a:xfrm>
              <a:off x="6852332" y="2336091"/>
              <a:ext cx="661524"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b.</a:t>
              </a:r>
              <a:endParaRPr lang="fr-FR" sz="2800" b="1" dirty="0">
                <a:solidFill>
                  <a:schemeClr val="tx1">
                    <a:lumMod val="75000"/>
                    <a:lumOff val="25000"/>
                  </a:schemeClr>
                </a:solidFill>
                <a:latin typeface="Book Antiqua" panose="02040602050305030304" pitchFamily="18" charset="0"/>
              </a:endParaRPr>
            </a:p>
          </p:txBody>
        </p:sp>
      </p:grpSp>
      <p:grpSp>
        <p:nvGrpSpPr>
          <p:cNvPr id="10" name="Group 9">
            <a:extLst>
              <a:ext uri="{FF2B5EF4-FFF2-40B4-BE49-F238E27FC236}">
                <a16:creationId xmlns="" xmlns:a16="http://schemas.microsoft.com/office/drawing/2014/main" id="{A27BEB18-3888-4E2B-9034-189D2717553D}"/>
              </a:ext>
            </a:extLst>
          </p:cNvPr>
          <p:cNvGrpSpPr/>
          <p:nvPr/>
        </p:nvGrpSpPr>
        <p:grpSpPr>
          <a:xfrm>
            <a:off x="2240653" y="3928644"/>
            <a:ext cx="5018185" cy="806944"/>
            <a:chOff x="6853439" y="3641963"/>
            <a:chExt cx="5018185" cy="806944"/>
          </a:xfrm>
        </p:grpSpPr>
        <p:sp>
          <p:nvSpPr>
            <p:cNvPr id="11" name="TextBox 10">
              <a:extLst>
                <a:ext uri="{FF2B5EF4-FFF2-40B4-BE49-F238E27FC236}">
                  <a16:creationId xmlns="" xmlns:a16="http://schemas.microsoft.com/office/drawing/2014/main" id="{5797D328-B8BF-47AB-B3AA-3C4EFE538975}"/>
                </a:ext>
              </a:extLst>
            </p:cNvPr>
            <p:cNvSpPr txBox="1"/>
            <p:nvPr/>
          </p:nvSpPr>
          <p:spPr>
            <a:xfrm>
              <a:off x="7525236" y="3802576"/>
              <a:ext cx="4346388" cy="646331"/>
            </a:xfrm>
            <a:prstGeom prst="rect">
              <a:avLst/>
            </a:prstGeom>
            <a:noFill/>
          </p:spPr>
          <p:txBody>
            <a:bodyPr wrap="square" rtlCol="0">
              <a:spAutoFit/>
            </a:bodyPr>
            <a:lstStyle/>
            <a:p>
              <a:r>
                <a:rPr lang="fr-FR" b="1" dirty="0" err="1" smtClean="0">
                  <a:solidFill>
                    <a:schemeClr val="tx1">
                      <a:lumMod val="75000"/>
                      <a:lumOff val="25000"/>
                    </a:schemeClr>
                  </a:solidFill>
                  <a:latin typeface="Book Antiqua" panose="02040602050305030304" pitchFamily="18" charset="0"/>
                </a:rPr>
                <a:t>Tính</a:t>
              </a:r>
              <a:r>
                <a:rPr lang="fr-FR" b="1" dirty="0" smtClean="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thống</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nhất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vật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chất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của</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thế</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giới</a:t>
              </a:r>
              <a:endParaRPr lang="fr-FR" b="1" dirty="0">
                <a:solidFill>
                  <a:schemeClr val="tx1">
                    <a:lumMod val="75000"/>
                    <a:lumOff val="25000"/>
                  </a:schemeClr>
                </a:solidFill>
                <a:latin typeface="Book Antiqua" panose="02040602050305030304" pitchFamily="18" charset="0"/>
              </a:endParaRPr>
            </a:p>
            <a:p>
              <a:endParaRPr lang="fr-FR" b="1" dirty="0">
                <a:solidFill>
                  <a:schemeClr val="tx1">
                    <a:lumMod val="75000"/>
                    <a:lumOff val="25000"/>
                  </a:schemeClr>
                </a:solidFill>
                <a:latin typeface="Book Antiqua" panose="02040602050305030304" pitchFamily="18" charset="0"/>
              </a:endParaRPr>
            </a:p>
          </p:txBody>
        </p:sp>
        <p:sp>
          <p:nvSpPr>
            <p:cNvPr id="12" name="TextBox 11">
              <a:extLst>
                <a:ext uri="{FF2B5EF4-FFF2-40B4-BE49-F238E27FC236}">
                  <a16:creationId xmlns="" xmlns:a16="http://schemas.microsoft.com/office/drawing/2014/main" id="{1C65CEFB-A9D5-4D32-9F5A-B894C8601C2F}"/>
                </a:ext>
              </a:extLst>
            </p:cNvPr>
            <p:cNvSpPr txBox="1"/>
            <p:nvPr/>
          </p:nvSpPr>
          <p:spPr>
            <a:xfrm>
              <a:off x="6853439" y="3641963"/>
              <a:ext cx="637047"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c.</a:t>
              </a:r>
              <a:endParaRPr lang="fr-FR" sz="2800" b="1" dirty="0">
                <a:solidFill>
                  <a:schemeClr val="tx1">
                    <a:lumMod val="75000"/>
                    <a:lumOff val="25000"/>
                  </a:schemeClr>
                </a:solidFill>
                <a:latin typeface="Book Antiqua" panose="02040602050305030304" pitchFamily="18" charset="0"/>
              </a:endParaRPr>
            </a:p>
          </p:txBody>
        </p:sp>
      </p:grpSp>
      <p:grpSp>
        <p:nvGrpSpPr>
          <p:cNvPr id="13" name="Group 12">
            <a:extLst>
              <a:ext uri="{FF2B5EF4-FFF2-40B4-BE49-F238E27FC236}">
                <a16:creationId xmlns="" xmlns:a16="http://schemas.microsoft.com/office/drawing/2014/main" id="{79497CF0-1ACA-4AF1-88DF-6DA7352BBCE3}"/>
              </a:ext>
            </a:extLst>
          </p:cNvPr>
          <p:cNvGrpSpPr/>
          <p:nvPr/>
        </p:nvGrpSpPr>
        <p:grpSpPr>
          <a:xfrm>
            <a:off x="1244672" y="1094543"/>
            <a:ext cx="6001655" cy="523220"/>
            <a:chOff x="6909439" y="1128095"/>
            <a:chExt cx="4578934" cy="523220"/>
          </a:xfrm>
        </p:grpSpPr>
        <p:sp>
          <p:nvSpPr>
            <p:cNvPr id="14" name="TextBox 13">
              <a:extLst>
                <a:ext uri="{FF2B5EF4-FFF2-40B4-BE49-F238E27FC236}">
                  <a16:creationId xmlns="" xmlns:a16="http://schemas.microsoft.com/office/drawing/2014/main" id="{736D288F-BCC3-488E-9EE3-A28499658A23}"/>
                </a:ext>
              </a:extLst>
            </p:cNvPr>
            <p:cNvSpPr txBox="1"/>
            <p:nvPr/>
          </p:nvSpPr>
          <p:spPr>
            <a:xfrm>
              <a:off x="7141985" y="1227969"/>
              <a:ext cx="4346388" cy="400110"/>
            </a:xfrm>
            <a:prstGeom prst="rect">
              <a:avLst/>
            </a:prstGeom>
            <a:noFill/>
          </p:spPr>
          <p:txBody>
            <a:bodyPr wrap="square" rtlCol="0">
              <a:spAutoFit/>
            </a:bodyPr>
            <a:lstStyle/>
            <a:p>
              <a:r>
                <a:rPr lang="fr-FR" sz="2000" b="1" dirty="0" err="1" smtClean="0">
                  <a:solidFill>
                    <a:schemeClr val="tx1">
                      <a:lumMod val="75000"/>
                      <a:lumOff val="25000"/>
                    </a:schemeClr>
                  </a:solidFill>
                  <a:latin typeface="Book Antiqua" panose="02040602050305030304" pitchFamily="18" charset="0"/>
                </a:rPr>
                <a:t>Vật</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chất</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và</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các</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hình</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thức</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tồn</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tại</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của</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vật</a:t>
              </a:r>
              <a:r>
                <a:rPr lang="fr-FR" sz="2000" b="1" dirty="0" smtClean="0">
                  <a:solidFill>
                    <a:schemeClr val="tx1">
                      <a:lumMod val="75000"/>
                      <a:lumOff val="25000"/>
                    </a:schemeClr>
                  </a:solidFill>
                  <a:latin typeface="Book Antiqua" panose="02040602050305030304" pitchFamily="18" charset="0"/>
                </a:rPr>
                <a:t> </a:t>
              </a:r>
              <a:r>
                <a:rPr lang="fr-FR" sz="2000" b="1" dirty="0" err="1" smtClean="0">
                  <a:solidFill>
                    <a:schemeClr val="tx1">
                      <a:lumMod val="75000"/>
                      <a:lumOff val="25000"/>
                    </a:schemeClr>
                  </a:solidFill>
                  <a:latin typeface="Book Antiqua" panose="02040602050305030304" pitchFamily="18" charset="0"/>
                </a:rPr>
                <a:t>chất</a:t>
              </a:r>
              <a:endParaRPr lang="fr-FR" sz="2000" b="1" dirty="0">
                <a:solidFill>
                  <a:schemeClr val="tx1">
                    <a:lumMod val="75000"/>
                    <a:lumOff val="25000"/>
                  </a:schemeClr>
                </a:solidFill>
                <a:latin typeface="Book Antiqua" panose="02040602050305030304" pitchFamily="18" charset="0"/>
              </a:endParaRPr>
            </a:p>
          </p:txBody>
        </p:sp>
        <p:sp>
          <p:nvSpPr>
            <p:cNvPr id="15" name="TextBox 14">
              <a:extLst>
                <a:ext uri="{FF2B5EF4-FFF2-40B4-BE49-F238E27FC236}">
                  <a16:creationId xmlns="" xmlns:a16="http://schemas.microsoft.com/office/drawing/2014/main" id="{9B7F1018-F7CE-4C48-98DB-047736886ED2}"/>
                </a:ext>
              </a:extLst>
            </p:cNvPr>
            <p:cNvSpPr txBox="1"/>
            <p:nvPr/>
          </p:nvSpPr>
          <p:spPr>
            <a:xfrm>
              <a:off x="6909439" y="1128095"/>
              <a:ext cx="4346389"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1.	</a:t>
              </a:r>
              <a:endParaRPr lang="fr-FR" sz="2800" b="1" dirty="0">
                <a:solidFill>
                  <a:schemeClr val="tx1">
                    <a:lumMod val="75000"/>
                    <a:lumOff val="25000"/>
                  </a:schemeClr>
                </a:solidFill>
                <a:latin typeface="Book Antiqua" panose="02040602050305030304" pitchFamily="18" charset="0"/>
              </a:endParaRPr>
            </a:p>
          </p:txBody>
        </p:sp>
      </p:grpSp>
      <p:grpSp>
        <p:nvGrpSpPr>
          <p:cNvPr id="26" name="Group 25">
            <a:extLst>
              <a:ext uri="{FF2B5EF4-FFF2-40B4-BE49-F238E27FC236}">
                <a16:creationId xmlns="" xmlns:a16="http://schemas.microsoft.com/office/drawing/2014/main" id="{79497CF0-1ACA-4AF1-88DF-6DA7352BBCE3}"/>
              </a:ext>
            </a:extLst>
          </p:cNvPr>
          <p:cNvGrpSpPr/>
          <p:nvPr/>
        </p:nvGrpSpPr>
        <p:grpSpPr>
          <a:xfrm>
            <a:off x="2213062" y="4785668"/>
            <a:ext cx="7527188" cy="523220"/>
            <a:chOff x="6949351" y="1086058"/>
            <a:chExt cx="3905285" cy="523220"/>
          </a:xfrm>
        </p:grpSpPr>
        <p:sp>
          <p:nvSpPr>
            <p:cNvPr id="27" name="TextBox 26">
              <a:extLst>
                <a:ext uri="{FF2B5EF4-FFF2-40B4-BE49-F238E27FC236}">
                  <a16:creationId xmlns="" xmlns:a16="http://schemas.microsoft.com/office/drawing/2014/main" id="{736D288F-BCC3-488E-9EE3-A28499658A23}"/>
                </a:ext>
              </a:extLst>
            </p:cNvPr>
            <p:cNvSpPr txBox="1"/>
            <p:nvPr/>
          </p:nvSpPr>
          <p:spPr>
            <a:xfrm>
              <a:off x="7312210" y="1213312"/>
              <a:ext cx="3542426" cy="369332"/>
            </a:xfrm>
            <a:prstGeom prst="rect">
              <a:avLst/>
            </a:prstGeom>
            <a:noFill/>
          </p:spPr>
          <p:txBody>
            <a:bodyPr wrap="square" rtlCol="0">
              <a:spAutoFit/>
            </a:bodyPr>
            <a:lstStyle/>
            <a:p>
              <a:r>
                <a:rPr lang="fr-FR" b="1" dirty="0" err="1">
                  <a:solidFill>
                    <a:schemeClr val="tx1">
                      <a:lumMod val="75000"/>
                      <a:lumOff val="25000"/>
                    </a:schemeClr>
                  </a:solidFill>
                  <a:latin typeface="Book Antiqua" panose="02040602050305030304" pitchFamily="18" charset="0"/>
                </a:rPr>
                <a:t>Các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hình</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thức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tồn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tại</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của</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vật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chất</a:t>
              </a:r>
              <a:endParaRPr lang="fr-FR" b="1" dirty="0">
                <a:solidFill>
                  <a:schemeClr val="tx1">
                    <a:lumMod val="75000"/>
                    <a:lumOff val="25000"/>
                  </a:schemeClr>
                </a:solidFill>
                <a:latin typeface="Book Antiqua" panose="02040602050305030304" pitchFamily="18" charset="0"/>
              </a:endParaRPr>
            </a:p>
          </p:txBody>
        </p:sp>
        <p:sp>
          <p:nvSpPr>
            <p:cNvPr id="28" name="TextBox 27">
              <a:extLst>
                <a:ext uri="{FF2B5EF4-FFF2-40B4-BE49-F238E27FC236}">
                  <a16:creationId xmlns="" xmlns:a16="http://schemas.microsoft.com/office/drawing/2014/main" id="{9B7F1018-F7CE-4C48-98DB-047736886ED2}"/>
                </a:ext>
              </a:extLst>
            </p:cNvPr>
            <p:cNvSpPr txBox="1"/>
            <p:nvPr/>
          </p:nvSpPr>
          <p:spPr>
            <a:xfrm>
              <a:off x="6949351" y="1086058"/>
              <a:ext cx="848205"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d.</a:t>
              </a:r>
              <a:endParaRPr lang="fr-FR" sz="2800" b="1" dirty="0">
                <a:solidFill>
                  <a:schemeClr val="tx1">
                    <a:lumMod val="75000"/>
                    <a:lumOff val="25000"/>
                  </a:schemeClr>
                </a:solidFill>
                <a:latin typeface="Book Antiqua" panose="02040602050305030304" pitchFamily="18" charset="0"/>
              </a:endParaRPr>
            </a:p>
          </p:txBody>
        </p:sp>
      </p:grpSp>
      <p:grpSp>
        <p:nvGrpSpPr>
          <p:cNvPr id="29" name="Group 28">
            <a:extLst>
              <a:ext uri="{FF2B5EF4-FFF2-40B4-BE49-F238E27FC236}">
                <a16:creationId xmlns="" xmlns:a16="http://schemas.microsoft.com/office/drawing/2014/main" id="{EC3E28AE-F617-43E4-8479-4475FD0A11E1}"/>
              </a:ext>
            </a:extLst>
          </p:cNvPr>
          <p:cNvGrpSpPr/>
          <p:nvPr/>
        </p:nvGrpSpPr>
        <p:grpSpPr>
          <a:xfrm>
            <a:off x="2213062" y="5543864"/>
            <a:ext cx="10157460" cy="523220"/>
            <a:chOff x="6899569" y="2393353"/>
            <a:chExt cx="4650699" cy="523220"/>
          </a:xfrm>
        </p:grpSpPr>
        <p:sp>
          <p:nvSpPr>
            <p:cNvPr id="30" name="TextBox 29">
              <a:extLst>
                <a:ext uri="{FF2B5EF4-FFF2-40B4-BE49-F238E27FC236}">
                  <a16:creationId xmlns="" xmlns:a16="http://schemas.microsoft.com/office/drawing/2014/main" id="{74982351-2B8B-4EF2-9632-631B813E3A13}"/>
                </a:ext>
              </a:extLst>
            </p:cNvPr>
            <p:cNvSpPr txBox="1"/>
            <p:nvPr/>
          </p:nvSpPr>
          <p:spPr>
            <a:xfrm>
              <a:off x="7203880" y="2471715"/>
              <a:ext cx="4346388" cy="369332"/>
            </a:xfrm>
            <a:prstGeom prst="rect">
              <a:avLst/>
            </a:prstGeom>
            <a:noFill/>
          </p:spPr>
          <p:txBody>
            <a:bodyPr wrap="square" rtlCol="0">
              <a:spAutoFit/>
            </a:bodyPr>
            <a:lstStyle/>
            <a:p>
              <a:r>
                <a:rPr lang="fr-FR" b="1" dirty="0" err="1">
                  <a:solidFill>
                    <a:schemeClr val="tx1">
                      <a:lumMod val="75000"/>
                      <a:lumOff val="25000"/>
                    </a:schemeClr>
                  </a:solidFill>
                  <a:latin typeface="Book Antiqua" panose="02040602050305030304" pitchFamily="18" charset="0"/>
                </a:rPr>
                <a:t>Quan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niệm</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của</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triết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học</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Mác</a:t>
              </a:r>
              <a:r>
                <a:rPr lang="fr-FR" b="1" dirty="0">
                  <a:solidFill>
                    <a:schemeClr val="tx1">
                      <a:lumMod val="75000"/>
                      <a:lumOff val="25000"/>
                    </a:schemeClr>
                  </a:solidFill>
                  <a:latin typeface="Book Antiqua" panose="02040602050305030304" pitchFamily="18" charset="0"/>
                </a:rPr>
                <a:t> - </a:t>
              </a:r>
              <a:r>
                <a:rPr lang="fr-FR" b="1" dirty="0" err="1">
                  <a:solidFill>
                    <a:schemeClr val="tx1">
                      <a:lumMod val="75000"/>
                      <a:lumOff val="25000"/>
                    </a:schemeClr>
                  </a:solidFill>
                  <a:latin typeface="Book Antiqua" panose="02040602050305030304" pitchFamily="18" charset="0"/>
                </a:rPr>
                <a:t>Lênin</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về</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vật</a:t>
              </a:r>
              <a:r>
                <a:rPr lang="fr-FR" b="1" dirty="0">
                  <a:solidFill>
                    <a:schemeClr val="tx1">
                      <a:lumMod val="75000"/>
                      <a:lumOff val="25000"/>
                    </a:schemeClr>
                  </a:solidFill>
                  <a:latin typeface="Book Antiqua" panose="02040602050305030304" pitchFamily="18" charset="0"/>
                </a:rPr>
                <a:t> </a:t>
              </a:r>
              <a:r>
                <a:rPr lang="fr-FR" b="1" dirty="0" err="1">
                  <a:solidFill>
                    <a:schemeClr val="tx1">
                      <a:lumMod val="75000"/>
                      <a:lumOff val="25000"/>
                    </a:schemeClr>
                  </a:solidFill>
                  <a:latin typeface="Book Antiqua" panose="02040602050305030304" pitchFamily="18" charset="0"/>
                </a:rPr>
                <a:t>chất</a:t>
              </a:r>
              <a:endParaRPr lang="fr-FR" b="1" dirty="0">
                <a:solidFill>
                  <a:schemeClr val="tx1">
                    <a:lumMod val="75000"/>
                    <a:lumOff val="25000"/>
                  </a:schemeClr>
                </a:solidFill>
                <a:latin typeface="Book Antiqua" panose="02040602050305030304" pitchFamily="18" charset="0"/>
              </a:endParaRPr>
            </a:p>
          </p:txBody>
        </p:sp>
        <p:sp>
          <p:nvSpPr>
            <p:cNvPr id="31" name="TextBox 30">
              <a:extLst>
                <a:ext uri="{FF2B5EF4-FFF2-40B4-BE49-F238E27FC236}">
                  <a16:creationId xmlns="" xmlns:a16="http://schemas.microsoft.com/office/drawing/2014/main" id="{D8A707CE-91CA-48DD-AD15-8FBF22DFAE03}"/>
                </a:ext>
              </a:extLst>
            </p:cNvPr>
            <p:cNvSpPr txBox="1"/>
            <p:nvPr/>
          </p:nvSpPr>
          <p:spPr>
            <a:xfrm>
              <a:off x="6899569" y="2393353"/>
              <a:ext cx="671991" cy="523220"/>
            </a:xfrm>
            <a:prstGeom prst="rect">
              <a:avLst/>
            </a:prstGeom>
            <a:noFill/>
          </p:spPr>
          <p:txBody>
            <a:bodyPr wrap="square" rtlCol="0">
              <a:spAutoFit/>
            </a:bodyPr>
            <a:lstStyle/>
            <a:p>
              <a:r>
                <a:rPr lang="fr-FR" sz="2800" b="1" dirty="0" smtClean="0">
                  <a:solidFill>
                    <a:schemeClr val="tx1">
                      <a:lumMod val="75000"/>
                      <a:lumOff val="25000"/>
                    </a:schemeClr>
                  </a:solidFill>
                  <a:latin typeface="Book Antiqua" panose="02040602050305030304" pitchFamily="18" charset="0"/>
                </a:rPr>
                <a:t>e. </a:t>
              </a:r>
              <a:endParaRPr lang="fr-FR" sz="2800" b="1" dirty="0">
                <a:solidFill>
                  <a:schemeClr val="tx1">
                    <a:lumMod val="75000"/>
                    <a:lumOff val="25000"/>
                  </a:schemeClr>
                </a:solidFill>
                <a:latin typeface="Book Antiqua" panose="02040602050305030304" pitchFamily="18" charset="0"/>
              </a:endParaRPr>
            </a:p>
          </p:txBody>
        </p:sp>
      </p:grpSp>
    </p:spTree>
    <p:extLst>
      <p:ext uri="{BB962C8B-B14F-4D97-AF65-F5344CB8AC3E}">
        <p14:creationId xmlns:p14="http://schemas.microsoft.com/office/powerpoint/2010/main" val="183900683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86000">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14:bounceEnd="86000">
                                          <p:cBhvr additive="base">
                                            <p:cTn id="7" dur="2000" fill="hold"/>
                                            <p:tgtEl>
                                              <p:spTgt spid="13"/>
                                            </p:tgtEl>
                                            <p:attrNameLst>
                                              <p:attrName>ppt_x</p:attrName>
                                            </p:attrNameLst>
                                          </p:cBhvr>
                                          <p:tavLst>
                                            <p:tav tm="0">
                                              <p:val>
                                                <p:strVal val="#ppt_x"/>
                                              </p:val>
                                            </p:tav>
                                            <p:tav tm="100000">
                                              <p:val>
                                                <p:strVal val="#ppt_x"/>
                                              </p:val>
                                            </p:tav>
                                          </p:tavLst>
                                        </p:anim>
                                        <p:anim calcmode="lin" valueType="num" p14:bounceEnd="86000">
                                          <p:cBhvr additive="base">
                                            <p:cTn id="8" dur="2000" fill="hold"/>
                                            <p:tgtEl>
                                              <p:spTgt spid="13"/>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30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par>
                                    <p:cTn id="12" presetID="22" presetClass="entr" presetSubtype="1" fill="hold" nodeType="withEffect">
                                      <p:stCondLst>
                                        <p:cond delay="60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par>
                                    <p:cTn id="15" presetID="22" presetClass="entr" presetSubtype="1" fill="hold" nodeType="withEffect">
                                      <p:stCondLst>
                                        <p:cond delay="90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500"/>
                                            <p:tgtEl>
                                              <p:spTgt spid="10"/>
                                            </p:tgtEl>
                                          </p:cBhvr>
                                        </p:animEffect>
                                      </p:childTnLst>
                                    </p:cTn>
                                  </p:par>
                                  <p:par>
                                    <p:cTn id="18" presetID="22" presetClass="entr" presetSubtype="1" fill="hold" nodeType="withEffect">
                                      <p:stCondLst>
                                        <p:cond delay="120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par>
                                    <p:cTn id="21" presetID="22" presetClass="entr" presetSubtype="1" fill="hold" nodeType="withEffect">
                                      <p:stCondLst>
                                        <p:cond delay="1500"/>
                                      </p:stCondLst>
                                      <p:childTnLst>
                                        <p:set>
                                          <p:cBhvr>
                                            <p:cTn id="22" dur="1" fill="hold">
                                              <p:stCondLst>
                                                <p:cond delay="0"/>
                                              </p:stCondLst>
                                            </p:cTn>
                                            <p:tgtEl>
                                              <p:spTgt spid="29"/>
                                            </p:tgtEl>
                                            <p:attrNameLst>
                                              <p:attrName>style.visibility</p:attrName>
                                            </p:attrNameLst>
                                          </p:cBhvr>
                                          <p:to>
                                            <p:strVal val="visible"/>
                                          </p:to>
                                        </p:set>
                                        <p:animEffect transition="in" filter="wipe(up)">
                                          <p:cBhvr>
                                            <p:cTn id="2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2000" fill="hold"/>
                                            <p:tgtEl>
                                              <p:spTgt spid="13"/>
                                            </p:tgtEl>
                                            <p:attrNameLst>
                                              <p:attrName>ppt_x</p:attrName>
                                            </p:attrNameLst>
                                          </p:cBhvr>
                                          <p:tavLst>
                                            <p:tav tm="0">
                                              <p:val>
                                                <p:strVal val="#ppt_x"/>
                                              </p:val>
                                            </p:tav>
                                            <p:tav tm="100000">
                                              <p:val>
                                                <p:strVal val="#ppt_x"/>
                                              </p:val>
                                            </p:tav>
                                          </p:tavLst>
                                        </p:anim>
                                        <p:anim calcmode="lin" valueType="num">
                                          <p:cBhvr additive="base">
                                            <p:cTn id="8" dur="2000" fill="hold"/>
                                            <p:tgtEl>
                                              <p:spTgt spid="13"/>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30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par>
                                    <p:cTn id="12" presetID="22" presetClass="entr" presetSubtype="1" fill="hold" nodeType="withEffect">
                                      <p:stCondLst>
                                        <p:cond delay="60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par>
                                    <p:cTn id="15" presetID="22" presetClass="entr" presetSubtype="1" fill="hold" nodeType="withEffect">
                                      <p:stCondLst>
                                        <p:cond delay="90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500"/>
                                            <p:tgtEl>
                                              <p:spTgt spid="10"/>
                                            </p:tgtEl>
                                          </p:cBhvr>
                                        </p:animEffect>
                                      </p:childTnLst>
                                    </p:cTn>
                                  </p:par>
                                  <p:par>
                                    <p:cTn id="18" presetID="22" presetClass="entr" presetSubtype="1" fill="hold" nodeType="withEffect">
                                      <p:stCondLst>
                                        <p:cond delay="1200"/>
                                      </p:stCondLst>
                                      <p:childTnLst>
                                        <p:set>
                                          <p:cBhvr>
                                            <p:cTn id="19" dur="1" fill="hold">
                                              <p:stCondLst>
                                                <p:cond delay="0"/>
                                              </p:stCondLst>
                                            </p:cTn>
                                            <p:tgtEl>
                                              <p:spTgt spid="26"/>
                                            </p:tgtEl>
                                            <p:attrNameLst>
                                              <p:attrName>style.visibility</p:attrName>
                                            </p:attrNameLst>
                                          </p:cBhvr>
                                          <p:to>
                                            <p:strVal val="visible"/>
                                          </p:to>
                                        </p:set>
                                        <p:animEffect transition="in" filter="wipe(up)">
                                          <p:cBhvr>
                                            <p:cTn id="20" dur="500"/>
                                            <p:tgtEl>
                                              <p:spTgt spid="26"/>
                                            </p:tgtEl>
                                          </p:cBhvr>
                                        </p:animEffect>
                                      </p:childTnLst>
                                    </p:cTn>
                                  </p:par>
                                  <p:par>
                                    <p:cTn id="21" presetID="22" presetClass="entr" presetSubtype="1" fill="hold" nodeType="withEffect">
                                      <p:stCondLst>
                                        <p:cond delay="1500"/>
                                      </p:stCondLst>
                                      <p:childTnLst>
                                        <p:set>
                                          <p:cBhvr>
                                            <p:cTn id="22" dur="1" fill="hold">
                                              <p:stCondLst>
                                                <p:cond delay="0"/>
                                              </p:stCondLst>
                                            </p:cTn>
                                            <p:tgtEl>
                                              <p:spTgt spid="29"/>
                                            </p:tgtEl>
                                            <p:attrNameLst>
                                              <p:attrName>style.visibility</p:attrName>
                                            </p:attrNameLst>
                                          </p:cBhvr>
                                          <p:to>
                                            <p:strVal val="visible"/>
                                          </p:to>
                                        </p:set>
                                        <p:animEffect transition="in" filter="wipe(up)">
                                          <p:cBhvr>
                                            <p:cTn id="2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42"/>
          </p:nvPr>
        </p:nvSpPr>
        <p:spPr>
          <a:xfrm>
            <a:off x="4286868" y="1696005"/>
            <a:ext cx="2543176" cy="2087444"/>
          </a:xfrm>
        </p:spPr>
        <p:txBody>
          <a:bodyPr>
            <a:noAutofit/>
          </a:bodyPr>
          <a:lstStyle/>
          <a:p>
            <a:pPr algn="just"/>
            <a:r>
              <a:rPr lang="en-GB" sz="1800" dirty="0" err="1">
                <a:solidFill>
                  <a:srgbClr val="000000"/>
                </a:solidFill>
                <a:latin typeface="Times New Roman" pitchFamily="18" charset="0"/>
                <a:cs typeface="Times New Roman" pitchFamily="18" charset="0"/>
              </a:rPr>
              <a:t>Có</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sự</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thống</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nhất</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với</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nhau</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liên</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hệ</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bổ</a:t>
            </a:r>
            <a:r>
              <a:rPr lang="en-GB" sz="1800" dirty="0">
                <a:solidFill>
                  <a:srgbClr val="000000"/>
                </a:solidFill>
                <a:latin typeface="Times New Roman" pitchFamily="18" charset="0"/>
                <a:cs typeface="Times New Roman" pitchFamily="18" charset="0"/>
              </a:rPr>
              <a:t> sung </a:t>
            </a:r>
            <a:r>
              <a:rPr lang="en-GB" sz="1800" dirty="0" err="1">
                <a:solidFill>
                  <a:srgbClr val="000000"/>
                </a:solidFill>
                <a:latin typeface="Times New Roman" pitchFamily="18" charset="0"/>
                <a:cs typeface="Times New Roman" pitchFamily="18" charset="0"/>
              </a:rPr>
              <a:t>cho</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nhau</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trong</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quá</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trình</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nhận</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thức</a:t>
            </a:r>
            <a:r>
              <a:rPr lang="en-GB" sz="1800" dirty="0">
                <a:solidFill>
                  <a:srgbClr val="000000"/>
                </a:solidFill>
                <a:latin typeface="Times New Roman" pitchFamily="18" charset="0"/>
                <a:cs typeface="Times New Roman" pitchFamily="18" charset="0"/>
              </a:rPr>
              <a:t> </a:t>
            </a:r>
            <a:r>
              <a:rPr lang="en-GB" sz="1800" dirty="0" err="1">
                <a:solidFill>
                  <a:srgbClr val="000000"/>
                </a:solidFill>
                <a:latin typeface="Times New Roman" pitchFamily="18" charset="0"/>
                <a:cs typeface="Times New Roman" pitchFamily="18" charset="0"/>
              </a:rPr>
              <a:t>của</a:t>
            </a:r>
            <a:r>
              <a:rPr lang="en-GB" sz="1800" dirty="0">
                <a:solidFill>
                  <a:srgbClr val="000000"/>
                </a:solidFill>
                <a:latin typeface="Times New Roman" pitchFamily="18" charset="0"/>
                <a:cs typeface="Times New Roman" pitchFamily="18" charset="0"/>
              </a:rPr>
              <a:t> con </a:t>
            </a:r>
            <a:r>
              <a:rPr lang="en-GB" sz="1800" dirty="0" err="1">
                <a:solidFill>
                  <a:srgbClr val="000000"/>
                </a:solidFill>
                <a:latin typeface="Times New Roman" pitchFamily="18" charset="0"/>
                <a:cs typeface="Times New Roman" pitchFamily="18" charset="0"/>
              </a:rPr>
              <a:t>người</a:t>
            </a:r>
            <a:endParaRPr lang="en-GB" sz="1800" dirty="0">
              <a:solidFill>
                <a:srgbClr val="000000"/>
              </a:solidFill>
              <a:latin typeface="Times New Roman" pitchFamily="18" charset="0"/>
              <a:cs typeface="Times New Roman" pitchFamily="18" charset="0"/>
            </a:endParaRPr>
          </a:p>
        </p:txBody>
      </p:sp>
      <p:sp>
        <p:nvSpPr>
          <p:cNvPr id="9" name="Text Placeholder 8"/>
          <p:cNvSpPr>
            <a:spLocks noGrp="1"/>
          </p:cNvSpPr>
          <p:nvPr>
            <p:ph type="body" sz="quarter" idx="59"/>
          </p:nvPr>
        </p:nvSpPr>
        <p:spPr>
          <a:xfrm>
            <a:off x="7000875" y="1592796"/>
            <a:ext cx="4343400" cy="2047875"/>
          </a:xfrm>
        </p:spPr>
        <p:txBody>
          <a:bodyPr>
            <a:noAutofit/>
          </a:bodyPr>
          <a:lstStyle/>
          <a:p>
            <a:r>
              <a:rPr lang="en-US" sz="2400" dirty="0">
                <a:solidFill>
                  <a:schemeClr val="tx1"/>
                </a:solidFill>
                <a:latin typeface="Times New Roman" pitchFamily="18" charset="0"/>
                <a:cs typeface="Times New Roman" pitchFamily="18" charset="0"/>
              </a:rPr>
              <a:t>NTCT </a:t>
            </a:r>
            <a:r>
              <a:rPr lang="en-US" sz="2400" dirty="0" err="1">
                <a:solidFill>
                  <a:schemeClr val="tx1"/>
                </a:solidFill>
                <a:latin typeface="Times New Roman" pitchFamily="18" charset="0"/>
                <a:cs typeface="Times New Roman" pitchFamily="18" charset="0"/>
              </a:rPr>
              <a:t>cung</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cấp</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những</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hình</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ảnh</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chân</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thực</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bề</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ngoài</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của</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sự</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vật</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hiện</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tượng</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là</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cơ</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sở</a:t>
            </a:r>
            <a:r>
              <a:rPr lang="en-US" sz="2400" dirty="0">
                <a:solidFill>
                  <a:schemeClr val="tx1"/>
                </a:solidFill>
                <a:latin typeface="Times New Roman" pitchFamily="18" charset="0"/>
                <a:cs typeface="Times New Roman" pitchFamily="18" charset="0"/>
              </a:rPr>
              <a:t> </a:t>
            </a:r>
            <a:r>
              <a:rPr lang="en-US" sz="2400" dirty="0" err="1">
                <a:solidFill>
                  <a:schemeClr val="tx1"/>
                </a:solidFill>
                <a:latin typeface="Times New Roman" pitchFamily="18" charset="0"/>
                <a:cs typeface="Times New Roman" pitchFamily="18" charset="0"/>
              </a:rPr>
              <a:t>của</a:t>
            </a:r>
            <a:r>
              <a:rPr lang="en-US" sz="2400" dirty="0">
                <a:solidFill>
                  <a:schemeClr val="tx1"/>
                </a:solidFill>
                <a:latin typeface="Times New Roman" pitchFamily="18" charset="0"/>
                <a:cs typeface="Times New Roman" pitchFamily="18" charset="0"/>
              </a:rPr>
              <a:t> NTLT</a:t>
            </a:r>
          </a:p>
        </p:txBody>
      </p:sp>
      <p:sp>
        <p:nvSpPr>
          <p:cNvPr id="11" name="Text Placeholder 10"/>
          <p:cNvSpPr>
            <a:spLocks noGrp="1"/>
          </p:cNvSpPr>
          <p:nvPr>
            <p:ph type="body" sz="quarter" idx="62"/>
          </p:nvPr>
        </p:nvSpPr>
        <p:spPr>
          <a:xfrm>
            <a:off x="765687" y="4041068"/>
            <a:ext cx="2434713" cy="2293862"/>
          </a:xfrm>
        </p:spPr>
        <p:txBody>
          <a:bodyPr>
            <a:noAutofit/>
          </a:bodyPr>
          <a:lstStyle/>
          <a:p>
            <a:r>
              <a:rPr lang="en-US" sz="1800" dirty="0">
                <a:solidFill>
                  <a:schemeClr val="tx1"/>
                </a:solidFill>
                <a:latin typeface="Times New Roman" pitchFamily="18" charset="0"/>
                <a:cs typeface="Times New Roman" pitchFamily="18" charset="0"/>
              </a:rPr>
              <a:t>NTLT </a:t>
            </a:r>
            <a:r>
              <a:rPr lang="en-US" sz="1800" dirty="0" err="1">
                <a:solidFill>
                  <a:schemeClr val="tx1"/>
                </a:solidFill>
                <a:latin typeface="Times New Roman" pitchFamily="18" charset="0"/>
                <a:cs typeface="Times New Roman" pitchFamily="18" charset="0"/>
              </a:rPr>
              <a:t>cung</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cấp</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cơ</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sở</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lý</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luận</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và</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các</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phương</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pháp</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nhận</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thức</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cho</a:t>
            </a:r>
            <a:r>
              <a:rPr lang="en-US" sz="1800" dirty="0">
                <a:solidFill>
                  <a:schemeClr val="tx1"/>
                </a:solidFill>
                <a:latin typeface="Times New Roman" pitchFamily="18" charset="0"/>
                <a:cs typeface="Times New Roman" pitchFamily="18" charset="0"/>
              </a:rPr>
              <a:t> NTCT </a:t>
            </a:r>
            <a:r>
              <a:rPr lang="en-US" sz="1800" dirty="0" err="1">
                <a:solidFill>
                  <a:schemeClr val="tx1"/>
                </a:solidFill>
                <a:latin typeface="Times New Roman" pitchFamily="18" charset="0"/>
                <a:cs typeface="Times New Roman" pitchFamily="18" charset="0"/>
              </a:rPr>
              <a:t>nhanh</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và</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đầy</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đủ</a:t>
            </a:r>
            <a:r>
              <a:rPr lang="en-US" sz="1800" dirty="0">
                <a:solidFill>
                  <a:schemeClr val="tx1"/>
                </a:solidFill>
                <a:latin typeface="Times New Roman" pitchFamily="18" charset="0"/>
                <a:cs typeface="Times New Roman" pitchFamily="18" charset="0"/>
              </a:rPr>
              <a:t> </a:t>
            </a:r>
            <a:r>
              <a:rPr lang="en-US" sz="1800" dirty="0" err="1">
                <a:solidFill>
                  <a:schemeClr val="tx1"/>
                </a:solidFill>
                <a:latin typeface="Times New Roman" pitchFamily="18" charset="0"/>
                <a:cs typeface="Times New Roman" pitchFamily="18" charset="0"/>
              </a:rPr>
              <a:t>hơn</a:t>
            </a:r>
            <a:endParaRPr lang="en-US" sz="1800" dirty="0">
              <a:solidFill>
                <a:schemeClr val="tx1"/>
              </a:solidFill>
              <a:latin typeface="Times New Roman" pitchFamily="18" charset="0"/>
              <a:cs typeface="Times New Roman" pitchFamily="18" charset="0"/>
            </a:endParaRPr>
          </a:p>
        </p:txBody>
      </p:sp>
      <p:sp>
        <p:nvSpPr>
          <p:cNvPr id="15" name="Text Placeholder 14"/>
          <p:cNvSpPr>
            <a:spLocks noGrp="1"/>
          </p:cNvSpPr>
          <p:nvPr>
            <p:ph type="body" sz="quarter" idx="66"/>
          </p:nvPr>
        </p:nvSpPr>
        <p:spPr>
          <a:xfrm>
            <a:off x="7000875" y="4171950"/>
            <a:ext cx="4447865" cy="1991530"/>
          </a:xfrm>
        </p:spPr>
        <p:txBody>
          <a:bodyPr>
            <a:noAutofit/>
          </a:bodyPr>
          <a:lstStyle/>
          <a:p>
            <a:pPr algn="just"/>
            <a:r>
              <a:rPr lang="en-US" sz="1600" dirty="0" err="1">
                <a:solidFill>
                  <a:schemeClr val="tx1"/>
                </a:solidFill>
                <a:latin typeface="Times New Roman" pitchFamily="18" charset="0"/>
                <a:cs typeface="Times New Roman" pitchFamily="18" charset="0"/>
              </a:rPr>
              <a:t>Tránh</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tuyệt</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đối</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hóa</a:t>
            </a:r>
            <a:r>
              <a:rPr lang="en-US" sz="1600" dirty="0">
                <a:solidFill>
                  <a:schemeClr val="tx1"/>
                </a:solidFill>
                <a:latin typeface="Times New Roman" pitchFamily="18" charset="0"/>
                <a:cs typeface="Times New Roman" pitchFamily="18" charset="0"/>
              </a:rPr>
              <a:t> NTCT </a:t>
            </a:r>
            <a:r>
              <a:rPr lang="en-US" sz="1600" dirty="0" err="1">
                <a:solidFill>
                  <a:schemeClr val="tx1"/>
                </a:solidFill>
                <a:latin typeface="Times New Roman" pitchFamily="18" charset="0"/>
                <a:cs typeface="Times New Roman" pitchFamily="18" charset="0"/>
              </a:rPr>
              <a:t>vì</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sẽ</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rơi</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vào</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chủ</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nghĩa</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duy</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cảm</a:t>
            </a:r>
            <a:r>
              <a:rPr lang="en-US" sz="1600" dirty="0">
                <a:solidFill>
                  <a:schemeClr val="tx1"/>
                </a:solidFill>
                <a:latin typeface="Times New Roman" pitchFamily="18" charset="0"/>
                <a:cs typeface="Times New Roman" pitchFamily="18" charset="0"/>
              </a:rPr>
              <a:t>; </a:t>
            </a:r>
            <a:r>
              <a:rPr lang="en-US" sz="1600" dirty="0" err="1">
                <a:solidFill>
                  <a:schemeClr val="tx1"/>
                </a:solidFill>
                <a:latin typeface="Times New Roman" pitchFamily="18" charset="0"/>
                <a:cs typeface="Times New Roman" pitchFamily="18" charset="0"/>
              </a:rPr>
              <a:t>hoặc</a:t>
            </a:r>
            <a:r>
              <a:rPr lang="en-US"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phủ</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nhận</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vai</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trò</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của</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nhận</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thức</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cảm</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tính</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sẽ</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rơi</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vào</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chủ</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nghĩa</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duy</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lý</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cực</a:t>
            </a:r>
            <a:r>
              <a:rPr lang="en-GB" sz="1600" dirty="0">
                <a:solidFill>
                  <a:schemeClr val="tx1"/>
                </a:solidFill>
                <a:latin typeface="Times New Roman" pitchFamily="18" charset="0"/>
                <a:cs typeface="Times New Roman" pitchFamily="18" charset="0"/>
              </a:rPr>
              <a:t> </a:t>
            </a:r>
            <a:r>
              <a:rPr lang="en-GB" sz="1600" dirty="0" err="1">
                <a:solidFill>
                  <a:schemeClr val="tx1"/>
                </a:solidFill>
                <a:latin typeface="Times New Roman" pitchFamily="18" charset="0"/>
                <a:cs typeface="Times New Roman" pitchFamily="18" charset="0"/>
              </a:rPr>
              <a:t>đoan</a:t>
            </a:r>
            <a:endParaRPr lang="vi-VN" sz="1600" dirty="0">
              <a:solidFill>
                <a:schemeClr val="tx1"/>
              </a:solidFill>
              <a:latin typeface="Times New Roman" pitchFamily="18" charset="0"/>
              <a:cs typeface="Times New Roman" pitchFamily="18" charset="0"/>
            </a:endParaRPr>
          </a:p>
        </p:txBody>
      </p:sp>
      <p:pic>
        <p:nvPicPr>
          <p:cNvPr id="20" name="Picture Placeholder 19"/>
          <p:cNvPicPr>
            <a:picLocks noGrp="1" noChangeAspect="1"/>
          </p:cNvPicPr>
          <p:nvPr>
            <p:ph type="pic" sz="quarter" idx="57"/>
          </p:nvPr>
        </p:nvPicPr>
        <p:blipFill rotWithShape="1">
          <a:blip r:embed="rId2">
            <a:extLst>
              <a:ext uri="{28A0092B-C50C-407E-A947-70E740481C1C}">
                <a14:useLocalDpi xmlns:a14="http://schemas.microsoft.com/office/drawing/2010/main" val="0"/>
              </a:ext>
            </a:extLst>
          </a:blip>
          <a:srcRect l="1" t="92" r="-38" b="803"/>
          <a:stretch/>
        </p:blipFill>
        <p:spPr/>
      </p:pic>
      <p:pic>
        <p:nvPicPr>
          <p:cNvPr id="21" name="Picture Placeholder 20"/>
          <p:cNvPicPr>
            <a:picLocks noGrp="1" noChangeAspect="1"/>
          </p:cNvPicPr>
          <p:nvPr>
            <p:ph type="pic" sz="quarter" idx="63"/>
          </p:nvPr>
        </p:nvPicPr>
        <p:blipFill rotWithShape="1">
          <a:blip r:embed="rId3">
            <a:extLst>
              <a:ext uri="{28A0092B-C50C-407E-A947-70E740481C1C}">
                <a14:useLocalDpi xmlns:a14="http://schemas.microsoft.com/office/drawing/2010/main" val="0"/>
              </a:ext>
            </a:extLst>
          </a:blip>
          <a:srcRect l="-1" t="-306" r="-1450" b="793"/>
          <a:stretch/>
        </p:blipFill>
        <p:spPr/>
      </p:pic>
      <p:sp>
        <p:nvSpPr>
          <p:cNvPr id="19" name="Rectangle 18"/>
          <p:cNvSpPr/>
          <p:nvPr/>
        </p:nvSpPr>
        <p:spPr>
          <a:xfrm>
            <a:off x="3449981" y="1043448"/>
            <a:ext cx="5578770" cy="369332"/>
          </a:xfrm>
          <a:prstGeom prst="rect">
            <a:avLst/>
          </a:prstGeom>
        </p:spPr>
        <p:txBody>
          <a:bodyPr wrap="none">
            <a:spAutoFit/>
          </a:bodyPr>
          <a:lstStyle/>
          <a:p>
            <a:pPr algn="ctr">
              <a:spcBef>
                <a:spcPct val="20000"/>
              </a:spcBef>
            </a:pPr>
            <a:r>
              <a:rPr lang="en-US" i="1" dirty="0" err="1" smtClean="0">
                <a:solidFill>
                  <a:srgbClr val="000000"/>
                </a:solidFill>
                <a:latin typeface="Times New Roman" pitchFamily="18" charset="0"/>
                <a:cs typeface="Times New Roman" pitchFamily="18" charset="0"/>
              </a:rPr>
              <a:t>Mối</a:t>
            </a:r>
            <a:r>
              <a:rPr lang="en-US" i="1" dirty="0" smtClean="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quan</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hệ</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giữa</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nhận</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thức</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cảm</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tính</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và</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nhận</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thức</a:t>
            </a:r>
            <a:r>
              <a:rPr lang="en-US" i="1" dirty="0">
                <a:solidFill>
                  <a:srgbClr val="000000"/>
                </a:solidFill>
                <a:latin typeface="Times New Roman" pitchFamily="18" charset="0"/>
                <a:cs typeface="Times New Roman" pitchFamily="18" charset="0"/>
              </a:rPr>
              <a:t> </a:t>
            </a:r>
            <a:r>
              <a:rPr lang="en-US" i="1" dirty="0" err="1">
                <a:solidFill>
                  <a:srgbClr val="000000"/>
                </a:solidFill>
                <a:latin typeface="Times New Roman" pitchFamily="18" charset="0"/>
                <a:cs typeface="Times New Roman" pitchFamily="18" charset="0"/>
              </a:rPr>
              <a:t>lý</a:t>
            </a:r>
            <a:r>
              <a:rPr lang="en-US" i="1" dirty="0">
                <a:solidFill>
                  <a:srgbClr val="000000"/>
                </a:solidFill>
                <a:latin typeface="Times New Roman" pitchFamily="18" charset="0"/>
                <a:cs typeface="Times New Roman" pitchFamily="18" charset="0"/>
              </a:rPr>
              <a:t> </a:t>
            </a:r>
            <a:r>
              <a:rPr lang="en-US" i="1" dirty="0" err="1" smtClean="0">
                <a:solidFill>
                  <a:srgbClr val="000000"/>
                </a:solidFill>
                <a:latin typeface="Times New Roman" pitchFamily="18" charset="0"/>
                <a:cs typeface="Times New Roman" pitchFamily="18" charset="0"/>
              </a:rPr>
              <a:t>tính</a:t>
            </a:r>
            <a:endParaRPr lang="en-US" i="1" dirty="0">
              <a:solidFill>
                <a:srgbClr val="000000"/>
              </a:solidFill>
              <a:latin typeface="Times New Roman" pitchFamily="18" charset="0"/>
              <a:cs typeface="Times New Roman" pitchFamily="18" charset="0"/>
            </a:endParaRPr>
          </a:p>
        </p:txBody>
      </p:sp>
      <p:sp>
        <p:nvSpPr>
          <p:cNvPr id="24" name="Text Placeholder 1"/>
          <p:cNvSpPr>
            <a:spLocks noGrp="1"/>
          </p:cNvSpPr>
          <p:nvPr>
            <p:ph type="body" sz="quarter" idx="18"/>
          </p:nvPr>
        </p:nvSpPr>
        <p:spPr>
          <a:xfrm>
            <a:off x="896534" y="400363"/>
            <a:ext cx="10683053" cy="431780"/>
          </a:xfrm>
        </p:spPr>
        <p:txBody>
          <a:bodyPr>
            <a:noAutofit/>
          </a:bodyPr>
          <a:lstStyle/>
          <a:p>
            <a:r>
              <a:rPr lang="vi-VN" sz="2000" dirty="0">
                <a:latin typeface="Book Antiqua" panose="02040602050305030304" pitchFamily="18" charset="0"/>
              </a:rPr>
              <a:t>Các giai đoạn cơ bản của quá trình nhận thức</a:t>
            </a:r>
            <a:endParaRPr lang="fr-FR" sz="2000" dirty="0">
              <a:latin typeface="Book Antiqua" panose="02040602050305030304" pitchFamily="18" charset="0"/>
            </a:endParaRPr>
          </a:p>
        </p:txBody>
      </p:sp>
    </p:spTree>
    <p:extLst>
      <p:ext uri="{BB962C8B-B14F-4D97-AF65-F5344CB8AC3E}">
        <p14:creationId xmlns:p14="http://schemas.microsoft.com/office/powerpoint/2010/main" val="66619046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59"/>
          </p:nvPr>
        </p:nvSpPr>
        <p:spPr>
          <a:xfrm>
            <a:off x="1125134" y="1814035"/>
            <a:ext cx="5523316" cy="2043590"/>
          </a:xfrm>
        </p:spPr>
        <p:txBody>
          <a:bodyPr>
            <a:noAutofit/>
          </a:bodyPr>
          <a:lstStyle/>
          <a:p>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Kết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quả</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của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cả</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nhận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thức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cảm</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tính</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và</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cả</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nhận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thức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lý</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tính</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được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thực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hiện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trên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cơ</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sở</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của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hoạt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động</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thực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tiễn</a:t>
            </a:r>
            <a:endParaRPr lang="en-GB" sz="2400" dirty="0">
              <a:solidFill>
                <a:schemeClr val="tx1"/>
              </a:solidFill>
              <a:latin typeface="Times New Roman" pitchFamily="18" charset="0"/>
              <a:cs typeface="Times New Roman" pitchFamily="18" charset="0"/>
            </a:endParaRPr>
          </a:p>
        </p:txBody>
      </p:sp>
      <p:sp>
        <p:nvSpPr>
          <p:cNvPr id="8" name="Text Placeholder 7"/>
          <p:cNvSpPr>
            <a:spLocks noGrp="1"/>
          </p:cNvSpPr>
          <p:nvPr>
            <p:ph type="body" sz="quarter" idx="62"/>
          </p:nvPr>
        </p:nvSpPr>
        <p:spPr>
          <a:xfrm>
            <a:off x="788468" y="4075229"/>
            <a:ext cx="2459557" cy="2225539"/>
          </a:xfrm>
        </p:spPr>
        <p:txBody>
          <a:bodyPr>
            <a:noAutofit/>
          </a:bodyPr>
          <a:lstStyle/>
          <a:p>
            <a:r>
              <a:rPr lang="en-GB" sz="1800" dirty="0" err="1" smtClean="0">
                <a:solidFill>
                  <a:schemeClr val="tx1"/>
                </a:solidFill>
                <a:latin typeface="Times New Roman" pitchFamily="18" charset="0"/>
                <a:cs typeface="Times New Roman" pitchFamily="18" charset="0"/>
              </a:rPr>
              <a:t>Quá</a:t>
            </a:r>
            <a:r>
              <a:rPr lang="en-GB" sz="1800" dirty="0" smtClean="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trình</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nhận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thức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được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bắt</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đầu</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từ</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thực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tiễn</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và</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kiểm</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tra</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trong</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thực</a:t>
            </a:r>
            <a:r>
              <a:rPr lang="en-GB" sz="1800" dirty="0">
                <a:solidFill>
                  <a:schemeClr val="tx1"/>
                </a:solidFill>
                <a:latin typeface="Times New Roman" pitchFamily="18" charset="0"/>
                <a:cs typeface="Times New Roman" pitchFamily="18" charset="0"/>
              </a:rPr>
              <a:t> </a:t>
            </a:r>
            <a:r>
              <a:rPr lang="en-GB" sz="1800" dirty="0" err="1">
                <a:solidFill>
                  <a:schemeClr val="tx1"/>
                </a:solidFill>
                <a:latin typeface="Times New Roman" pitchFamily="18" charset="0"/>
                <a:cs typeface="Times New Roman" pitchFamily="18" charset="0"/>
              </a:rPr>
              <a:t>tiễn</a:t>
            </a:r>
            <a:endParaRPr lang="en-GB" sz="1800" dirty="0">
              <a:solidFill>
                <a:schemeClr val="tx1"/>
              </a:solidFill>
              <a:latin typeface="Times New Roman" pitchFamily="18" charset="0"/>
              <a:cs typeface="Times New Roman" pitchFamily="18" charset="0"/>
            </a:endParaRPr>
          </a:p>
        </p:txBody>
      </p:sp>
      <p:sp>
        <p:nvSpPr>
          <p:cNvPr id="12" name="Text Placeholder 11"/>
          <p:cNvSpPr>
            <a:spLocks noGrp="1"/>
          </p:cNvSpPr>
          <p:nvPr>
            <p:ph type="body" sz="quarter" idx="66"/>
          </p:nvPr>
        </p:nvSpPr>
        <p:spPr>
          <a:xfrm>
            <a:off x="6953250" y="1623635"/>
            <a:ext cx="4476750" cy="4698996"/>
          </a:xfrm>
        </p:spPr>
        <p:txBody>
          <a:bodyPr>
            <a:noAutofit/>
          </a:bodyPr>
          <a:lstStyle/>
          <a:p>
            <a:pPr algn="ct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Vòng</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khâu</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của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nhận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thức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được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lặp</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đi</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lặp</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lại</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nhưng</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sâu</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hơn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về</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bản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chất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là</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quá</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trình</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giải</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quyết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mâu</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thuẫn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nảy</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sinh</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trong</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nhận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thức</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giữa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chưa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biết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và</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biết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giữa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biết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ít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và</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biết</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nhiều</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giữa</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chân</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lý</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và</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sai</a:t>
            </a:r>
            <a:r>
              <a:rPr lang="en-GB" sz="2400" dirty="0">
                <a:solidFill>
                  <a:schemeClr val="tx1"/>
                </a:solidFill>
                <a:latin typeface="Times New Roman" pitchFamily="18" charset="0"/>
                <a:cs typeface="Times New Roman" pitchFamily="18" charset="0"/>
              </a:rPr>
              <a:t> </a:t>
            </a:r>
            <a:r>
              <a:rPr lang="en-GB" sz="2400" dirty="0" err="1">
                <a:solidFill>
                  <a:schemeClr val="tx1"/>
                </a:solidFill>
                <a:latin typeface="Times New Roman" pitchFamily="18" charset="0"/>
                <a:cs typeface="Times New Roman" pitchFamily="18" charset="0"/>
              </a:rPr>
              <a:t>lầm</a:t>
            </a:r>
            <a:endParaRPr lang="vi-VN" sz="2400" dirty="0">
              <a:solidFill>
                <a:schemeClr val="tx1"/>
              </a:solidFill>
              <a:latin typeface="Times New Roman" pitchFamily="18" charset="0"/>
              <a:cs typeface="Times New Roman" pitchFamily="18" charset="0"/>
            </a:endParaRPr>
          </a:p>
        </p:txBody>
      </p:sp>
      <p:sp>
        <p:nvSpPr>
          <p:cNvPr id="17" name="Rectangle 16"/>
          <p:cNvSpPr/>
          <p:nvPr/>
        </p:nvSpPr>
        <p:spPr>
          <a:xfrm>
            <a:off x="3067311" y="1049747"/>
            <a:ext cx="7334250" cy="369332"/>
          </a:xfrm>
          <a:prstGeom prst="rect">
            <a:avLst/>
          </a:prstGeom>
        </p:spPr>
        <p:txBody>
          <a:bodyPr wrap="square">
            <a:spAutoFit/>
          </a:bodyPr>
          <a:lstStyle/>
          <a:p>
            <a:pPr algn="ctr">
              <a:spcBef>
                <a:spcPct val="20000"/>
              </a:spcBef>
            </a:pPr>
            <a:r>
              <a:rPr lang="en-GB" i="1" dirty="0" smtClean="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Sự</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thống</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nhất</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giữa</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trực</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quan</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sinh</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động</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tư</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duy</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trừu</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tượng</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và</a:t>
            </a:r>
            <a:r>
              <a:rPr lang="en-GB" i="1" dirty="0">
                <a:solidFill>
                  <a:srgbClr val="000000"/>
                </a:solidFill>
                <a:latin typeface="Times New Roman" pitchFamily="18" charset="0"/>
                <a:cs typeface="Times New Roman" pitchFamily="18" charset="0"/>
              </a:rPr>
              <a:t> </a:t>
            </a:r>
            <a:r>
              <a:rPr lang="en-GB" i="1" dirty="0" err="1">
                <a:solidFill>
                  <a:srgbClr val="000000"/>
                </a:solidFill>
                <a:latin typeface="Times New Roman" pitchFamily="18" charset="0"/>
                <a:cs typeface="Times New Roman" pitchFamily="18" charset="0"/>
              </a:rPr>
              <a:t>thực</a:t>
            </a:r>
            <a:r>
              <a:rPr lang="en-GB" i="1" dirty="0">
                <a:solidFill>
                  <a:srgbClr val="000000"/>
                </a:solidFill>
                <a:latin typeface="Times New Roman" pitchFamily="18" charset="0"/>
                <a:cs typeface="Times New Roman" pitchFamily="18" charset="0"/>
              </a:rPr>
              <a:t> </a:t>
            </a:r>
            <a:r>
              <a:rPr lang="en-GB" i="1" dirty="0" err="1" smtClean="0">
                <a:solidFill>
                  <a:srgbClr val="000000"/>
                </a:solidFill>
                <a:latin typeface="Times New Roman" pitchFamily="18" charset="0"/>
                <a:cs typeface="Times New Roman" pitchFamily="18" charset="0"/>
              </a:rPr>
              <a:t>tiễn</a:t>
            </a:r>
            <a:endParaRPr lang="en-GB" i="1" dirty="0">
              <a:solidFill>
                <a:srgbClr val="000000"/>
              </a:solidFill>
              <a:latin typeface="Times New Roman" pitchFamily="18" charset="0"/>
              <a:cs typeface="Times New Roman" pitchFamily="18" charset="0"/>
            </a:endParaRPr>
          </a:p>
        </p:txBody>
      </p:sp>
      <p:sp>
        <p:nvSpPr>
          <p:cNvPr id="19" name="Text Placeholder 1"/>
          <p:cNvSpPr>
            <a:spLocks noGrp="1"/>
          </p:cNvSpPr>
          <p:nvPr>
            <p:ph type="body" sz="quarter" idx="18"/>
          </p:nvPr>
        </p:nvSpPr>
        <p:spPr>
          <a:xfrm>
            <a:off x="896534" y="400363"/>
            <a:ext cx="10683053" cy="431780"/>
          </a:xfrm>
        </p:spPr>
        <p:txBody>
          <a:bodyPr>
            <a:noAutofit/>
          </a:bodyPr>
          <a:lstStyle/>
          <a:p>
            <a:r>
              <a:rPr lang="vi-VN" sz="2000" dirty="0">
                <a:latin typeface="Book Antiqua" panose="02040602050305030304" pitchFamily="18" charset="0"/>
              </a:rPr>
              <a:t>Các giai đoạn cơ bản của quá trình nhận thức</a:t>
            </a:r>
            <a:endParaRPr lang="fr-FR" sz="2000" dirty="0">
              <a:latin typeface="Book Antiqua" panose="02040602050305030304" pitchFamily="18" charset="0"/>
            </a:endParaRPr>
          </a:p>
        </p:txBody>
      </p:sp>
      <p:pic>
        <p:nvPicPr>
          <p:cNvPr id="11" name="Picture Placeholder 10"/>
          <p:cNvPicPr>
            <a:picLocks noGrp="1" noChangeAspect="1"/>
          </p:cNvPicPr>
          <p:nvPr>
            <p:ph type="pic" sz="quarter" idx="63"/>
          </p:nvPr>
        </p:nvPicPr>
        <p:blipFill>
          <a:blip r:embed="rId2" cstate="print">
            <a:extLst>
              <a:ext uri="{28A0092B-C50C-407E-A947-70E740481C1C}">
                <a14:useLocalDpi xmlns:a14="http://schemas.microsoft.com/office/drawing/2010/main" val="0"/>
              </a:ext>
            </a:extLst>
          </a:blip>
          <a:srcRect l="1813" r="1813"/>
          <a:stretch>
            <a:fillRect/>
          </a:stretch>
        </p:blipFill>
        <p:spPr/>
      </p:pic>
    </p:spTree>
    <p:extLst>
      <p:ext uri="{BB962C8B-B14F-4D97-AF65-F5344CB8AC3E}">
        <p14:creationId xmlns:p14="http://schemas.microsoft.com/office/powerpoint/2010/main" val="21821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ChangeArrowheads="1"/>
          </p:cNvSpPr>
          <p:nvPr>
            <p:ph type="title"/>
          </p:nvPr>
        </p:nvSpPr>
        <p:spPr>
          <a:xfrm>
            <a:off x="4616825" y="717176"/>
            <a:ext cx="2788022" cy="673100"/>
          </a:xfrm>
        </p:spPr>
        <p:txBody>
          <a:bodyPr/>
          <a:lstStyle/>
          <a:p>
            <a:pPr eaLnBrk="1" hangingPunct="1"/>
            <a:r>
              <a:rPr lang="en-US" altLang="en-US" sz="3200" dirty="0" err="1" smtClean="0">
                <a:latin typeface="Times New Roman" pitchFamily="18" charset="0"/>
                <a:cs typeface="Times New Roman" pitchFamily="18" charset="0"/>
              </a:rPr>
              <a:t>Vấn</a:t>
            </a:r>
            <a:r>
              <a:rPr lang="en-US" altLang="en-US" sz="3200" dirty="0" smtClean="0">
                <a:latin typeface="Times New Roman" pitchFamily="18" charset="0"/>
                <a:cs typeface="Times New Roman" pitchFamily="18" charset="0"/>
              </a:rPr>
              <a:t> </a:t>
            </a:r>
            <a:r>
              <a:rPr lang="en-US" altLang="en-US" sz="3200" dirty="0" err="1">
                <a:latin typeface="Times New Roman" pitchFamily="18" charset="0"/>
                <a:cs typeface="Times New Roman" pitchFamily="18" charset="0"/>
              </a:rPr>
              <a:t>đề</a:t>
            </a:r>
            <a:r>
              <a:rPr lang="en-US" altLang="en-US" sz="3200" dirty="0">
                <a:latin typeface="Times New Roman" pitchFamily="18" charset="0"/>
                <a:cs typeface="Times New Roman" pitchFamily="18" charset="0"/>
              </a:rPr>
              <a:t> </a:t>
            </a:r>
            <a:r>
              <a:rPr lang="en-US" altLang="en-US" sz="3200" dirty="0" err="1">
                <a:latin typeface="Times New Roman" pitchFamily="18" charset="0"/>
                <a:cs typeface="Times New Roman" pitchFamily="18" charset="0"/>
              </a:rPr>
              <a:t>chân</a:t>
            </a:r>
            <a:r>
              <a:rPr lang="en-US" altLang="en-US" sz="3200" dirty="0">
                <a:latin typeface="Times New Roman" pitchFamily="18" charset="0"/>
                <a:cs typeface="Times New Roman" pitchFamily="18" charset="0"/>
              </a:rPr>
              <a:t> </a:t>
            </a:r>
            <a:r>
              <a:rPr lang="en-US" altLang="en-US" sz="3200" dirty="0" err="1">
                <a:latin typeface="Times New Roman" pitchFamily="18" charset="0"/>
                <a:cs typeface="Times New Roman" pitchFamily="18" charset="0"/>
              </a:rPr>
              <a:t>lý</a:t>
            </a:r>
            <a:endParaRPr lang="en-US" altLang="en-US" sz="3600" dirty="0">
              <a:latin typeface="Times New Roman" pitchFamily="18" charset="0"/>
              <a:cs typeface="Times New Roman" pitchFamily="18" charset="0"/>
            </a:endParaRPr>
          </a:p>
        </p:txBody>
      </p:sp>
      <p:sp>
        <p:nvSpPr>
          <p:cNvPr id="11291" name="Rectangle 3"/>
          <p:cNvSpPr>
            <a:spLocks noGrp="1" noChangeArrowheads="1"/>
          </p:cNvSpPr>
          <p:nvPr>
            <p:ph type="body" sz="half" idx="1"/>
          </p:nvPr>
        </p:nvSpPr>
        <p:spPr>
          <a:xfrm>
            <a:off x="1438253" y="3257132"/>
            <a:ext cx="4572583" cy="1828800"/>
          </a:xfrm>
        </p:spPr>
        <p:txBody>
          <a:bodyPr>
            <a:normAutofit/>
          </a:bodyPr>
          <a:lstStyle/>
          <a:p>
            <a:pPr eaLnBrk="1" hangingPunct="1">
              <a:buFontTx/>
              <a:buNone/>
            </a:pPr>
            <a:r>
              <a:rPr lang="en-US" altLang="en-US" b="1" i="1" dirty="0" err="1" smtClean="0">
                <a:latin typeface="Times New Roman" pitchFamily="18" charset="0"/>
                <a:cs typeface="Times New Roman" pitchFamily="18" charset="0"/>
              </a:rPr>
              <a:t>Quan</a:t>
            </a:r>
            <a:r>
              <a:rPr lang="en-US" altLang="en-US" b="1" i="1" dirty="0" smtClean="0">
                <a:latin typeface="Times New Roman" pitchFamily="18" charset="0"/>
                <a:cs typeface="Times New Roman" pitchFamily="18" charset="0"/>
              </a:rPr>
              <a:t> </a:t>
            </a:r>
            <a:r>
              <a:rPr lang="en-US" altLang="en-US" b="1" i="1" dirty="0" err="1" smtClean="0">
                <a:latin typeface="Times New Roman" pitchFamily="18" charset="0"/>
                <a:cs typeface="Times New Roman" pitchFamily="18" charset="0"/>
              </a:rPr>
              <a:t>niệm</a:t>
            </a:r>
            <a:r>
              <a:rPr lang="en-US" altLang="en-US" b="1" i="1" dirty="0" smtClean="0">
                <a:latin typeface="Times New Roman" pitchFamily="18" charset="0"/>
                <a:cs typeface="Times New Roman" pitchFamily="18" charset="0"/>
              </a:rPr>
              <a:t> </a:t>
            </a:r>
            <a:r>
              <a:rPr lang="en-US" altLang="en-US" b="1" i="1" dirty="0" err="1" smtClean="0">
                <a:latin typeface="Times New Roman" pitchFamily="18" charset="0"/>
                <a:cs typeface="Times New Roman" pitchFamily="18" charset="0"/>
              </a:rPr>
              <a:t>về</a:t>
            </a:r>
            <a:r>
              <a:rPr lang="en-US" altLang="en-US" b="1" i="1" dirty="0" smtClean="0">
                <a:latin typeface="Times New Roman" pitchFamily="18" charset="0"/>
                <a:cs typeface="Times New Roman" pitchFamily="18" charset="0"/>
              </a:rPr>
              <a:t> </a:t>
            </a:r>
            <a:r>
              <a:rPr lang="en-US" altLang="en-US" b="1" i="1" dirty="0" err="1" smtClean="0">
                <a:latin typeface="Times New Roman" pitchFamily="18" charset="0"/>
                <a:cs typeface="Times New Roman" pitchFamily="18" charset="0"/>
              </a:rPr>
              <a:t>chân</a:t>
            </a:r>
            <a:r>
              <a:rPr lang="en-US" altLang="en-US" b="1" i="1" dirty="0" smtClean="0">
                <a:latin typeface="Times New Roman" pitchFamily="18" charset="0"/>
                <a:cs typeface="Times New Roman" pitchFamily="18" charset="0"/>
              </a:rPr>
              <a:t> </a:t>
            </a:r>
            <a:r>
              <a:rPr lang="en-US" altLang="en-US" b="1" i="1" dirty="0" err="1" smtClean="0">
                <a:latin typeface="Times New Roman" pitchFamily="18" charset="0"/>
                <a:cs typeface="Times New Roman" pitchFamily="18" charset="0"/>
              </a:rPr>
              <a:t>lý</a:t>
            </a:r>
            <a:r>
              <a:rPr lang="en-US" altLang="en-US" b="1" i="1" dirty="0" smtClean="0">
                <a:latin typeface="Times New Roman" pitchFamily="18" charset="0"/>
                <a:cs typeface="Times New Roman" pitchFamily="18" charset="0"/>
              </a:rPr>
              <a:t>.</a:t>
            </a:r>
          </a:p>
          <a:p>
            <a:pPr marL="0" indent="0" eaLnBrk="1" hangingPunct="1">
              <a:buNone/>
            </a:pPr>
            <a:r>
              <a:rPr lang="en-US" altLang="en-US" sz="2000" dirty="0" smtClean="0">
                <a:latin typeface="Times New Roman" pitchFamily="18" charset="0"/>
                <a:cs typeface="Times New Roman" pitchFamily="18" charset="0"/>
              </a:rPr>
              <a:t>- </a:t>
            </a:r>
            <a:r>
              <a:rPr lang="en-US" altLang="en-US" sz="2000" dirty="0" err="1" smtClean="0">
                <a:latin typeface="Times New Roman" pitchFamily="18" charset="0"/>
                <a:cs typeface="Times New Roman" pitchFamily="18" charset="0"/>
              </a:rPr>
              <a:t>Chân</a:t>
            </a:r>
            <a:r>
              <a:rPr lang="en-US" altLang="en-US" sz="2000" dirty="0" smtClean="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lý</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là</a:t>
            </a:r>
            <a:r>
              <a:rPr lang="en-US" altLang="en-US" sz="2000" dirty="0">
                <a:latin typeface="Times New Roman" pitchFamily="18" charset="0"/>
                <a:cs typeface="Times New Roman" pitchFamily="18" charset="0"/>
              </a:rPr>
              <a:t> tri </a:t>
            </a:r>
            <a:r>
              <a:rPr lang="en-US" altLang="en-US" sz="2000" dirty="0" err="1">
                <a:latin typeface="Times New Roman" pitchFamily="18" charset="0"/>
                <a:cs typeface="Times New Roman" pitchFamily="18" charset="0"/>
              </a:rPr>
              <a:t>thức</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lý</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luận</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lý</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thuyết</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phù</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hợp</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với</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khách</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thể</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mà</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nó</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phản</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ánh</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và</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được</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thực</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tiễn</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kiểm</a:t>
            </a:r>
            <a:r>
              <a:rPr lang="en-US" altLang="en-US" sz="2000" dirty="0">
                <a:latin typeface="Times New Roman" pitchFamily="18" charset="0"/>
                <a:cs typeface="Times New Roman" pitchFamily="18" charset="0"/>
              </a:rPr>
              <a:t> nghiệm</a:t>
            </a:r>
            <a:r>
              <a:rPr lang="en-US" altLang="en-US" sz="2000" dirty="0" smtClean="0">
                <a:latin typeface="Times New Roman" pitchFamily="18" charset="0"/>
                <a:cs typeface="Times New Roman" pitchFamily="18" charset="0"/>
              </a:rPr>
              <a:t>.</a:t>
            </a:r>
            <a:endParaRPr lang="en-US" altLang="en-US" sz="2400" dirty="0" smtClean="0">
              <a:latin typeface="Times New Roman" pitchFamily="18" charset="0"/>
              <a:cs typeface="Times New Roman" pitchFamily="18" charset="0"/>
            </a:endParaRPr>
          </a:p>
        </p:txBody>
      </p:sp>
      <p:sp>
        <p:nvSpPr>
          <p:cNvPr id="6" name="Rectangle 5"/>
          <p:cNvSpPr/>
          <p:nvPr/>
        </p:nvSpPr>
        <p:spPr>
          <a:xfrm>
            <a:off x="7404847" y="3257132"/>
            <a:ext cx="4106213" cy="1384995"/>
          </a:xfrm>
          <a:prstGeom prst="rect">
            <a:avLst/>
          </a:prstGeom>
        </p:spPr>
        <p:txBody>
          <a:bodyPr wrap="square">
            <a:spAutoFit/>
          </a:bodyPr>
          <a:lstStyle/>
          <a:p>
            <a:r>
              <a:rPr lang="en-US" altLang="en-US" sz="2400" b="1" i="1" dirty="0" err="1">
                <a:latin typeface="Times New Roman" pitchFamily="18" charset="0"/>
                <a:cs typeface="Times New Roman" pitchFamily="18" charset="0"/>
              </a:rPr>
              <a:t>Các</a:t>
            </a:r>
            <a:r>
              <a:rPr lang="en-US" altLang="en-US" sz="2400" b="1" i="1" dirty="0">
                <a:latin typeface="Times New Roman" pitchFamily="18" charset="0"/>
                <a:cs typeface="Times New Roman" pitchFamily="18" charset="0"/>
              </a:rPr>
              <a:t> </a:t>
            </a:r>
            <a:r>
              <a:rPr lang="en-US" altLang="en-US" sz="2400" b="1" i="1" dirty="0" err="1">
                <a:latin typeface="Times New Roman" pitchFamily="18" charset="0"/>
                <a:cs typeface="Times New Roman" pitchFamily="18" charset="0"/>
              </a:rPr>
              <a:t>tính</a:t>
            </a:r>
            <a:r>
              <a:rPr lang="en-US" altLang="en-US" sz="2400" b="1" i="1" dirty="0">
                <a:latin typeface="Times New Roman" pitchFamily="18" charset="0"/>
                <a:cs typeface="Times New Roman" pitchFamily="18" charset="0"/>
              </a:rPr>
              <a:t> </a:t>
            </a:r>
            <a:r>
              <a:rPr lang="en-US" altLang="en-US" sz="2400" b="1" i="1" dirty="0" err="1">
                <a:latin typeface="Times New Roman" pitchFamily="18" charset="0"/>
                <a:cs typeface="Times New Roman" pitchFamily="18" charset="0"/>
              </a:rPr>
              <a:t>chất</a:t>
            </a:r>
            <a:r>
              <a:rPr lang="en-US" altLang="en-US" sz="2400" b="1" i="1" dirty="0">
                <a:latin typeface="Times New Roman" pitchFamily="18" charset="0"/>
                <a:cs typeface="Times New Roman" pitchFamily="18" charset="0"/>
              </a:rPr>
              <a:t> </a:t>
            </a:r>
            <a:r>
              <a:rPr lang="en-US" altLang="en-US" sz="2400" b="1" i="1" dirty="0" err="1">
                <a:latin typeface="Times New Roman" pitchFamily="18" charset="0"/>
                <a:cs typeface="Times New Roman" pitchFamily="18" charset="0"/>
              </a:rPr>
              <a:t>của</a:t>
            </a:r>
            <a:r>
              <a:rPr lang="en-US" altLang="en-US" sz="2400" b="1" i="1" dirty="0">
                <a:latin typeface="Times New Roman" pitchFamily="18" charset="0"/>
                <a:cs typeface="Times New Roman" pitchFamily="18" charset="0"/>
              </a:rPr>
              <a:t> </a:t>
            </a:r>
            <a:r>
              <a:rPr lang="en-US" altLang="en-US" sz="2400" b="1" i="1" dirty="0" err="1">
                <a:latin typeface="Times New Roman" pitchFamily="18" charset="0"/>
                <a:cs typeface="Times New Roman" pitchFamily="18" charset="0"/>
              </a:rPr>
              <a:t>chân</a:t>
            </a:r>
            <a:r>
              <a:rPr lang="en-US" altLang="en-US" sz="2400" b="1" i="1" dirty="0">
                <a:latin typeface="Times New Roman" pitchFamily="18" charset="0"/>
                <a:cs typeface="Times New Roman" pitchFamily="18" charset="0"/>
              </a:rPr>
              <a:t> </a:t>
            </a:r>
            <a:r>
              <a:rPr lang="en-US" altLang="en-US" sz="2400" b="1" i="1" dirty="0" err="1">
                <a:latin typeface="Times New Roman" pitchFamily="18" charset="0"/>
                <a:cs typeface="Times New Roman" pitchFamily="18" charset="0"/>
              </a:rPr>
              <a:t>lý</a:t>
            </a:r>
            <a:r>
              <a:rPr lang="en-US" altLang="en-US" sz="2400" dirty="0">
                <a:latin typeface="Times New Roman" pitchFamily="18" charset="0"/>
                <a:cs typeface="Times New Roman" pitchFamily="18" charset="0"/>
              </a:rPr>
              <a:t>.</a:t>
            </a:r>
            <a:endParaRPr lang="en-US" altLang="en-US" sz="2400" i="1" dirty="0">
              <a:latin typeface="Times New Roman" pitchFamily="18" charset="0"/>
              <a:cs typeface="Times New Roman" pitchFamily="18" charset="0"/>
            </a:endParaRPr>
          </a:p>
          <a:p>
            <a:r>
              <a:rPr lang="en-US" altLang="en-US" sz="2000" dirty="0" smtClean="0">
                <a:latin typeface="Times New Roman" pitchFamily="18" charset="0"/>
                <a:cs typeface="Times New Roman" pitchFamily="18" charset="0"/>
              </a:rPr>
              <a:t>- </a:t>
            </a:r>
            <a:r>
              <a:rPr lang="en-US" altLang="en-US" sz="2000" dirty="0" err="1" smtClean="0">
                <a:latin typeface="Times New Roman" pitchFamily="18" charset="0"/>
                <a:cs typeface="Times New Roman" pitchFamily="18" charset="0"/>
              </a:rPr>
              <a:t>Tính</a:t>
            </a:r>
            <a:r>
              <a:rPr lang="en-US" altLang="en-US" sz="2000" dirty="0" smtClean="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khách</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quan</a:t>
            </a:r>
            <a:r>
              <a:rPr lang="en-US" altLang="en-US" sz="2000" dirty="0">
                <a:latin typeface="Times New Roman" pitchFamily="18" charset="0"/>
                <a:cs typeface="Times New Roman" pitchFamily="18" charset="0"/>
              </a:rPr>
              <a:t> </a:t>
            </a:r>
          </a:p>
          <a:p>
            <a:r>
              <a:rPr lang="en-US" altLang="en-US" sz="2000" dirty="0" smtClean="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Tính</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cụ</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thể</a:t>
            </a:r>
            <a:r>
              <a:rPr lang="en-US" altLang="en-US" sz="2000" dirty="0">
                <a:latin typeface="Times New Roman" pitchFamily="18" charset="0"/>
                <a:cs typeface="Times New Roman" pitchFamily="18" charset="0"/>
              </a:rPr>
              <a:t> </a:t>
            </a:r>
          </a:p>
          <a:p>
            <a:r>
              <a:rPr lang="en-US" altLang="en-US" sz="2000" dirty="0" smtClean="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Tính</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tương</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đối</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và</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tuyệt</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đối</a:t>
            </a:r>
            <a:r>
              <a:rPr lang="en-US" altLang="en-US" sz="2000" dirty="0">
                <a:latin typeface="Times New Roman" pitchFamily="18" charset="0"/>
                <a:cs typeface="Times New Roman" pitchFamily="18" charset="0"/>
              </a:rPr>
              <a:t>.</a:t>
            </a:r>
          </a:p>
        </p:txBody>
      </p:sp>
    </p:spTree>
    <p:extLst>
      <p:ext uri="{BB962C8B-B14F-4D97-AF65-F5344CB8AC3E}">
        <p14:creationId xmlns:p14="http://schemas.microsoft.com/office/powerpoint/2010/main" val="42613549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88418"/>
                                        </p:tgtEl>
                                        <p:attrNameLst>
                                          <p:attrName>style.visibility</p:attrName>
                                        </p:attrNameLst>
                                      </p:cBhvr>
                                      <p:to>
                                        <p:strVal val="visible"/>
                                      </p:to>
                                    </p:set>
                                    <p:animEffect transition="in" filter="wipe(up)">
                                      <p:cBhvr>
                                        <p:cTn id="7" dur="500"/>
                                        <p:tgtEl>
                                          <p:spTgt spid="18841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1291">
                                            <p:txEl>
                                              <p:pRg st="0" end="0"/>
                                            </p:txEl>
                                          </p:spTgt>
                                        </p:tgtEl>
                                        <p:attrNameLst>
                                          <p:attrName>style.visibility</p:attrName>
                                        </p:attrNameLst>
                                      </p:cBhvr>
                                      <p:to>
                                        <p:strVal val="visible"/>
                                      </p:to>
                                    </p:set>
                                    <p:animEffect transition="in" filter="wipe(up)">
                                      <p:cBhvr>
                                        <p:cTn id="11" dur="500"/>
                                        <p:tgtEl>
                                          <p:spTgt spid="11291">
                                            <p:txEl>
                                              <p:pRg st="0" end="0"/>
                                            </p:tx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1291">
                                            <p:txEl>
                                              <p:pRg st="1" end="1"/>
                                            </p:txEl>
                                          </p:spTgt>
                                        </p:tgtEl>
                                        <p:attrNameLst>
                                          <p:attrName>style.visibility</p:attrName>
                                        </p:attrNameLst>
                                      </p:cBhvr>
                                      <p:to>
                                        <p:strVal val="visible"/>
                                      </p:to>
                                    </p:set>
                                    <p:animEffect transition="in" filter="wipe(up)">
                                      <p:cBhvr>
                                        <p:cTn id="15" dur="500"/>
                                        <p:tgtEl>
                                          <p:spTgt spid="11291">
                                            <p:txEl>
                                              <p:pRg st="1" end="1"/>
                                            </p:tx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wipe(up)">
                                      <p:cBhvr>
                                        <p:cTn id="19" dur="500"/>
                                        <p:tgtEl>
                                          <p:spTgt spid="6">
                                            <p:txEl>
                                              <p:pRg st="0" end="0"/>
                                            </p:txEl>
                                          </p:spTgt>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animEffect transition="in" filter="wipe(up)">
                                      <p:cBhvr>
                                        <p:cTn id="23" dur="500"/>
                                        <p:tgtEl>
                                          <p:spTgt spid="6">
                                            <p:txEl>
                                              <p:pRg st="1" end="1"/>
                                            </p:txEl>
                                          </p:spTgt>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animEffect transition="in" filter="wipe(up)">
                                      <p:cBhvr>
                                        <p:cTn id="27" dur="500"/>
                                        <p:tgtEl>
                                          <p:spTgt spid="6">
                                            <p:txEl>
                                              <p:pRg st="2" end="2"/>
                                            </p:txEl>
                                          </p:spTgt>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animEffect transition="in" filter="wipe(up)">
                                      <p:cBhvr>
                                        <p:cTn id="31"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418" grpId="0"/>
      <p:bldP spid="11291" grpId="0" build="p"/>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9882" y="-62934"/>
            <a:ext cx="12275765" cy="6983867"/>
          </a:xfrm>
          <a:prstGeom prst="rect">
            <a:avLst/>
          </a:prstGeom>
          <a:gradFill flip="none" rotWithShape="1">
            <a:gsLst>
              <a:gs pos="100000">
                <a:schemeClr val="tx2">
                  <a:lumMod val="75000"/>
                </a:schemeClr>
              </a:gs>
              <a:gs pos="100000">
                <a:srgbClr val="929292"/>
              </a:gs>
              <a:gs pos="100000">
                <a:schemeClr val="accent3">
                  <a:lumMod val="97000"/>
                  <a:lumOff val="3000"/>
                </a:schemeClr>
              </a:gs>
              <a:gs pos="100000">
                <a:schemeClr val="accent3">
                  <a:lumMod val="60000"/>
                  <a:lumOff val="40000"/>
                </a:schemeClr>
              </a:gs>
            </a:gsLst>
            <a:lin ang="16200000" scaled="1"/>
            <a:tileRect/>
          </a:gra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22" name="Hexagon 3"/>
          <p:cNvSpPr/>
          <p:nvPr/>
        </p:nvSpPr>
        <p:spPr>
          <a:xfrm rot="5400000">
            <a:off x="5182854" y="3581378"/>
            <a:ext cx="1537418" cy="3413727"/>
          </a:xfrm>
          <a:custGeom>
            <a:avLst/>
            <a:gdLst/>
            <a:ahLst/>
            <a:cxnLst/>
            <a:rect l="l" t="t" r="r" b="b"/>
            <a:pathLst>
              <a:path w="3075236" h="6828341">
                <a:moveTo>
                  <a:pt x="0" y="0"/>
                </a:moveTo>
                <a:lnTo>
                  <a:pt x="1368152" y="0"/>
                </a:lnTo>
                <a:lnTo>
                  <a:pt x="3075236" y="3414171"/>
                </a:lnTo>
                <a:lnTo>
                  <a:pt x="1368152" y="6828341"/>
                </a:lnTo>
                <a:lnTo>
                  <a:pt x="0" y="6828341"/>
                </a:lnTo>
                <a:lnTo>
                  <a:pt x="1707084" y="3414171"/>
                </a:lnTo>
                <a:close/>
              </a:path>
            </a:pathLst>
          </a:custGeom>
          <a:solidFill>
            <a:schemeClr val="accent3">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19" name="Hexagon 3"/>
          <p:cNvSpPr/>
          <p:nvPr/>
        </p:nvSpPr>
        <p:spPr>
          <a:xfrm rot="5400000">
            <a:off x="4325367" y="1804688"/>
            <a:ext cx="3265386" cy="3413727"/>
          </a:xfrm>
          <a:custGeom>
            <a:avLst/>
            <a:gdLst/>
            <a:ahLst/>
            <a:cxnLst/>
            <a:rect l="l" t="t" r="r" b="b"/>
            <a:pathLst>
              <a:path w="6531622" h="6828341">
                <a:moveTo>
                  <a:pt x="0" y="0"/>
                </a:moveTo>
                <a:lnTo>
                  <a:pt x="4824536" y="0"/>
                </a:lnTo>
                <a:lnTo>
                  <a:pt x="6531622" y="3414171"/>
                </a:lnTo>
                <a:lnTo>
                  <a:pt x="4824536" y="6828341"/>
                </a:lnTo>
                <a:lnTo>
                  <a:pt x="0" y="6828341"/>
                </a:lnTo>
                <a:lnTo>
                  <a:pt x="1707086" y="3414171"/>
                </a:lnTo>
                <a:close/>
              </a:path>
            </a:pathLst>
          </a:custGeom>
          <a:solidFill>
            <a:schemeClr val="accent2">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11" name="Hexagon 3"/>
          <p:cNvSpPr/>
          <p:nvPr/>
        </p:nvSpPr>
        <p:spPr>
          <a:xfrm rot="5400000">
            <a:off x="2957562" y="-1212857"/>
            <a:ext cx="5988002" cy="3413727"/>
          </a:xfrm>
          <a:custGeom>
            <a:avLst/>
            <a:gdLst/>
            <a:ahLst/>
            <a:cxnLst/>
            <a:rect l="l" t="t" r="r" b="b"/>
            <a:pathLst>
              <a:path w="11977563" h="6828341">
                <a:moveTo>
                  <a:pt x="0" y="0"/>
                </a:moveTo>
                <a:lnTo>
                  <a:pt x="10270477" y="0"/>
                </a:lnTo>
                <a:lnTo>
                  <a:pt x="11977563" y="3414171"/>
                </a:lnTo>
                <a:lnTo>
                  <a:pt x="10270477" y="6828341"/>
                </a:lnTo>
                <a:lnTo>
                  <a:pt x="0" y="6828341"/>
                </a:lnTo>
                <a:close/>
              </a:path>
            </a:pathLst>
          </a:custGeom>
          <a:solidFill>
            <a:srgbClr val="46556A"/>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24" name="Text Placeholder 7"/>
          <p:cNvSpPr txBox="1">
            <a:spLocks/>
          </p:cNvSpPr>
          <p:nvPr/>
        </p:nvSpPr>
        <p:spPr>
          <a:xfrm>
            <a:off x="4640693" y="968323"/>
            <a:ext cx="2715284" cy="431724"/>
          </a:xfrm>
          <a:prstGeom prst="rect">
            <a:avLst/>
          </a:prstGeom>
        </p:spPr>
        <p:txBody>
          <a:bodyPr vert="horz" lIns="0" tIns="51914" rIns="0" bIns="51914" anchor="ctr"/>
          <a:lstStyle>
            <a:lvl1pPr marL="0" indent="0" algn="l" defTabSz="1038596" rtl="0" eaLnBrk="1" latinLnBrk="0" hangingPunct="1">
              <a:lnSpc>
                <a:spcPct val="100000"/>
              </a:lnSpc>
              <a:spcBef>
                <a:spcPts val="0"/>
              </a:spcBef>
              <a:buFont typeface="Arial"/>
              <a:buNone/>
              <a:defRPr sz="5300" b="1" kern="1200" baseline="0">
                <a:solidFill>
                  <a:schemeClr val="bg1"/>
                </a:solidFill>
                <a:latin typeface="Lato"/>
                <a:ea typeface="+mn-ea"/>
                <a:cs typeface="Lato"/>
              </a:defRPr>
            </a:lvl1pPr>
            <a:lvl2pPr marL="1687719" indent="-649120" algn="l" defTabSz="1038596" rtl="0" eaLnBrk="1" latinLnBrk="0" hangingPunct="1">
              <a:spcBef>
                <a:spcPct val="20000"/>
              </a:spcBef>
              <a:buFont typeface="Arial"/>
              <a:buChar char="–"/>
              <a:defRPr sz="6400" kern="1200">
                <a:solidFill>
                  <a:schemeClr val="tx1"/>
                </a:solidFill>
                <a:latin typeface="+mn-lt"/>
                <a:ea typeface="+mn-ea"/>
                <a:cs typeface="+mn-cs"/>
              </a:defRPr>
            </a:lvl2pPr>
            <a:lvl3pPr marL="2596490" indent="-519298" algn="l" defTabSz="1038596" rtl="0" eaLnBrk="1" latinLnBrk="0" hangingPunct="1">
              <a:spcBef>
                <a:spcPct val="20000"/>
              </a:spcBef>
              <a:buFont typeface="Arial"/>
              <a:buChar char="•"/>
              <a:defRPr sz="5300" kern="1200">
                <a:solidFill>
                  <a:schemeClr val="tx1"/>
                </a:solidFill>
                <a:latin typeface="+mn-lt"/>
                <a:ea typeface="+mn-ea"/>
                <a:cs typeface="+mn-cs"/>
              </a:defRPr>
            </a:lvl3pPr>
            <a:lvl4pPr marL="3635083" indent="-519298" algn="l" defTabSz="1038596" rtl="0" eaLnBrk="1" latinLnBrk="0" hangingPunct="1">
              <a:spcBef>
                <a:spcPct val="20000"/>
              </a:spcBef>
              <a:buFont typeface="Arial"/>
              <a:buChar char="–"/>
              <a:defRPr sz="4500" kern="1200">
                <a:solidFill>
                  <a:schemeClr val="tx1"/>
                </a:solidFill>
                <a:latin typeface="+mn-lt"/>
                <a:ea typeface="+mn-ea"/>
                <a:cs typeface="+mn-cs"/>
              </a:defRPr>
            </a:lvl4pPr>
            <a:lvl5pPr marL="4673679" indent="-519298" algn="l" defTabSz="1038596" rtl="0" eaLnBrk="1" latinLnBrk="0" hangingPunct="1">
              <a:spcBef>
                <a:spcPct val="20000"/>
              </a:spcBef>
              <a:buFont typeface="Arial"/>
              <a:buChar char="»"/>
              <a:defRPr sz="4500" kern="1200">
                <a:solidFill>
                  <a:schemeClr val="tx1"/>
                </a:solidFill>
                <a:latin typeface="+mn-lt"/>
                <a:ea typeface="+mn-ea"/>
                <a:cs typeface="+mn-cs"/>
              </a:defRPr>
            </a:lvl5pPr>
            <a:lvl6pPr marL="5712275" indent="-519298" algn="l" defTabSz="1038596" rtl="0" eaLnBrk="1" latinLnBrk="0" hangingPunct="1">
              <a:spcBef>
                <a:spcPct val="20000"/>
              </a:spcBef>
              <a:buFont typeface="Arial"/>
              <a:buChar char="•"/>
              <a:defRPr sz="4500" kern="1200">
                <a:solidFill>
                  <a:schemeClr val="tx1"/>
                </a:solidFill>
                <a:latin typeface="+mn-lt"/>
                <a:ea typeface="+mn-ea"/>
                <a:cs typeface="+mn-cs"/>
              </a:defRPr>
            </a:lvl6pPr>
            <a:lvl7pPr marL="6750871" indent="-519298" algn="l" defTabSz="1038596" rtl="0" eaLnBrk="1" latinLnBrk="0" hangingPunct="1">
              <a:spcBef>
                <a:spcPct val="20000"/>
              </a:spcBef>
              <a:buFont typeface="Arial"/>
              <a:buChar char="•"/>
              <a:defRPr sz="4500" kern="1200">
                <a:solidFill>
                  <a:schemeClr val="tx1"/>
                </a:solidFill>
                <a:latin typeface="+mn-lt"/>
                <a:ea typeface="+mn-ea"/>
                <a:cs typeface="+mn-cs"/>
              </a:defRPr>
            </a:lvl7pPr>
            <a:lvl8pPr marL="7789467" indent="-519298" algn="l" defTabSz="1038596" rtl="0" eaLnBrk="1" latinLnBrk="0" hangingPunct="1">
              <a:spcBef>
                <a:spcPct val="20000"/>
              </a:spcBef>
              <a:buFont typeface="Arial"/>
              <a:buChar char="•"/>
              <a:defRPr sz="4500" kern="1200">
                <a:solidFill>
                  <a:schemeClr val="tx1"/>
                </a:solidFill>
                <a:latin typeface="+mn-lt"/>
                <a:ea typeface="+mn-ea"/>
                <a:cs typeface="+mn-cs"/>
              </a:defRPr>
            </a:lvl8pPr>
            <a:lvl9pPr marL="8828060" indent="-519298" algn="l" defTabSz="1038596" rtl="0" eaLnBrk="1" latinLnBrk="0" hangingPunct="1">
              <a:spcBef>
                <a:spcPct val="20000"/>
              </a:spcBef>
              <a:buFont typeface="Arial"/>
              <a:buChar char="•"/>
              <a:defRPr sz="4500" kern="1200">
                <a:solidFill>
                  <a:schemeClr val="tx1"/>
                </a:solidFill>
                <a:latin typeface="+mn-lt"/>
                <a:ea typeface="+mn-ea"/>
                <a:cs typeface="+mn-cs"/>
              </a:defRPr>
            </a:lvl9pPr>
          </a:lstStyle>
          <a:p>
            <a:pPr algn="ctr"/>
            <a:r>
              <a:rPr lang="es-ES_tradnl" sz="3199" dirty="0" err="1" smtClean="0">
                <a:latin typeface="Lato Light"/>
                <a:cs typeface="Lato Light"/>
              </a:rPr>
              <a:t>Kết</a:t>
            </a:r>
            <a:r>
              <a:rPr lang="es-ES_tradnl" sz="3199" dirty="0" smtClean="0">
                <a:latin typeface="Lato Light"/>
                <a:cs typeface="Lato Light"/>
              </a:rPr>
              <a:t> </a:t>
            </a:r>
            <a:r>
              <a:rPr lang="es-ES_tradnl" sz="3199" dirty="0" err="1" smtClean="0">
                <a:latin typeface="Lato Light"/>
                <a:cs typeface="Lato Light"/>
              </a:rPr>
              <a:t>thúc</a:t>
            </a:r>
            <a:endParaRPr lang="es-ES_tradnl" sz="3199" dirty="0">
              <a:latin typeface="Lato Light"/>
              <a:cs typeface="Lato Light"/>
            </a:endParaRPr>
          </a:p>
        </p:txBody>
      </p:sp>
      <p:sp>
        <p:nvSpPr>
          <p:cNvPr id="27" name="Hexagon 3"/>
          <p:cNvSpPr/>
          <p:nvPr/>
        </p:nvSpPr>
        <p:spPr>
          <a:xfrm rot="5400000">
            <a:off x="5189351" y="1012436"/>
            <a:ext cx="1537418" cy="3413727"/>
          </a:xfrm>
          <a:custGeom>
            <a:avLst/>
            <a:gdLst/>
            <a:ahLst/>
            <a:cxnLst/>
            <a:rect l="l" t="t" r="r" b="b"/>
            <a:pathLst>
              <a:path w="3075236" h="6828341">
                <a:moveTo>
                  <a:pt x="0" y="0"/>
                </a:moveTo>
                <a:lnTo>
                  <a:pt x="1368152" y="0"/>
                </a:lnTo>
                <a:lnTo>
                  <a:pt x="3075236" y="3414171"/>
                </a:lnTo>
                <a:lnTo>
                  <a:pt x="1368152" y="6828341"/>
                </a:lnTo>
                <a:lnTo>
                  <a:pt x="0" y="6828341"/>
                </a:lnTo>
                <a:lnTo>
                  <a:pt x="1707084" y="3414171"/>
                </a:lnTo>
                <a:close/>
              </a:path>
            </a:pathLst>
          </a:custGeom>
          <a:solidFill>
            <a:schemeClr val="accent2">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lIns="45707" tIns="22853" rIns="45707" bIns="22853" rtlCol="0" anchor="ctr"/>
          <a:lstStyle/>
          <a:p>
            <a:pPr algn="ctr"/>
            <a:endParaRPr lang="en-US" sz="900" dirty="0"/>
          </a:p>
        </p:txBody>
      </p:sp>
      <p:sp>
        <p:nvSpPr>
          <p:cNvPr id="12" name="Text Placeholder 7"/>
          <p:cNvSpPr txBox="1">
            <a:spLocks/>
          </p:cNvSpPr>
          <p:nvPr/>
        </p:nvSpPr>
        <p:spPr>
          <a:xfrm>
            <a:off x="4640693" y="1480932"/>
            <a:ext cx="2715284" cy="431724"/>
          </a:xfrm>
          <a:prstGeom prst="rect">
            <a:avLst/>
          </a:prstGeom>
        </p:spPr>
        <p:txBody>
          <a:bodyPr vert="horz" lIns="0" tIns="51914" rIns="0" bIns="51914" anchor="ctr"/>
          <a:lstStyle>
            <a:lvl1pPr marL="0" indent="0" algn="l" defTabSz="1038596" rtl="0" eaLnBrk="1" latinLnBrk="0" hangingPunct="1">
              <a:lnSpc>
                <a:spcPct val="100000"/>
              </a:lnSpc>
              <a:spcBef>
                <a:spcPts val="0"/>
              </a:spcBef>
              <a:buFont typeface="Arial"/>
              <a:buNone/>
              <a:defRPr sz="5300" b="1" kern="1200" baseline="0">
                <a:solidFill>
                  <a:schemeClr val="bg1"/>
                </a:solidFill>
                <a:latin typeface="Lato"/>
                <a:ea typeface="+mn-ea"/>
                <a:cs typeface="Lato"/>
              </a:defRPr>
            </a:lvl1pPr>
            <a:lvl2pPr marL="1687719" indent="-649120" algn="l" defTabSz="1038596" rtl="0" eaLnBrk="1" latinLnBrk="0" hangingPunct="1">
              <a:spcBef>
                <a:spcPct val="20000"/>
              </a:spcBef>
              <a:buFont typeface="Arial"/>
              <a:buChar char="–"/>
              <a:defRPr sz="6400" kern="1200">
                <a:solidFill>
                  <a:schemeClr val="tx1"/>
                </a:solidFill>
                <a:latin typeface="+mn-lt"/>
                <a:ea typeface="+mn-ea"/>
                <a:cs typeface="+mn-cs"/>
              </a:defRPr>
            </a:lvl2pPr>
            <a:lvl3pPr marL="2596490" indent="-519298" algn="l" defTabSz="1038596" rtl="0" eaLnBrk="1" latinLnBrk="0" hangingPunct="1">
              <a:spcBef>
                <a:spcPct val="20000"/>
              </a:spcBef>
              <a:buFont typeface="Arial"/>
              <a:buChar char="•"/>
              <a:defRPr sz="5300" kern="1200">
                <a:solidFill>
                  <a:schemeClr val="tx1"/>
                </a:solidFill>
                <a:latin typeface="+mn-lt"/>
                <a:ea typeface="+mn-ea"/>
                <a:cs typeface="+mn-cs"/>
              </a:defRPr>
            </a:lvl3pPr>
            <a:lvl4pPr marL="3635083" indent="-519298" algn="l" defTabSz="1038596" rtl="0" eaLnBrk="1" latinLnBrk="0" hangingPunct="1">
              <a:spcBef>
                <a:spcPct val="20000"/>
              </a:spcBef>
              <a:buFont typeface="Arial"/>
              <a:buChar char="–"/>
              <a:defRPr sz="4500" kern="1200">
                <a:solidFill>
                  <a:schemeClr val="tx1"/>
                </a:solidFill>
                <a:latin typeface="+mn-lt"/>
                <a:ea typeface="+mn-ea"/>
                <a:cs typeface="+mn-cs"/>
              </a:defRPr>
            </a:lvl4pPr>
            <a:lvl5pPr marL="4673679" indent="-519298" algn="l" defTabSz="1038596" rtl="0" eaLnBrk="1" latinLnBrk="0" hangingPunct="1">
              <a:spcBef>
                <a:spcPct val="20000"/>
              </a:spcBef>
              <a:buFont typeface="Arial"/>
              <a:buChar char="»"/>
              <a:defRPr sz="4500" kern="1200">
                <a:solidFill>
                  <a:schemeClr val="tx1"/>
                </a:solidFill>
                <a:latin typeface="+mn-lt"/>
                <a:ea typeface="+mn-ea"/>
                <a:cs typeface="+mn-cs"/>
              </a:defRPr>
            </a:lvl5pPr>
            <a:lvl6pPr marL="5712275" indent="-519298" algn="l" defTabSz="1038596" rtl="0" eaLnBrk="1" latinLnBrk="0" hangingPunct="1">
              <a:spcBef>
                <a:spcPct val="20000"/>
              </a:spcBef>
              <a:buFont typeface="Arial"/>
              <a:buChar char="•"/>
              <a:defRPr sz="4500" kern="1200">
                <a:solidFill>
                  <a:schemeClr val="tx1"/>
                </a:solidFill>
                <a:latin typeface="+mn-lt"/>
                <a:ea typeface="+mn-ea"/>
                <a:cs typeface="+mn-cs"/>
              </a:defRPr>
            </a:lvl6pPr>
            <a:lvl7pPr marL="6750871" indent="-519298" algn="l" defTabSz="1038596" rtl="0" eaLnBrk="1" latinLnBrk="0" hangingPunct="1">
              <a:spcBef>
                <a:spcPct val="20000"/>
              </a:spcBef>
              <a:buFont typeface="Arial"/>
              <a:buChar char="•"/>
              <a:defRPr sz="4500" kern="1200">
                <a:solidFill>
                  <a:schemeClr val="tx1"/>
                </a:solidFill>
                <a:latin typeface="+mn-lt"/>
                <a:ea typeface="+mn-ea"/>
                <a:cs typeface="+mn-cs"/>
              </a:defRPr>
            </a:lvl7pPr>
            <a:lvl8pPr marL="7789467" indent="-519298" algn="l" defTabSz="1038596" rtl="0" eaLnBrk="1" latinLnBrk="0" hangingPunct="1">
              <a:spcBef>
                <a:spcPct val="20000"/>
              </a:spcBef>
              <a:buFont typeface="Arial"/>
              <a:buChar char="•"/>
              <a:defRPr sz="4500" kern="1200">
                <a:solidFill>
                  <a:schemeClr val="tx1"/>
                </a:solidFill>
                <a:latin typeface="+mn-lt"/>
                <a:ea typeface="+mn-ea"/>
                <a:cs typeface="+mn-cs"/>
              </a:defRPr>
            </a:lvl8pPr>
            <a:lvl9pPr marL="8828060" indent="-519298" algn="l" defTabSz="1038596" rtl="0" eaLnBrk="1" latinLnBrk="0" hangingPunct="1">
              <a:spcBef>
                <a:spcPct val="20000"/>
              </a:spcBef>
              <a:buFont typeface="Arial"/>
              <a:buChar char="•"/>
              <a:defRPr sz="4500" kern="1200">
                <a:solidFill>
                  <a:schemeClr val="tx1"/>
                </a:solidFill>
                <a:latin typeface="+mn-lt"/>
                <a:ea typeface="+mn-ea"/>
                <a:cs typeface="+mn-cs"/>
              </a:defRPr>
            </a:lvl9pPr>
          </a:lstStyle>
          <a:p>
            <a:pPr algn="ctr"/>
            <a:r>
              <a:rPr lang="es-ES_tradnl" sz="3199" dirty="0" err="1">
                <a:latin typeface="Book  Antiqua"/>
                <a:cs typeface="Lato Light"/>
              </a:rPr>
              <a:t>c</a:t>
            </a:r>
            <a:r>
              <a:rPr lang="es-ES_tradnl" sz="3199" dirty="0" err="1" smtClean="0">
                <a:latin typeface="Book  Antiqua"/>
                <a:cs typeface="Lato Light"/>
              </a:rPr>
              <a:t>hương</a:t>
            </a:r>
            <a:r>
              <a:rPr lang="es-ES_tradnl" sz="3199" dirty="0" smtClean="0">
                <a:latin typeface="Book  Antiqua"/>
                <a:cs typeface="Lato Light"/>
              </a:rPr>
              <a:t> II</a:t>
            </a:r>
            <a:endParaRPr lang="es-ES_tradnl" sz="3199" dirty="0">
              <a:latin typeface="Book  Antiqua"/>
              <a:cs typeface="Lato Light"/>
            </a:endParaRPr>
          </a:p>
        </p:txBody>
      </p:sp>
      <p:cxnSp>
        <p:nvCxnSpPr>
          <p:cNvPr id="13" name="Straight Connector 12"/>
          <p:cNvCxnSpPr/>
          <p:nvPr/>
        </p:nvCxnSpPr>
        <p:spPr>
          <a:xfrm flipH="1">
            <a:off x="5052020" y="2097025"/>
            <a:ext cx="1867755"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4" name="Text Placeholder 2"/>
          <p:cNvSpPr txBox="1">
            <a:spLocks/>
          </p:cNvSpPr>
          <p:nvPr/>
        </p:nvSpPr>
        <p:spPr>
          <a:xfrm>
            <a:off x="4476032" y="3680995"/>
            <a:ext cx="3023943" cy="935982"/>
          </a:xfrm>
          <a:prstGeom prst="rect">
            <a:avLst/>
          </a:prstGeom>
        </p:spPr>
        <p:txBody>
          <a:bodyPr vert="horz" lIns="0" tIns="0" rIns="0" bIns="0"/>
          <a:lstStyle>
            <a:lvl1pPr marL="0" indent="0" algn="l" defTabSz="1038596" rtl="0" eaLnBrk="1" latinLnBrk="0" hangingPunct="1">
              <a:lnSpc>
                <a:spcPct val="150000"/>
              </a:lnSpc>
              <a:spcBef>
                <a:spcPts val="0"/>
              </a:spcBef>
              <a:buFont typeface="Arial"/>
              <a:buNone/>
              <a:defRPr sz="2200" kern="1200">
                <a:solidFill>
                  <a:schemeClr val="bg1"/>
                </a:solidFill>
                <a:latin typeface="Lato Regular"/>
                <a:ea typeface="+mn-ea"/>
                <a:cs typeface="Lato Regular"/>
              </a:defRPr>
            </a:lvl1pPr>
            <a:lvl2pPr marL="1687719" indent="-649120" algn="l" defTabSz="1038596" rtl="0" eaLnBrk="1" latinLnBrk="0" hangingPunct="1">
              <a:spcBef>
                <a:spcPct val="20000"/>
              </a:spcBef>
              <a:buFont typeface="Arial"/>
              <a:buChar char="–"/>
              <a:defRPr sz="6400" kern="1200">
                <a:solidFill>
                  <a:schemeClr val="tx1"/>
                </a:solidFill>
                <a:latin typeface="+mn-lt"/>
                <a:ea typeface="+mn-ea"/>
                <a:cs typeface="+mn-cs"/>
              </a:defRPr>
            </a:lvl2pPr>
            <a:lvl3pPr marL="2596490" indent="-519298" algn="l" defTabSz="1038596" rtl="0" eaLnBrk="1" latinLnBrk="0" hangingPunct="1">
              <a:spcBef>
                <a:spcPct val="20000"/>
              </a:spcBef>
              <a:buFont typeface="Arial"/>
              <a:buChar char="•"/>
              <a:defRPr sz="5300" kern="1200">
                <a:solidFill>
                  <a:schemeClr val="tx1"/>
                </a:solidFill>
                <a:latin typeface="+mn-lt"/>
                <a:ea typeface="+mn-ea"/>
                <a:cs typeface="+mn-cs"/>
              </a:defRPr>
            </a:lvl3pPr>
            <a:lvl4pPr marL="3635083" indent="-519298" algn="l" defTabSz="1038596" rtl="0" eaLnBrk="1" latinLnBrk="0" hangingPunct="1">
              <a:spcBef>
                <a:spcPct val="20000"/>
              </a:spcBef>
              <a:buFont typeface="Arial"/>
              <a:buChar char="–"/>
              <a:defRPr sz="4500" kern="1200">
                <a:solidFill>
                  <a:schemeClr val="tx1"/>
                </a:solidFill>
                <a:latin typeface="+mn-lt"/>
                <a:ea typeface="+mn-ea"/>
                <a:cs typeface="+mn-cs"/>
              </a:defRPr>
            </a:lvl4pPr>
            <a:lvl5pPr marL="4673679" indent="-519298" algn="l" defTabSz="1038596" rtl="0" eaLnBrk="1" latinLnBrk="0" hangingPunct="1">
              <a:spcBef>
                <a:spcPct val="20000"/>
              </a:spcBef>
              <a:buFont typeface="Arial"/>
              <a:buChar char="»"/>
              <a:defRPr sz="4500" kern="1200">
                <a:solidFill>
                  <a:schemeClr val="tx1"/>
                </a:solidFill>
                <a:latin typeface="+mn-lt"/>
                <a:ea typeface="+mn-ea"/>
                <a:cs typeface="+mn-cs"/>
              </a:defRPr>
            </a:lvl5pPr>
            <a:lvl6pPr marL="5712275" indent="-519298" algn="l" defTabSz="1038596" rtl="0" eaLnBrk="1" latinLnBrk="0" hangingPunct="1">
              <a:spcBef>
                <a:spcPct val="20000"/>
              </a:spcBef>
              <a:buFont typeface="Arial"/>
              <a:buChar char="•"/>
              <a:defRPr sz="4500" kern="1200">
                <a:solidFill>
                  <a:schemeClr val="tx1"/>
                </a:solidFill>
                <a:latin typeface="+mn-lt"/>
                <a:ea typeface="+mn-ea"/>
                <a:cs typeface="+mn-cs"/>
              </a:defRPr>
            </a:lvl6pPr>
            <a:lvl7pPr marL="6750871" indent="-519298" algn="l" defTabSz="1038596" rtl="0" eaLnBrk="1" latinLnBrk="0" hangingPunct="1">
              <a:spcBef>
                <a:spcPct val="20000"/>
              </a:spcBef>
              <a:buFont typeface="Arial"/>
              <a:buChar char="•"/>
              <a:defRPr sz="4500" kern="1200">
                <a:solidFill>
                  <a:schemeClr val="tx1"/>
                </a:solidFill>
                <a:latin typeface="+mn-lt"/>
                <a:ea typeface="+mn-ea"/>
                <a:cs typeface="+mn-cs"/>
              </a:defRPr>
            </a:lvl7pPr>
            <a:lvl8pPr marL="7789467" indent="-519298" algn="l" defTabSz="1038596" rtl="0" eaLnBrk="1" latinLnBrk="0" hangingPunct="1">
              <a:spcBef>
                <a:spcPct val="20000"/>
              </a:spcBef>
              <a:buFont typeface="Arial"/>
              <a:buChar char="•"/>
              <a:defRPr sz="4500" kern="1200">
                <a:solidFill>
                  <a:schemeClr val="tx1"/>
                </a:solidFill>
                <a:latin typeface="+mn-lt"/>
                <a:ea typeface="+mn-ea"/>
                <a:cs typeface="+mn-cs"/>
              </a:defRPr>
            </a:lvl8pPr>
            <a:lvl9pPr marL="8828060" indent="-519298" algn="l" defTabSz="1038596" rtl="0" eaLnBrk="1" latinLnBrk="0" hangingPunct="1">
              <a:spcBef>
                <a:spcPct val="20000"/>
              </a:spcBef>
              <a:buFont typeface="Arial"/>
              <a:buChar char="•"/>
              <a:defRPr sz="4500" kern="1200">
                <a:solidFill>
                  <a:schemeClr val="tx1"/>
                </a:solidFill>
                <a:latin typeface="+mn-lt"/>
                <a:ea typeface="+mn-ea"/>
                <a:cs typeface="+mn-cs"/>
              </a:defRPr>
            </a:lvl9pPr>
          </a:lstStyle>
          <a:p>
            <a:pPr algn="ctr"/>
            <a:r>
              <a:rPr lang="en-US" sz="2000" dirty="0" err="1" smtClean="0"/>
              <a:t>Xin</a:t>
            </a:r>
            <a:r>
              <a:rPr lang="en-US" sz="2000" dirty="0"/>
              <a:t> </a:t>
            </a:r>
            <a:r>
              <a:rPr lang="en-US" sz="2000" dirty="0" err="1" smtClean="0"/>
              <a:t>cảm</a:t>
            </a:r>
            <a:r>
              <a:rPr lang="en-US" sz="2000" dirty="0" smtClean="0"/>
              <a:t> </a:t>
            </a:r>
            <a:r>
              <a:rPr lang="en-US" sz="2000" dirty="0" err="1" smtClean="0"/>
              <a:t>ơn</a:t>
            </a:r>
            <a:r>
              <a:rPr lang="en-US" sz="2000" dirty="0" smtClean="0"/>
              <a:t> </a:t>
            </a:r>
            <a:r>
              <a:rPr lang="en-US" sz="2000" dirty="0" err="1" smtClean="0"/>
              <a:t>các</a:t>
            </a:r>
            <a:r>
              <a:rPr lang="en-US" sz="2000" dirty="0" smtClean="0"/>
              <a:t> </a:t>
            </a:r>
            <a:r>
              <a:rPr lang="en-US" sz="2000" dirty="0" err="1" smtClean="0"/>
              <a:t>bạn</a:t>
            </a:r>
            <a:r>
              <a:rPr lang="en-US" sz="2000" dirty="0" smtClean="0"/>
              <a:t> </a:t>
            </a:r>
            <a:r>
              <a:rPr lang="en-US" sz="2000" dirty="0" err="1" smtClean="0"/>
              <a:t>đã</a:t>
            </a:r>
            <a:r>
              <a:rPr lang="en-US" sz="2000" dirty="0" smtClean="0"/>
              <a:t> </a:t>
            </a:r>
            <a:r>
              <a:rPr lang="en-US" sz="2000" dirty="0" err="1" smtClean="0"/>
              <a:t>chú</a:t>
            </a:r>
            <a:r>
              <a:rPr lang="en-US" sz="2000" dirty="0" smtClean="0"/>
              <a:t> ý </a:t>
            </a:r>
            <a:r>
              <a:rPr lang="en-US" sz="2000" dirty="0" err="1" smtClean="0"/>
              <a:t>lắng</a:t>
            </a:r>
            <a:r>
              <a:rPr lang="en-US" sz="2000" dirty="0" smtClean="0"/>
              <a:t> </a:t>
            </a:r>
            <a:r>
              <a:rPr lang="en-US" sz="2000" dirty="0" err="1" smtClean="0"/>
              <a:t>nghe</a:t>
            </a:r>
            <a:r>
              <a:rPr lang="en-US" sz="2000" dirty="0" smtClean="0"/>
              <a:t> </a:t>
            </a:r>
            <a:endParaRPr lang="en-US" sz="2000" dirty="0"/>
          </a:p>
        </p:txBody>
      </p:sp>
    </p:spTree>
    <p:extLst>
      <p:ext uri="{BB962C8B-B14F-4D97-AF65-F5344CB8AC3E}">
        <p14:creationId xmlns:p14="http://schemas.microsoft.com/office/powerpoint/2010/main" val="244496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ppt_x"/>
                                          </p:val>
                                        </p:tav>
                                        <p:tav tm="100000">
                                          <p:val>
                                            <p:strVal val="#ppt_x"/>
                                          </p:val>
                                        </p:tav>
                                      </p:tavLst>
                                    </p:anim>
                                    <p:anim calcmode="lin" valueType="num">
                                      <p:cBhvr additive="base">
                                        <p:cTn id="13" dur="500" fill="hold"/>
                                        <p:tgtEl>
                                          <p:spTgt spid="19"/>
                                        </p:tgtEl>
                                        <p:attrNameLst>
                                          <p:attrName>ppt_y</p:attrName>
                                        </p:attrNameLst>
                                      </p:cBhvr>
                                      <p:tavLst>
                                        <p:tav tm="0">
                                          <p:val>
                                            <p:strVal val="0-#ppt_h/2"/>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ppt_x"/>
                                          </p:val>
                                        </p:tav>
                                        <p:tav tm="100000">
                                          <p:val>
                                            <p:strVal val="#ppt_x"/>
                                          </p:val>
                                        </p:tav>
                                      </p:tavLst>
                                    </p:anim>
                                    <p:anim calcmode="lin" valueType="num">
                                      <p:cBhvr additive="base">
                                        <p:cTn id="17" dur="500" fill="hold"/>
                                        <p:tgtEl>
                                          <p:spTgt spid="27"/>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500" fill="hold"/>
                                        <p:tgtEl>
                                          <p:spTgt spid="22"/>
                                        </p:tgtEl>
                                        <p:attrNameLst>
                                          <p:attrName>ppt_x</p:attrName>
                                        </p:attrNameLst>
                                      </p:cBhvr>
                                      <p:tavLst>
                                        <p:tav tm="0">
                                          <p:val>
                                            <p:strVal val="#ppt_x"/>
                                          </p:val>
                                        </p:tav>
                                        <p:tav tm="100000">
                                          <p:val>
                                            <p:strVal val="#ppt_x"/>
                                          </p:val>
                                        </p:tav>
                                      </p:tavLst>
                                    </p:anim>
                                    <p:anim calcmode="lin" valueType="num">
                                      <p:cBhvr additive="base">
                                        <p:cTn id="21" dur="500" fill="hold"/>
                                        <p:tgtEl>
                                          <p:spTgt spid="22"/>
                                        </p:tgtEl>
                                        <p:attrNameLst>
                                          <p:attrName>ppt_y</p:attrName>
                                        </p:attrNameLst>
                                      </p:cBhvr>
                                      <p:tavLst>
                                        <p:tav tm="0">
                                          <p:val>
                                            <p:strVal val="0-#ppt_h/2"/>
                                          </p:val>
                                        </p:tav>
                                        <p:tav tm="100000">
                                          <p:val>
                                            <p:strVal val="#ppt_y"/>
                                          </p:val>
                                        </p:tav>
                                      </p:tavLst>
                                    </p:anim>
                                  </p:childTnLst>
                                </p:cTn>
                              </p:par>
                              <p:par>
                                <p:cTn id="22" presetID="42" presetClass="entr" presetSubtype="0" fill="hold" grpId="0" nodeType="withEffect">
                                  <p:stCondLst>
                                    <p:cond delay="200"/>
                                  </p:stCondLst>
                                  <p:childTnLst>
                                    <p:set>
                                      <p:cBhvr>
                                        <p:cTn id="23" dur="1" fill="hold">
                                          <p:stCondLst>
                                            <p:cond delay="0"/>
                                          </p:stCondLst>
                                        </p:cTn>
                                        <p:tgtEl>
                                          <p:spTgt spid="24">
                                            <p:txEl>
                                              <p:pRg st="0" end="0"/>
                                            </p:txEl>
                                          </p:spTgt>
                                        </p:tgtEl>
                                        <p:attrNameLst>
                                          <p:attrName>style.visibility</p:attrName>
                                        </p:attrNameLst>
                                      </p:cBhvr>
                                      <p:to>
                                        <p:strVal val="visible"/>
                                      </p:to>
                                    </p:set>
                                    <p:animEffect transition="in" filter="fade">
                                      <p:cBhvr>
                                        <p:cTn id="24" dur="400"/>
                                        <p:tgtEl>
                                          <p:spTgt spid="24">
                                            <p:txEl>
                                              <p:pRg st="0" end="0"/>
                                            </p:txEl>
                                          </p:spTgt>
                                        </p:tgtEl>
                                      </p:cBhvr>
                                    </p:animEffect>
                                    <p:anim calcmode="lin" valueType="num">
                                      <p:cBhvr>
                                        <p:cTn id="25" dur="4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26" dur="400" fill="hold"/>
                                        <p:tgtEl>
                                          <p:spTgt spid="24">
                                            <p:txEl>
                                              <p:pRg st="0" end="0"/>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200"/>
                                  </p:stCondLst>
                                  <p:childTnLst>
                                    <p:set>
                                      <p:cBhvr>
                                        <p:cTn id="28" dur="1" fill="hold">
                                          <p:stCondLst>
                                            <p:cond delay="0"/>
                                          </p:stCondLst>
                                        </p:cTn>
                                        <p:tgtEl>
                                          <p:spTgt spid="12">
                                            <p:txEl>
                                              <p:pRg st="0" end="0"/>
                                            </p:txEl>
                                          </p:spTgt>
                                        </p:tgtEl>
                                        <p:attrNameLst>
                                          <p:attrName>style.visibility</p:attrName>
                                        </p:attrNameLst>
                                      </p:cBhvr>
                                      <p:to>
                                        <p:strVal val="visible"/>
                                      </p:to>
                                    </p:set>
                                    <p:animEffect transition="in" filter="fade">
                                      <p:cBhvr>
                                        <p:cTn id="29" dur="400"/>
                                        <p:tgtEl>
                                          <p:spTgt spid="12">
                                            <p:txEl>
                                              <p:pRg st="0" end="0"/>
                                            </p:txEl>
                                          </p:spTgt>
                                        </p:tgtEl>
                                      </p:cBhvr>
                                    </p:animEffect>
                                    <p:anim calcmode="lin" valueType="num">
                                      <p:cBhvr>
                                        <p:cTn id="30" dur="4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31" dur="4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32" fill="hold">
                            <p:stCondLst>
                              <p:cond delay="1100"/>
                            </p:stCondLst>
                            <p:childTnLst>
                              <p:par>
                                <p:cTn id="33" presetID="22" presetClass="entr" presetSubtype="8"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200"/>
                                        <p:tgtEl>
                                          <p:spTgt spid="13"/>
                                        </p:tgtEl>
                                      </p:cBhvr>
                                    </p:animEffect>
                                  </p:childTnLst>
                                </p:cTn>
                              </p:par>
                              <p:par>
                                <p:cTn id="36" presetID="10" presetClass="entr" presetSubtype="0" fill="hold" grpId="0" nodeType="withEffect">
                                  <p:stCondLst>
                                    <p:cond delay="800"/>
                                  </p:stCondLst>
                                  <p:childTnLst>
                                    <p:set>
                                      <p:cBhvr>
                                        <p:cTn id="37" dur="1" fill="hold">
                                          <p:stCondLst>
                                            <p:cond delay="0"/>
                                          </p:stCondLst>
                                        </p:cTn>
                                        <p:tgtEl>
                                          <p:spTgt spid="14">
                                            <p:txEl>
                                              <p:pRg st="0" end="0"/>
                                            </p:txEl>
                                          </p:spTgt>
                                        </p:tgtEl>
                                        <p:attrNameLst>
                                          <p:attrName>style.visibility</p:attrName>
                                        </p:attrNameLst>
                                      </p:cBhvr>
                                      <p:to>
                                        <p:strVal val="visible"/>
                                      </p:to>
                                    </p:set>
                                    <p:animEffect transition="in" filter="fade">
                                      <p:cBhvr>
                                        <p:cTn id="38"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9" grpId="0" animBg="1"/>
      <p:bldP spid="11" grpId="0" animBg="1"/>
      <p:bldP spid="24" grpId="0" build="p">
        <p:tmplLst>
          <p:tmpl lvl="1">
            <p:tnLst>
              <p:par>
                <p:cTn presetID="42" presetClass="entr" presetSubtype="0"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Effect transition="in" filter="fade">
                      <p:cBhvr>
                        <p:cTn dur="400"/>
                        <p:tgtEl>
                          <p:spTgt spid="24"/>
                        </p:tgtEl>
                      </p:cBhvr>
                    </p:animEffect>
                    <p:anim calcmode="lin" valueType="num">
                      <p:cBhvr>
                        <p:cTn dur="400" fill="hold"/>
                        <p:tgtEl>
                          <p:spTgt spid="24"/>
                        </p:tgtEl>
                        <p:attrNameLst>
                          <p:attrName>ppt_x</p:attrName>
                        </p:attrNameLst>
                      </p:cBhvr>
                      <p:tavLst>
                        <p:tav tm="0">
                          <p:val>
                            <p:strVal val="#ppt_x"/>
                          </p:val>
                        </p:tav>
                        <p:tav tm="100000">
                          <p:val>
                            <p:strVal val="#ppt_x"/>
                          </p:val>
                        </p:tav>
                      </p:tavLst>
                    </p:anim>
                    <p:anim calcmode="lin" valueType="num">
                      <p:cBhvr>
                        <p:cTn dur="400" fill="hold"/>
                        <p:tgtEl>
                          <p:spTgt spid="24"/>
                        </p:tgtEl>
                        <p:attrNameLst>
                          <p:attrName>ppt_y</p:attrName>
                        </p:attrNameLst>
                      </p:cBhvr>
                      <p:tavLst>
                        <p:tav tm="0">
                          <p:val>
                            <p:strVal val="#ppt_y+.1"/>
                          </p:val>
                        </p:tav>
                        <p:tav tm="100000">
                          <p:val>
                            <p:strVal val="#ppt_y"/>
                          </p:val>
                        </p:tav>
                      </p:tavLst>
                    </p:anim>
                  </p:childTnLst>
                </p:cTn>
              </p:par>
            </p:tnLst>
          </p:tmpl>
        </p:tmplLst>
      </p:bldP>
      <p:bldP spid="27" grpId="0" animBg="1"/>
      <p:bldP spid="12" grpId="0" build="p">
        <p:tmplLst>
          <p:tmpl lvl="1">
            <p:tnLst>
              <p:par>
                <p:cTn presetID="42" presetClass="entr" presetSubtype="0"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Effect transition="in" filter="fade">
                      <p:cBhvr>
                        <p:cTn dur="400"/>
                        <p:tgtEl>
                          <p:spTgt spid="12"/>
                        </p:tgtEl>
                      </p:cBhvr>
                    </p:animEffect>
                    <p:anim calcmode="lin" valueType="num">
                      <p:cBhvr>
                        <p:cTn dur="400" fill="hold"/>
                        <p:tgtEl>
                          <p:spTgt spid="12"/>
                        </p:tgtEl>
                        <p:attrNameLst>
                          <p:attrName>ppt_x</p:attrName>
                        </p:attrNameLst>
                      </p:cBhvr>
                      <p:tavLst>
                        <p:tav tm="0">
                          <p:val>
                            <p:strVal val="#ppt_x"/>
                          </p:val>
                        </p:tav>
                        <p:tav tm="100000">
                          <p:val>
                            <p:strVal val="#ppt_x"/>
                          </p:val>
                        </p:tav>
                      </p:tavLst>
                    </p:anim>
                    <p:anim calcmode="lin" valueType="num">
                      <p:cBhvr>
                        <p:cTn dur="400" fill="hold"/>
                        <p:tgtEl>
                          <p:spTgt spid="12"/>
                        </p:tgtEl>
                        <p:attrNameLst>
                          <p:attrName>ppt_y</p:attrName>
                        </p:attrNameLst>
                      </p:cBhvr>
                      <p:tavLst>
                        <p:tav tm="0">
                          <p:val>
                            <p:strVal val="#ppt_y+.1"/>
                          </p:val>
                        </p:tav>
                        <p:tav tm="100000">
                          <p:val>
                            <p:strVal val="#ppt_y"/>
                          </p:val>
                        </p:tav>
                      </p:tavLst>
                    </p:anim>
                  </p:childTnLst>
                </p:cTn>
              </p:par>
            </p:tnLst>
          </p:tmpl>
        </p:tmplLst>
      </p:bldP>
      <p:bldP spid="14" grpId="0" build="p">
        <p:tmplLst>
          <p:tmpl lvl="1">
            <p:tnLst>
              <p:par>
                <p:cTn presetID="10" presetClass="entr" presetSubtype="0" fill="hold" nodeType="withEffect">
                  <p:stCondLst>
                    <p:cond delay="80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8"/>
          </p:nvPr>
        </p:nvSpPr>
        <p:spPr>
          <a:xfrm>
            <a:off x="744485" y="464516"/>
            <a:ext cx="10683053" cy="431780"/>
          </a:xfrm>
        </p:spPr>
        <p:txBody>
          <a:bodyPr>
            <a:normAutofit fontScale="92500" lnSpcReduction="20000"/>
          </a:bodyPr>
          <a:lstStyle/>
          <a:p>
            <a:r>
              <a:rPr lang="en-US" sz="1800" dirty="0" err="1" smtClean="0">
                <a:solidFill>
                  <a:schemeClr val="tx1"/>
                </a:solidFill>
                <a:latin typeface="Book Antiqua" panose="02040602050305030304" pitchFamily="18" charset="0"/>
              </a:rPr>
              <a:t>Nội</a:t>
            </a:r>
            <a:r>
              <a:rPr lang="en-US" sz="1800" dirty="0" smtClean="0">
                <a:solidFill>
                  <a:schemeClr val="tx1"/>
                </a:solidFill>
                <a:latin typeface="Book Antiqua" panose="02040602050305030304" pitchFamily="18" charset="0"/>
              </a:rPr>
              <a:t> dung </a:t>
            </a:r>
            <a:r>
              <a:rPr lang="vi-VN" sz="1800" dirty="0" smtClean="0">
                <a:solidFill>
                  <a:schemeClr val="tx1"/>
                </a:solidFill>
                <a:latin typeface="Book Antiqua" panose="02040602050305030304" pitchFamily="18" charset="0"/>
              </a:rPr>
              <a:t>a</a:t>
            </a:r>
            <a:endParaRPr lang="en-US" sz="1800" dirty="0">
              <a:solidFill>
                <a:schemeClr val="tx1"/>
              </a:solidFill>
              <a:latin typeface="Book Antiqua" panose="02040602050305030304" pitchFamily="18" charset="0"/>
            </a:endParaRPr>
          </a:p>
        </p:txBody>
      </p:sp>
      <p:sp>
        <p:nvSpPr>
          <p:cNvPr id="2" name="Text Placeholder 1"/>
          <p:cNvSpPr>
            <a:spLocks noGrp="1"/>
          </p:cNvSpPr>
          <p:nvPr>
            <p:ph type="body" sz="quarter" idx="19"/>
          </p:nvPr>
        </p:nvSpPr>
        <p:spPr>
          <a:xfrm>
            <a:off x="1481680" y="1030186"/>
            <a:ext cx="9801671" cy="608833"/>
          </a:xfrm>
        </p:spPr>
        <p:txBody>
          <a:bodyPr>
            <a:noAutofit/>
          </a:bodyPr>
          <a:lstStyle/>
          <a:p>
            <a:r>
              <a:rPr lang="vi-VN" sz="1400" b="1" dirty="0">
                <a:solidFill>
                  <a:schemeClr val="tx1">
                    <a:lumMod val="75000"/>
                    <a:lumOff val="25000"/>
                  </a:schemeClr>
                </a:solidFill>
                <a:latin typeface="Book Antiqua" panose="02040602050305030304" pitchFamily="18" charset="0"/>
              </a:rPr>
              <a:t>Quan niệm của chủ nghĩa duy tâm và chủ nghĩa duy vật trước Mác về phạm trù vật </a:t>
            </a:r>
            <a:r>
              <a:rPr lang="vi-VN" sz="1400" b="1" dirty="0" smtClean="0">
                <a:solidFill>
                  <a:schemeClr val="tx1">
                    <a:lumMod val="75000"/>
                    <a:lumOff val="25000"/>
                  </a:schemeClr>
                </a:solidFill>
                <a:latin typeface="Book Antiqua" panose="02040602050305030304" pitchFamily="18" charset="0"/>
              </a:rPr>
              <a:t>chất</a:t>
            </a:r>
            <a:endParaRPr lang="fr-FR" sz="1400" b="1" dirty="0">
              <a:solidFill>
                <a:schemeClr val="tx1">
                  <a:lumMod val="75000"/>
                  <a:lumOff val="25000"/>
                </a:schemeClr>
              </a:solidFill>
              <a:latin typeface="Book Antiqua" panose="02040602050305030304" pitchFamily="18" charset="0"/>
            </a:endParaRPr>
          </a:p>
        </p:txBody>
      </p:sp>
      <p:graphicFrame>
        <p:nvGraphicFramePr>
          <p:cNvPr id="7" name="Diagram 6"/>
          <p:cNvGraphicFramePr/>
          <p:nvPr>
            <p:extLst>
              <p:ext uri="{D42A27DB-BD31-4B8C-83A1-F6EECF244321}">
                <p14:modId xmlns:p14="http://schemas.microsoft.com/office/powerpoint/2010/main" val="2825977435"/>
              </p:ext>
            </p:extLst>
          </p:nvPr>
        </p:nvGraphicFramePr>
        <p:xfrm>
          <a:off x="744485" y="1715219"/>
          <a:ext cx="10683053" cy="43762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2813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graphicEl>
                                              <a:dgm id="{6074933A-FCC9-4174-A4C2-78B2F9F74902}"/>
                                            </p:graphicEl>
                                          </p:spTgt>
                                        </p:tgtEl>
                                        <p:attrNameLst>
                                          <p:attrName>style.visibility</p:attrName>
                                        </p:attrNameLst>
                                      </p:cBhvr>
                                      <p:to>
                                        <p:strVal val="visible"/>
                                      </p:to>
                                    </p:set>
                                    <p:animEffect transition="in" filter="wipe(up)">
                                      <p:cBhvr>
                                        <p:cTn id="7" dur="500"/>
                                        <p:tgtEl>
                                          <p:spTgt spid="7">
                                            <p:graphicEl>
                                              <a:dgm id="{6074933A-FCC9-4174-A4C2-78B2F9F74902}"/>
                                            </p:graphic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graphicEl>
                                              <a:dgm id="{21AEB14B-BEDB-45AA-99E7-109D46628A50}"/>
                                            </p:graphicEl>
                                          </p:spTgt>
                                        </p:tgtEl>
                                        <p:attrNameLst>
                                          <p:attrName>style.visibility</p:attrName>
                                        </p:attrNameLst>
                                      </p:cBhvr>
                                      <p:to>
                                        <p:strVal val="visible"/>
                                      </p:to>
                                    </p:set>
                                    <p:animEffect transition="in" filter="wipe(up)">
                                      <p:cBhvr>
                                        <p:cTn id="11" dur="500"/>
                                        <p:tgtEl>
                                          <p:spTgt spid="7">
                                            <p:graphicEl>
                                              <a:dgm id="{21AEB14B-BEDB-45AA-99E7-109D46628A50}"/>
                                            </p:graphic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
                                            <p:graphicEl>
                                              <a:dgm id="{EEDA86FF-906C-4E72-ADD8-5A5AC6EC4388}"/>
                                            </p:graphicEl>
                                          </p:spTgt>
                                        </p:tgtEl>
                                        <p:attrNameLst>
                                          <p:attrName>style.visibility</p:attrName>
                                        </p:attrNameLst>
                                      </p:cBhvr>
                                      <p:to>
                                        <p:strVal val="visible"/>
                                      </p:to>
                                    </p:set>
                                    <p:animEffect transition="in" filter="wipe(up)">
                                      <p:cBhvr>
                                        <p:cTn id="15" dur="500"/>
                                        <p:tgtEl>
                                          <p:spTgt spid="7">
                                            <p:graphicEl>
                                              <a:dgm id="{EEDA86FF-906C-4E72-ADD8-5A5AC6EC4388}"/>
                                            </p:graphic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7">
                                            <p:graphicEl>
                                              <a:dgm id="{6250D523-61B3-4A4F-9319-2AE0977044ED}"/>
                                            </p:graphicEl>
                                          </p:spTgt>
                                        </p:tgtEl>
                                        <p:attrNameLst>
                                          <p:attrName>style.visibility</p:attrName>
                                        </p:attrNameLst>
                                      </p:cBhvr>
                                      <p:to>
                                        <p:strVal val="visible"/>
                                      </p:to>
                                    </p:set>
                                    <p:animEffect transition="in" filter="wipe(up)">
                                      <p:cBhvr>
                                        <p:cTn id="19" dur="500"/>
                                        <p:tgtEl>
                                          <p:spTgt spid="7">
                                            <p:graphicEl>
                                              <a:dgm id="{6250D523-61B3-4A4F-9319-2AE0977044ED}"/>
                                            </p:graphicEl>
                                          </p:spTgt>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7">
                                            <p:graphicEl>
                                              <a:dgm id="{2D3A078E-21A5-4CCB-A449-2FEBE0EB4E52}"/>
                                            </p:graphicEl>
                                          </p:spTgt>
                                        </p:tgtEl>
                                        <p:attrNameLst>
                                          <p:attrName>style.visibility</p:attrName>
                                        </p:attrNameLst>
                                      </p:cBhvr>
                                      <p:to>
                                        <p:strVal val="visible"/>
                                      </p:to>
                                    </p:set>
                                    <p:animEffect transition="in" filter="wipe(up)">
                                      <p:cBhvr>
                                        <p:cTn id="23" dur="500"/>
                                        <p:tgtEl>
                                          <p:spTgt spid="7">
                                            <p:graphicEl>
                                              <a:dgm id="{2D3A078E-21A5-4CCB-A449-2FEBE0EB4E52}"/>
                                            </p:graphicEl>
                                          </p:spTgt>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7">
                                            <p:graphicEl>
                                              <a:dgm id="{960A05C3-9B56-443A-AF38-48CE59E98489}"/>
                                            </p:graphicEl>
                                          </p:spTgt>
                                        </p:tgtEl>
                                        <p:attrNameLst>
                                          <p:attrName>style.visibility</p:attrName>
                                        </p:attrNameLst>
                                      </p:cBhvr>
                                      <p:to>
                                        <p:strVal val="visible"/>
                                      </p:to>
                                    </p:set>
                                    <p:animEffect transition="in" filter="wipe(up)">
                                      <p:cBhvr>
                                        <p:cTn id="27" dur="500"/>
                                        <p:tgtEl>
                                          <p:spTgt spid="7">
                                            <p:graphicEl>
                                              <a:dgm id="{960A05C3-9B56-443A-AF38-48CE59E98489}"/>
                                            </p:graphicEl>
                                          </p:spTgt>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7">
                                            <p:graphicEl>
                                              <a:dgm id="{C651E66B-58F9-4F45-BC20-AE834C304645}"/>
                                            </p:graphicEl>
                                          </p:spTgt>
                                        </p:tgtEl>
                                        <p:attrNameLst>
                                          <p:attrName>style.visibility</p:attrName>
                                        </p:attrNameLst>
                                      </p:cBhvr>
                                      <p:to>
                                        <p:strVal val="visible"/>
                                      </p:to>
                                    </p:set>
                                    <p:animEffect transition="in" filter="wipe(up)">
                                      <p:cBhvr>
                                        <p:cTn id="31" dur="500"/>
                                        <p:tgtEl>
                                          <p:spTgt spid="7">
                                            <p:graphicEl>
                                              <a:dgm id="{C651E66B-58F9-4F45-BC20-AE834C304645}"/>
                                            </p:graphicEl>
                                          </p:spTgt>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7">
                                            <p:graphicEl>
                                              <a:dgm id="{414AFFEB-A81D-4C7E-8EA8-A8801EA3AAAA}"/>
                                            </p:graphicEl>
                                          </p:spTgt>
                                        </p:tgtEl>
                                        <p:attrNameLst>
                                          <p:attrName>style.visibility</p:attrName>
                                        </p:attrNameLst>
                                      </p:cBhvr>
                                      <p:to>
                                        <p:strVal val="visible"/>
                                      </p:to>
                                    </p:set>
                                    <p:animEffect transition="in" filter="wipe(up)">
                                      <p:cBhvr>
                                        <p:cTn id="35" dur="500"/>
                                        <p:tgtEl>
                                          <p:spTgt spid="7">
                                            <p:graphicEl>
                                              <a:dgm id="{414AFFEB-A81D-4C7E-8EA8-A8801EA3AAAA}"/>
                                            </p:graphicEl>
                                          </p:spTgt>
                                        </p:tgtEl>
                                      </p:cBhvr>
                                    </p:animEffect>
                                  </p:childTnLst>
                                </p:cTn>
                              </p:par>
                            </p:childTnLst>
                          </p:cTn>
                        </p:par>
                        <p:par>
                          <p:cTn id="36" fill="hold">
                            <p:stCondLst>
                              <p:cond delay="4000"/>
                            </p:stCondLst>
                            <p:childTnLst>
                              <p:par>
                                <p:cTn id="37" presetID="22" presetClass="entr" presetSubtype="1" fill="hold" grpId="0" nodeType="afterEffect">
                                  <p:stCondLst>
                                    <p:cond delay="0"/>
                                  </p:stCondLst>
                                  <p:childTnLst>
                                    <p:set>
                                      <p:cBhvr>
                                        <p:cTn id="38" dur="1" fill="hold">
                                          <p:stCondLst>
                                            <p:cond delay="0"/>
                                          </p:stCondLst>
                                        </p:cTn>
                                        <p:tgtEl>
                                          <p:spTgt spid="7">
                                            <p:graphicEl>
                                              <a:dgm id="{8BA05E10-CC9F-4DCB-86F0-9F4928A51EB4}"/>
                                            </p:graphicEl>
                                          </p:spTgt>
                                        </p:tgtEl>
                                        <p:attrNameLst>
                                          <p:attrName>style.visibility</p:attrName>
                                        </p:attrNameLst>
                                      </p:cBhvr>
                                      <p:to>
                                        <p:strVal val="visible"/>
                                      </p:to>
                                    </p:set>
                                    <p:animEffect transition="in" filter="wipe(up)">
                                      <p:cBhvr>
                                        <p:cTn id="39" dur="500"/>
                                        <p:tgtEl>
                                          <p:spTgt spid="7">
                                            <p:graphicEl>
                                              <a:dgm id="{8BA05E10-CC9F-4DCB-86F0-9F4928A51EB4}"/>
                                            </p:graphicEl>
                                          </p:spTgt>
                                        </p:tgtEl>
                                      </p:cBhvr>
                                    </p:animEffect>
                                  </p:childTnLst>
                                </p:cTn>
                              </p:par>
                            </p:childTnLst>
                          </p:cTn>
                        </p:par>
                        <p:par>
                          <p:cTn id="40" fill="hold">
                            <p:stCondLst>
                              <p:cond delay="4500"/>
                            </p:stCondLst>
                            <p:childTnLst>
                              <p:par>
                                <p:cTn id="41" presetID="22" presetClass="entr" presetSubtype="1" fill="hold" grpId="0" nodeType="afterEffect">
                                  <p:stCondLst>
                                    <p:cond delay="0"/>
                                  </p:stCondLst>
                                  <p:childTnLst>
                                    <p:set>
                                      <p:cBhvr>
                                        <p:cTn id="42" dur="1" fill="hold">
                                          <p:stCondLst>
                                            <p:cond delay="0"/>
                                          </p:stCondLst>
                                        </p:cTn>
                                        <p:tgtEl>
                                          <p:spTgt spid="7">
                                            <p:graphicEl>
                                              <a:dgm id="{DCFE266D-0F0B-4555-B59E-33CD2750DB75}"/>
                                            </p:graphicEl>
                                          </p:spTgt>
                                        </p:tgtEl>
                                        <p:attrNameLst>
                                          <p:attrName>style.visibility</p:attrName>
                                        </p:attrNameLst>
                                      </p:cBhvr>
                                      <p:to>
                                        <p:strVal val="visible"/>
                                      </p:to>
                                    </p:set>
                                    <p:animEffect transition="in" filter="wipe(up)">
                                      <p:cBhvr>
                                        <p:cTn id="43" dur="500"/>
                                        <p:tgtEl>
                                          <p:spTgt spid="7">
                                            <p:graphicEl>
                                              <a:dgm id="{DCFE266D-0F0B-4555-B59E-33CD2750DB75}"/>
                                            </p:graphicEl>
                                          </p:spTgt>
                                        </p:tgtEl>
                                      </p:cBhvr>
                                    </p:animEffect>
                                  </p:childTnLst>
                                </p:cTn>
                              </p:par>
                            </p:childTnLst>
                          </p:cTn>
                        </p:par>
                        <p:par>
                          <p:cTn id="44" fill="hold">
                            <p:stCondLst>
                              <p:cond delay="5000"/>
                            </p:stCondLst>
                            <p:childTnLst>
                              <p:par>
                                <p:cTn id="45" presetID="22" presetClass="entr" presetSubtype="1" fill="hold" grpId="0" nodeType="afterEffect">
                                  <p:stCondLst>
                                    <p:cond delay="0"/>
                                  </p:stCondLst>
                                  <p:childTnLst>
                                    <p:set>
                                      <p:cBhvr>
                                        <p:cTn id="46" dur="1" fill="hold">
                                          <p:stCondLst>
                                            <p:cond delay="0"/>
                                          </p:stCondLst>
                                        </p:cTn>
                                        <p:tgtEl>
                                          <p:spTgt spid="7">
                                            <p:graphicEl>
                                              <a:dgm id="{8768987D-1D36-49CF-999F-B6D8C0B2B76F}"/>
                                            </p:graphicEl>
                                          </p:spTgt>
                                        </p:tgtEl>
                                        <p:attrNameLst>
                                          <p:attrName>style.visibility</p:attrName>
                                        </p:attrNameLst>
                                      </p:cBhvr>
                                      <p:to>
                                        <p:strVal val="visible"/>
                                      </p:to>
                                    </p:set>
                                    <p:animEffect transition="in" filter="wipe(up)">
                                      <p:cBhvr>
                                        <p:cTn id="47" dur="500"/>
                                        <p:tgtEl>
                                          <p:spTgt spid="7">
                                            <p:graphicEl>
                                              <a:dgm id="{8768987D-1D36-49CF-999F-B6D8C0B2B76F}"/>
                                            </p:graphicEl>
                                          </p:spTgt>
                                        </p:tgtEl>
                                      </p:cBhvr>
                                    </p:animEffect>
                                  </p:childTnLst>
                                </p:cTn>
                              </p:par>
                            </p:childTnLst>
                          </p:cTn>
                        </p:par>
                        <p:par>
                          <p:cTn id="48" fill="hold">
                            <p:stCondLst>
                              <p:cond delay="5500"/>
                            </p:stCondLst>
                            <p:childTnLst>
                              <p:par>
                                <p:cTn id="49" presetID="22" presetClass="entr" presetSubtype="1" fill="hold" grpId="0" nodeType="afterEffect">
                                  <p:stCondLst>
                                    <p:cond delay="0"/>
                                  </p:stCondLst>
                                  <p:childTnLst>
                                    <p:set>
                                      <p:cBhvr>
                                        <p:cTn id="50" dur="1" fill="hold">
                                          <p:stCondLst>
                                            <p:cond delay="0"/>
                                          </p:stCondLst>
                                        </p:cTn>
                                        <p:tgtEl>
                                          <p:spTgt spid="7">
                                            <p:graphicEl>
                                              <a:dgm id="{A4D02A0E-DD09-49F2-A75B-D7E9823CA696}"/>
                                            </p:graphicEl>
                                          </p:spTgt>
                                        </p:tgtEl>
                                        <p:attrNameLst>
                                          <p:attrName>style.visibility</p:attrName>
                                        </p:attrNameLst>
                                      </p:cBhvr>
                                      <p:to>
                                        <p:strVal val="visible"/>
                                      </p:to>
                                    </p:set>
                                    <p:animEffect transition="in" filter="wipe(up)">
                                      <p:cBhvr>
                                        <p:cTn id="51" dur="500"/>
                                        <p:tgtEl>
                                          <p:spTgt spid="7">
                                            <p:graphicEl>
                                              <a:dgm id="{A4D02A0E-DD09-49F2-A75B-D7E9823CA696}"/>
                                            </p:graphicEl>
                                          </p:spTgt>
                                        </p:tgtEl>
                                      </p:cBhvr>
                                    </p:animEffect>
                                  </p:childTnLst>
                                </p:cTn>
                              </p:par>
                            </p:childTnLst>
                          </p:cTn>
                        </p:par>
                        <p:par>
                          <p:cTn id="52" fill="hold">
                            <p:stCondLst>
                              <p:cond delay="6000"/>
                            </p:stCondLst>
                            <p:childTnLst>
                              <p:par>
                                <p:cTn id="53" presetID="22" presetClass="entr" presetSubtype="1" fill="hold" grpId="0" nodeType="afterEffect">
                                  <p:stCondLst>
                                    <p:cond delay="0"/>
                                  </p:stCondLst>
                                  <p:childTnLst>
                                    <p:set>
                                      <p:cBhvr>
                                        <p:cTn id="54" dur="1" fill="hold">
                                          <p:stCondLst>
                                            <p:cond delay="0"/>
                                          </p:stCondLst>
                                        </p:cTn>
                                        <p:tgtEl>
                                          <p:spTgt spid="7">
                                            <p:graphicEl>
                                              <a:dgm id="{495C2643-F83C-47C9-A011-B377B8C4E1D2}"/>
                                            </p:graphicEl>
                                          </p:spTgt>
                                        </p:tgtEl>
                                        <p:attrNameLst>
                                          <p:attrName>style.visibility</p:attrName>
                                        </p:attrNameLst>
                                      </p:cBhvr>
                                      <p:to>
                                        <p:strVal val="visible"/>
                                      </p:to>
                                    </p:set>
                                    <p:animEffect transition="in" filter="wipe(up)">
                                      <p:cBhvr>
                                        <p:cTn id="55" dur="500"/>
                                        <p:tgtEl>
                                          <p:spTgt spid="7">
                                            <p:graphicEl>
                                              <a:dgm id="{495C2643-F83C-47C9-A011-B377B8C4E1D2}"/>
                                            </p:graphicEl>
                                          </p:spTgt>
                                        </p:tgtEl>
                                      </p:cBhvr>
                                    </p:animEffect>
                                  </p:childTnLst>
                                </p:cTn>
                              </p:par>
                            </p:childTnLst>
                          </p:cTn>
                        </p:par>
                        <p:par>
                          <p:cTn id="56" fill="hold">
                            <p:stCondLst>
                              <p:cond delay="6500"/>
                            </p:stCondLst>
                            <p:childTnLst>
                              <p:par>
                                <p:cTn id="57" presetID="22" presetClass="entr" presetSubtype="1" fill="hold" grpId="0" nodeType="afterEffect">
                                  <p:stCondLst>
                                    <p:cond delay="0"/>
                                  </p:stCondLst>
                                  <p:childTnLst>
                                    <p:set>
                                      <p:cBhvr>
                                        <p:cTn id="58" dur="1" fill="hold">
                                          <p:stCondLst>
                                            <p:cond delay="0"/>
                                          </p:stCondLst>
                                        </p:cTn>
                                        <p:tgtEl>
                                          <p:spTgt spid="7">
                                            <p:graphicEl>
                                              <a:dgm id="{522B8B86-0748-42B6-81DA-67B036AC3FF3}"/>
                                            </p:graphicEl>
                                          </p:spTgt>
                                        </p:tgtEl>
                                        <p:attrNameLst>
                                          <p:attrName>style.visibility</p:attrName>
                                        </p:attrNameLst>
                                      </p:cBhvr>
                                      <p:to>
                                        <p:strVal val="visible"/>
                                      </p:to>
                                    </p:set>
                                    <p:animEffect transition="in" filter="wipe(up)">
                                      <p:cBhvr>
                                        <p:cTn id="59" dur="500"/>
                                        <p:tgtEl>
                                          <p:spTgt spid="7">
                                            <p:graphicEl>
                                              <a:dgm id="{522B8B86-0748-42B6-81DA-67B036AC3FF3}"/>
                                            </p:graphicEl>
                                          </p:spTgt>
                                        </p:tgtEl>
                                      </p:cBhvr>
                                    </p:animEffect>
                                  </p:childTnLst>
                                </p:cTn>
                              </p:par>
                            </p:childTnLst>
                          </p:cTn>
                        </p:par>
                        <p:par>
                          <p:cTn id="60" fill="hold">
                            <p:stCondLst>
                              <p:cond delay="7000"/>
                            </p:stCondLst>
                            <p:childTnLst>
                              <p:par>
                                <p:cTn id="61" presetID="22" presetClass="entr" presetSubtype="1" fill="hold" grpId="0" nodeType="afterEffect">
                                  <p:stCondLst>
                                    <p:cond delay="0"/>
                                  </p:stCondLst>
                                  <p:childTnLst>
                                    <p:set>
                                      <p:cBhvr>
                                        <p:cTn id="62" dur="1" fill="hold">
                                          <p:stCondLst>
                                            <p:cond delay="0"/>
                                          </p:stCondLst>
                                        </p:cTn>
                                        <p:tgtEl>
                                          <p:spTgt spid="7">
                                            <p:graphicEl>
                                              <a:dgm id="{75FA9FB5-4090-4A24-A9F9-51F9778AAD0F}"/>
                                            </p:graphicEl>
                                          </p:spTgt>
                                        </p:tgtEl>
                                        <p:attrNameLst>
                                          <p:attrName>style.visibility</p:attrName>
                                        </p:attrNameLst>
                                      </p:cBhvr>
                                      <p:to>
                                        <p:strVal val="visible"/>
                                      </p:to>
                                    </p:set>
                                    <p:animEffect transition="in" filter="wipe(up)">
                                      <p:cBhvr>
                                        <p:cTn id="63" dur="500"/>
                                        <p:tgtEl>
                                          <p:spTgt spid="7">
                                            <p:graphicEl>
                                              <a:dgm id="{75FA9FB5-4090-4A24-A9F9-51F9778AAD0F}"/>
                                            </p:graphicEl>
                                          </p:spTgt>
                                        </p:tgtEl>
                                      </p:cBhvr>
                                    </p:animEffect>
                                  </p:childTnLst>
                                </p:cTn>
                              </p:par>
                            </p:childTnLst>
                          </p:cTn>
                        </p:par>
                        <p:par>
                          <p:cTn id="64" fill="hold">
                            <p:stCondLst>
                              <p:cond delay="7500"/>
                            </p:stCondLst>
                            <p:childTnLst>
                              <p:par>
                                <p:cTn id="65" presetID="22" presetClass="entr" presetSubtype="1" fill="hold" grpId="0" nodeType="afterEffect">
                                  <p:stCondLst>
                                    <p:cond delay="0"/>
                                  </p:stCondLst>
                                  <p:childTnLst>
                                    <p:set>
                                      <p:cBhvr>
                                        <p:cTn id="66" dur="1" fill="hold">
                                          <p:stCondLst>
                                            <p:cond delay="0"/>
                                          </p:stCondLst>
                                        </p:cTn>
                                        <p:tgtEl>
                                          <p:spTgt spid="7">
                                            <p:graphicEl>
                                              <a:dgm id="{532CEB05-23ED-408A-A12C-A0BF43AB0F98}"/>
                                            </p:graphicEl>
                                          </p:spTgt>
                                        </p:tgtEl>
                                        <p:attrNameLst>
                                          <p:attrName>style.visibility</p:attrName>
                                        </p:attrNameLst>
                                      </p:cBhvr>
                                      <p:to>
                                        <p:strVal val="visible"/>
                                      </p:to>
                                    </p:set>
                                    <p:animEffect transition="in" filter="wipe(up)">
                                      <p:cBhvr>
                                        <p:cTn id="67" dur="500"/>
                                        <p:tgtEl>
                                          <p:spTgt spid="7">
                                            <p:graphicEl>
                                              <a:dgm id="{532CEB05-23ED-408A-A12C-A0BF43AB0F98}"/>
                                            </p:graphicEl>
                                          </p:spTgt>
                                        </p:tgtEl>
                                      </p:cBhvr>
                                    </p:animEffect>
                                  </p:childTnLst>
                                </p:cTn>
                              </p:par>
                            </p:childTnLst>
                          </p:cTn>
                        </p:par>
                        <p:par>
                          <p:cTn id="68" fill="hold">
                            <p:stCondLst>
                              <p:cond delay="8000"/>
                            </p:stCondLst>
                            <p:childTnLst>
                              <p:par>
                                <p:cTn id="69" presetID="22" presetClass="entr" presetSubtype="1" fill="hold" grpId="0" nodeType="afterEffect">
                                  <p:stCondLst>
                                    <p:cond delay="0"/>
                                  </p:stCondLst>
                                  <p:childTnLst>
                                    <p:set>
                                      <p:cBhvr>
                                        <p:cTn id="70" dur="1" fill="hold">
                                          <p:stCondLst>
                                            <p:cond delay="0"/>
                                          </p:stCondLst>
                                        </p:cTn>
                                        <p:tgtEl>
                                          <p:spTgt spid="7">
                                            <p:graphicEl>
                                              <a:dgm id="{3658D880-6DC4-409E-A9F9-2D71E964F256}"/>
                                            </p:graphicEl>
                                          </p:spTgt>
                                        </p:tgtEl>
                                        <p:attrNameLst>
                                          <p:attrName>style.visibility</p:attrName>
                                        </p:attrNameLst>
                                      </p:cBhvr>
                                      <p:to>
                                        <p:strVal val="visible"/>
                                      </p:to>
                                    </p:set>
                                    <p:animEffect transition="in" filter="wipe(up)">
                                      <p:cBhvr>
                                        <p:cTn id="71" dur="500"/>
                                        <p:tgtEl>
                                          <p:spTgt spid="7">
                                            <p:graphicEl>
                                              <a:dgm id="{3658D880-6DC4-409E-A9F9-2D71E964F256}"/>
                                            </p:graphicEl>
                                          </p:spTgt>
                                        </p:tgtEl>
                                      </p:cBhvr>
                                    </p:animEffect>
                                  </p:childTnLst>
                                </p:cTn>
                              </p:par>
                            </p:childTnLst>
                          </p:cTn>
                        </p:par>
                        <p:par>
                          <p:cTn id="72" fill="hold">
                            <p:stCondLst>
                              <p:cond delay="8500"/>
                            </p:stCondLst>
                            <p:childTnLst>
                              <p:par>
                                <p:cTn id="73" presetID="22" presetClass="entr" presetSubtype="1" fill="hold" grpId="0" nodeType="afterEffect">
                                  <p:stCondLst>
                                    <p:cond delay="0"/>
                                  </p:stCondLst>
                                  <p:childTnLst>
                                    <p:set>
                                      <p:cBhvr>
                                        <p:cTn id="74" dur="1" fill="hold">
                                          <p:stCondLst>
                                            <p:cond delay="0"/>
                                          </p:stCondLst>
                                        </p:cTn>
                                        <p:tgtEl>
                                          <p:spTgt spid="7">
                                            <p:graphicEl>
                                              <a:dgm id="{50882672-E650-491C-A6DD-AFC149020E28}"/>
                                            </p:graphicEl>
                                          </p:spTgt>
                                        </p:tgtEl>
                                        <p:attrNameLst>
                                          <p:attrName>style.visibility</p:attrName>
                                        </p:attrNameLst>
                                      </p:cBhvr>
                                      <p:to>
                                        <p:strVal val="visible"/>
                                      </p:to>
                                    </p:set>
                                    <p:animEffect transition="in" filter="wipe(up)">
                                      <p:cBhvr>
                                        <p:cTn id="75" dur="500"/>
                                        <p:tgtEl>
                                          <p:spTgt spid="7">
                                            <p:graphicEl>
                                              <a:dgm id="{50882672-E650-491C-A6DD-AFC149020E28}"/>
                                            </p:graphicEl>
                                          </p:spTgt>
                                        </p:tgtEl>
                                      </p:cBhvr>
                                    </p:animEffect>
                                  </p:childTnLst>
                                </p:cTn>
                              </p:par>
                            </p:childTnLst>
                          </p:cTn>
                        </p:par>
                        <p:par>
                          <p:cTn id="76" fill="hold">
                            <p:stCondLst>
                              <p:cond delay="9000"/>
                            </p:stCondLst>
                            <p:childTnLst>
                              <p:par>
                                <p:cTn id="77" presetID="22" presetClass="entr" presetSubtype="1" fill="hold" grpId="0" nodeType="afterEffect">
                                  <p:stCondLst>
                                    <p:cond delay="0"/>
                                  </p:stCondLst>
                                  <p:childTnLst>
                                    <p:set>
                                      <p:cBhvr>
                                        <p:cTn id="78" dur="1" fill="hold">
                                          <p:stCondLst>
                                            <p:cond delay="0"/>
                                          </p:stCondLst>
                                        </p:cTn>
                                        <p:tgtEl>
                                          <p:spTgt spid="7">
                                            <p:graphicEl>
                                              <a:dgm id="{D34BFA03-2010-467B-9921-397FF59CADD7}"/>
                                            </p:graphicEl>
                                          </p:spTgt>
                                        </p:tgtEl>
                                        <p:attrNameLst>
                                          <p:attrName>style.visibility</p:attrName>
                                        </p:attrNameLst>
                                      </p:cBhvr>
                                      <p:to>
                                        <p:strVal val="visible"/>
                                      </p:to>
                                    </p:set>
                                    <p:animEffect transition="in" filter="wipe(up)">
                                      <p:cBhvr>
                                        <p:cTn id="79" dur="500"/>
                                        <p:tgtEl>
                                          <p:spTgt spid="7">
                                            <p:graphicEl>
                                              <a:dgm id="{D34BFA03-2010-467B-9921-397FF59CADD7}"/>
                                            </p:graphicEl>
                                          </p:spTgt>
                                        </p:tgtEl>
                                      </p:cBhvr>
                                    </p:animEffect>
                                  </p:childTnLst>
                                </p:cTn>
                              </p:par>
                            </p:childTnLst>
                          </p:cTn>
                        </p:par>
                        <p:par>
                          <p:cTn id="80" fill="hold">
                            <p:stCondLst>
                              <p:cond delay="9500"/>
                            </p:stCondLst>
                            <p:childTnLst>
                              <p:par>
                                <p:cTn id="81" presetID="22" presetClass="entr" presetSubtype="1" fill="hold" grpId="0" nodeType="afterEffect">
                                  <p:stCondLst>
                                    <p:cond delay="0"/>
                                  </p:stCondLst>
                                  <p:childTnLst>
                                    <p:set>
                                      <p:cBhvr>
                                        <p:cTn id="82" dur="1" fill="hold">
                                          <p:stCondLst>
                                            <p:cond delay="0"/>
                                          </p:stCondLst>
                                        </p:cTn>
                                        <p:tgtEl>
                                          <p:spTgt spid="7">
                                            <p:graphicEl>
                                              <a:dgm id="{06351395-F23B-4B84-A94D-93AED49CE326}"/>
                                            </p:graphicEl>
                                          </p:spTgt>
                                        </p:tgtEl>
                                        <p:attrNameLst>
                                          <p:attrName>style.visibility</p:attrName>
                                        </p:attrNameLst>
                                      </p:cBhvr>
                                      <p:to>
                                        <p:strVal val="visible"/>
                                      </p:to>
                                    </p:set>
                                    <p:animEffect transition="in" filter="wipe(up)">
                                      <p:cBhvr>
                                        <p:cTn id="83" dur="500"/>
                                        <p:tgtEl>
                                          <p:spTgt spid="7">
                                            <p:graphicEl>
                                              <a:dgm id="{06351395-F23B-4B84-A94D-93AED49CE326}"/>
                                            </p:graphicEl>
                                          </p:spTgt>
                                        </p:tgtEl>
                                      </p:cBhvr>
                                    </p:animEffect>
                                  </p:childTnLst>
                                </p:cTn>
                              </p:par>
                            </p:childTnLst>
                          </p:cTn>
                        </p:par>
                        <p:par>
                          <p:cTn id="84" fill="hold">
                            <p:stCondLst>
                              <p:cond delay="10000"/>
                            </p:stCondLst>
                            <p:childTnLst>
                              <p:par>
                                <p:cTn id="85" presetID="22" presetClass="entr" presetSubtype="1" fill="hold" grpId="0" nodeType="afterEffect">
                                  <p:stCondLst>
                                    <p:cond delay="0"/>
                                  </p:stCondLst>
                                  <p:childTnLst>
                                    <p:set>
                                      <p:cBhvr>
                                        <p:cTn id="86" dur="1" fill="hold">
                                          <p:stCondLst>
                                            <p:cond delay="0"/>
                                          </p:stCondLst>
                                        </p:cTn>
                                        <p:tgtEl>
                                          <p:spTgt spid="7">
                                            <p:graphicEl>
                                              <a:dgm id="{80438B6D-1810-4B2F-A8A4-91A997C3B0AB}"/>
                                            </p:graphicEl>
                                          </p:spTgt>
                                        </p:tgtEl>
                                        <p:attrNameLst>
                                          <p:attrName>style.visibility</p:attrName>
                                        </p:attrNameLst>
                                      </p:cBhvr>
                                      <p:to>
                                        <p:strVal val="visible"/>
                                      </p:to>
                                    </p:set>
                                    <p:animEffect transition="in" filter="wipe(up)">
                                      <p:cBhvr>
                                        <p:cTn id="87" dur="500"/>
                                        <p:tgtEl>
                                          <p:spTgt spid="7">
                                            <p:graphicEl>
                                              <a:dgm id="{80438B6D-1810-4B2F-A8A4-91A997C3B0A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lvl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p:cNvGraphicFramePr/>
          <p:nvPr>
            <p:extLst>
              <p:ext uri="{D42A27DB-BD31-4B8C-83A1-F6EECF244321}">
                <p14:modId xmlns:p14="http://schemas.microsoft.com/office/powerpoint/2010/main" val="416501858"/>
              </p:ext>
            </p:extLst>
          </p:nvPr>
        </p:nvGraphicFramePr>
        <p:xfrm>
          <a:off x="1003300" y="729191"/>
          <a:ext cx="732155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3" name="Group 12"/>
          <p:cNvGrpSpPr/>
          <p:nvPr/>
        </p:nvGrpSpPr>
        <p:grpSpPr>
          <a:xfrm>
            <a:off x="8358186" y="1190625"/>
            <a:ext cx="2862263" cy="1815882"/>
            <a:chOff x="8234361" y="962025"/>
            <a:chExt cx="2862263" cy="1815882"/>
          </a:xfrm>
        </p:grpSpPr>
        <p:sp>
          <p:nvSpPr>
            <p:cNvPr id="11" name="TextBox 10"/>
            <p:cNvSpPr txBox="1"/>
            <p:nvPr/>
          </p:nvSpPr>
          <p:spPr>
            <a:xfrm>
              <a:off x="8591549" y="962025"/>
              <a:ext cx="2505075" cy="1815882"/>
            </a:xfrm>
            <a:prstGeom prst="rect">
              <a:avLst/>
            </a:prstGeom>
            <a:noFill/>
          </p:spPr>
          <p:txBody>
            <a:bodyPr wrap="square" rtlCol="0">
              <a:spAutoFit/>
            </a:bodyPr>
            <a:lstStyle/>
            <a:p>
              <a:r>
                <a:rPr lang="en-US" sz="1400" dirty="0" err="1" smtClean="0">
                  <a:solidFill>
                    <a:schemeClr val="tx1">
                      <a:lumMod val="75000"/>
                      <a:lumOff val="25000"/>
                    </a:schemeClr>
                  </a:solidFill>
                  <a:latin typeface="Lato"/>
                </a:rPr>
                <a:t>Cả</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hai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đều</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cho</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rằng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nguyên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tử</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là</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những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hạt</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nhỏ</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nhất</a:t>
              </a:r>
              <a:r>
                <a:rPr lang="en-US" sz="1400" dirty="0" smtClean="0">
                  <a:solidFill>
                    <a:schemeClr val="tx1">
                      <a:lumMod val="75000"/>
                      <a:lumOff val="25000"/>
                    </a:schemeClr>
                  </a:solidFill>
                  <a:latin typeface="Lato"/>
                </a:rPr>
                <a:t> , </a:t>
              </a:r>
              <a:r>
                <a:rPr lang="en-US" sz="1400" dirty="0" err="1" smtClean="0">
                  <a:solidFill>
                    <a:schemeClr val="tx1">
                      <a:lumMod val="75000"/>
                      <a:lumOff val="25000"/>
                    </a:schemeClr>
                  </a:solidFill>
                  <a:latin typeface="Lato"/>
                </a:rPr>
                <a:t>không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thể</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phân</a:t>
              </a:r>
              <a:r>
                <a:rPr lang="en-US" sz="1400" dirty="0" smtClean="0">
                  <a:solidFill>
                    <a:schemeClr val="tx1">
                      <a:lumMod val="75000"/>
                      <a:lumOff val="25000"/>
                    </a:schemeClr>
                  </a:solidFill>
                  <a:latin typeface="Lato"/>
                </a:rPr>
                <a:t> chia , </a:t>
              </a:r>
              <a:r>
                <a:rPr lang="en-US" sz="1400" dirty="0" err="1" smtClean="0">
                  <a:solidFill>
                    <a:schemeClr val="tx1">
                      <a:lumMod val="75000"/>
                      <a:lumOff val="25000"/>
                    </a:schemeClr>
                  </a:solidFill>
                  <a:latin typeface="Lato"/>
                </a:rPr>
                <a:t>không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khác</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nhau</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về</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vật</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chất</a:t>
              </a:r>
              <a:r>
                <a:rPr lang="en-US" sz="1400" dirty="0" smtClean="0">
                  <a:solidFill>
                    <a:schemeClr val="tx1">
                      <a:lumMod val="75000"/>
                      <a:lumOff val="25000"/>
                    </a:schemeClr>
                  </a:solidFill>
                  <a:latin typeface="Lato"/>
                </a:rPr>
                <a:t> , </a:t>
              </a:r>
              <a:r>
                <a:rPr lang="en-US" sz="1400" dirty="0" err="1" smtClean="0">
                  <a:solidFill>
                    <a:schemeClr val="tx1">
                      <a:lumMod val="75000"/>
                      <a:lumOff val="25000"/>
                    </a:schemeClr>
                  </a:solidFill>
                  <a:latin typeface="Lato"/>
                </a:rPr>
                <a:t>tồn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tại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vĩnh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viễn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và</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sự</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phong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phú</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về</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hình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dạng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và</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tư</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thế</a:t>
              </a:r>
              <a:r>
                <a:rPr lang="en-US" sz="1400" dirty="0" smtClean="0">
                  <a:solidFill>
                    <a:schemeClr val="tx1">
                      <a:lumMod val="75000"/>
                      <a:lumOff val="25000"/>
                    </a:schemeClr>
                  </a:solidFill>
                  <a:latin typeface="Lato"/>
                </a:rPr>
                <a:t> , </a:t>
              </a:r>
              <a:r>
                <a:rPr lang="en-US" sz="1400" dirty="0" err="1" smtClean="0">
                  <a:solidFill>
                    <a:schemeClr val="tx1">
                      <a:lumMod val="75000"/>
                      <a:lumOff val="25000"/>
                    </a:schemeClr>
                  </a:solidFill>
                  <a:latin typeface="Lato"/>
                </a:rPr>
                <a:t>trật</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tự</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sắp</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xếp</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quy</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định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tính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muôn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vẻ</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của</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vạn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vật</a:t>
              </a:r>
              <a:r>
                <a:rPr lang="en-US" sz="1400" dirty="0">
                  <a:solidFill>
                    <a:schemeClr val="tx1">
                      <a:lumMod val="75000"/>
                      <a:lumOff val="25000"/>
                    </a:schemeClr>
                  </a:solidFill>
                  <a:latin typeface="Lato"/>
                </a:rPr>
                <a:t>.</a:t>
              </a:r>
            </a:p>
          </p:txBody>
        </p:sp>
        <p:sp>
          <p:nvSpPr>
            <p:cNvPr id="12" name="TextBox 11"/>
            <p:cNvSpPr txBox="1"/>
            <p:nvPr/>
          </p:nvSpPr>
          <p:spPr>
            <a:xfrm>
              <a:off x="8234361" y="962025"/>
              <a:ext cx="714375" cy="369332"/>
            </a:xfrm>
            <a:prstGeom prst="rect">
              <a:avLst/>
            </a:prstGeom>
            <a:noFill/>
          </p:spPr>
          <p:txBody>
            <a:bodyPr wrap="square" rtlCol="0">
              <a:spAutoFit/>
            </a:bodyPr>
            <a:lstStyle/>
            <a:p>
              <a:r>
                <a:rPr lang="en-US" dirty="0" smtClean="0">
                  <a:solidFill>
                    <a:schemeClr val="tx1">
                      <a:lumMod val="75000"/>
                      <a:lumOff val="25000"/>
                    </a:schemeClr>
                  </a:solidFill>
                </a:rPr>
                <a:t>=&gt;</a:t>
              </a:r>
              <a:endParaRPr lang="en-US" dirty="0">
                <a:solidFill>
                  <a:schemeClr val="tx1">
                    <a:lumMod val="75000"/>
                    <a:lumOff val="25000"/>
                  </a:schemeClr>
                </a:solidFill>
              </a:endParaRPr>
            </a:p>
          </p:txBody>
        </p:sp>
      </p:grpSp>
      <p:grpSp>
        <p:nvGrpSpPr>
          <p:cNvPr id="16" name="Group 15"/>
          <p:cNvGrpSpPr/>
          <p:nvPr/>
        </p:nvGrpSpPr>
        <p:grpSpPr>
          <a:xfrm>
            <a:off x="8358186" y="3619500"/>
            <a:ext cx="2505075" cy="1600438"/>
            <a:chOff x="8358186" y="4057650"/>
            <a:chExt cx="2505075" cy="1600438"/>
          </a:xfrm>
        </p:grpSpPr>
        <p:sp>
          <p:nvSpPr>
            <p:cNvPr id="14" name="TextBox 13"/>
            <p:cNvSpPr txBox="1"/>
            <p:nvPr/>
          </p:nvSpPr>
          <p:spPr>
            <a:xfrm>
              <a:off x="8715373" y="4057650"/>
              <a:ext cx="2147888" cy="1600438"/>
            </a:xfrm>
            <a:prstGeom prst="rect">
              <a:avLst/>
            </a:prstGeom>
            <a:noFill/>
          </p:spPr>
          <p:txBody>
            <a:bodyPr wrap="square" rtlCol="0">
              <a:spAutoFit/>
            </a:bodyPr>
            <a:lstStyle/>
            <a:p>
              <a:r>
                <a:rPr lang="en-US" sz="1400" dirty="0" err="1" smtClean="0">
                  <a:solidFill>
                    <a:schemeClr val="tx1">
                      <a:lumMod val="75000"/>
                      <a:lumOff val="25000"/>
                    </a:schemeClr>
                  </a:solidFill>
                  <a:latin typeface="Lato"/>
                </a:rPr>
                <a:t>Tuy</a:t>
              </a:r>
              <a:r>
                <a:rPr lang="en-US" sz="1400" dirty="0">
                  <a:solidFill>
                    <a:schemeClr val="tx1">
                      <a:lumMod val="75000"/>
                      <a:lumOff val="25000"/>
                    </a:schemeClr>
                  </a:solidFill>
                  <a:latin typeface="Lato"/>
                </a:rPr>
                <a:t> </a:t>
              </a:r>
              <a:r>
                <a:rPr lang="en-US" sz="1400" dirty="0" err="1" smtClean="0">
                  <a:solidFill>
                    <a:schemeClr val="tx1">
                      <a:lumMod val="75000"/>
                      <a:lumOff val="25000"/>
                    </a:schemeClr>
                  </a:solidFill>
                  <a:latin typeface="Lato"/>
                </a:rPr>
                <a:t>mang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nặng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tính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trực</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quan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nhưng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về</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cơ</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bản</a:t>
              </a:r>
              <a:r>
                <a:rPr lang="en-US" sz="1400" dirty="0" smtClean="0">
                  <a:solidFill>
                    <a:schemeClr val="tx1">
                      <a:lumMod val="75000"/>
                      <a:lumOff val="25000"/>
                    </a:schemeClr>
                  </a:solidFill>
                  <a:latin typeface="Lato"/>
                </a:rPr>
                <a:t> , </a:t>
              </a:r>
              <a:r>
                <a:rPr lang="en-US" sz="1400" dirty="0" err="1" smtClean="0">
                  <a:solidFill>
                    <a:schemeClr val="tx1">
                      <a:lumMod val="75000"/>
                      <a:lumOff val="25000"/>
                    </a:schemeClr>
                  </a:solidFill>
                  <a:latin typeface="Lato"/>
                </a:rPr>
                <a:t>họ</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đã</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đúng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hướng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khi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lấy</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tự</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nhiên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giải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thích</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giới</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tự</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nhiên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không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viện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tới</a:t>
              </a:r>
              <a:r>
                <a:rPr lang="en-US" sz="1400" dirty="0" smtClean="0">
                  <a:solidFill>
                    <a:schemeClr val="tx1">
                      <a:lumMod val="75000"/>
                      <a:lumOff val="25000"/>
                    </a:schemeClr>
                  </a:solidFill>
                  <a:latin typeface="Lato"/>
                </a:rPr>
                <a:t> </a:t>
              </a:r>
              <a:r>
                <a:rPr lang="en-US" sz="1400" dirty="0" err="1">
                  <a:solidFill>
                    <a:schemeClr val="tx1">
                      <a:lumMod val="75000"/>
                      <a:lumOff val="25000"/>
                    </a:schemeClr>
                  </a:solidFill>
                  <a:latin typeface="Lato"/>
                </a:rPr>
                <a:t>T</a:t>
              </a:r>
              <a:r>
                <a:rPr lang="en-US" sz="1400" dirty="0" err="1" smtClean="0">
                  <a:solidFill>
                    <a:schemeClr val="tx1">
                      <a:lumMod val="75000"/>
                      <a:lumOff val="25000"/>
                    </a:schemeClr>
                  </a:solidFill>
                  <a:latin typeface="Lato"/>
                </a:rPr>
                <a:t>hần</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Linh</a:t>
              </a:r>
              <a:r>
                <a:rPr lang="en-US" sz="1400" dirty="0" smtClean="0">
                  <a:solidFill>
                    <a:schemeClr val="tx1">
                      <a:lumMod val="75000"/>
                      <a:lumOff val="25000"/>
                    </a:schemeClr>
                  </a:solidFill>
                  <a:latin typeface="Lato"/>
                </a:rPr>
                <a:t> hay </a:t>
              </a:r>
              <a:r>
                <a:rPr lang="en-US" sz="1400" dirty="0" err="1">
                  <a:solidFill>
                    <a:schemeClr val="tx1">
                      <a:lumMod val="75000"/>
                      <a:lumOff val="25000"/>
                    </a:schemeClr>
                  </a:solidFill>
                  <a:latin typeface="Lato"/>
                </a:rPr>
                <a:t>T</a:t>
              </a:r>
              <a:r>
                <a:rPr lang="en-US" sz="1400" dirty="0" err="1" smtClean="0">
                  <a:solidFill>
                    <a:schemeClr val="tx1">
                      <a:lumMod val="75000"/>
                      <a:lumOff val="25000"/>
                    </a:schemeClr>
                  </a:solidFill>
                  <a:latin typeface="Lato"/>
                </a:rPr>
                <a:t>hượng</a:t>
              </a:r>
              <a:r>
                <a:rPr lang="en-US" sz="1400" dirty="0" smtClean="0">
                  <a:solidFill>
                    <a:schemeClr val="tx1">
                      <a:lumMod val="75000"/>
                      <a:lumOff val="25000"/>
                    </a:schemeClr>
                  </a:solidFill>
                  <a:latin typeface="Lato"/>
                </a:rPr>
                <a:t> </a:t>
              </a:r>
              <a:r>
                <a:rPr lang="en-US" sz="1400" dirty="0" err="1" smtClean="0">
                  <a:solidFill>
                    <a:schemeClr val="tx1">
                      <a:lumMod val="75000"/>
                      <a:lumOff val="25000"/>
                    </a:schemeClr>
                  </a:solidFill>
                  <a:latin typeface="Lato"/>
                </a:rPr>
                <a:t>Đế</a:t>
              </a:r>
              <a:endParaRPr lang="en-US" sz="1400" dirty="0">
                <a:solidFill>
                  <a:schemeClr val="tx1">
                    <a:lumMod val="75000"/>
                    <a:lumOff val="25000"/>
                  </a:schemeClr>
                </a:solidFill>
                <a:latin typeface="Lato"/>
              </a:endParaRPr>
            </a:p>
          </p:txBody>
        </p:sp>
        <p:sp>
          <p:nvSpPr>
            <p:cNvPr id="15" name="TextBox 14"/>
            <p:cNvSpPr txBox="1"/>
            <p:nvPr/>
          </p:nvSpPr>
          <p:spPr>
            <a:xfrm>
              <a:off x="8358186" y="4086225"/>
              <a:ext cx="581027" cy="369332"/>
            </a:xfrm>
            <a:prstGeom prst="rect">
              <a:avLst/>
            </a:prstGeom>
            <a:noFill/>
          </p:spPr>
          <p:txBody>
            <a:bodyPr wrap="square" rtlCol="0">
              <a:spAutoFit/>
            </a:bodyPr>
            <a:lstStyle/>
            <a:p>
              <a:r>
                <a:rPr lang="en-US" dirty="0" smtClean="0">
                  <a:solidFill>
                    <a:schemeClr val="tx1">
                      <a:lumMod val="75000"/>
                      <a:lumOff val="25000"/>
                    </a:schemeClr>
                  </a:solidFill>
                </a:rPr>
                <a:t>=&gt;</a:t>
              </a:r>
              <a:endParaRPr lang="en-US" dirty="0">
                <a:solidFill>
                  <a:schemeClr val="tx1">
                    <a:lumMod val="75000"/>
                    <a:lumOff val="25000"/>
                  </a:schemeClr>
                </a:solidFill>
              </a:endParaRPr>
            </a:p>
          </p:txBody>
        </p:sp>
      </p:grpSp>
    </p:spTree>
    <p:extLst>
      <p:ext uri="{BB962C8B-B14F-4D97-AF65-F5344CB8AC3E}">
        <p14:creationId xmlns:p14="http://schemas.microsoft.com/office/powerpoint/2010/main" val="125745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graphicEl>
                                              <a:dgm id="{29899B15-DC45-4BC9-A678-1A8CB172EE2F}"/>
                                            </p:graphicEl>
                                          </p:spTgt>
                                        </p:tgtEl>
                                        <p:attrNameLst>
                                          <p:attrName>style.visibility</p:attrName>
                                        </p:attrNameLst>
                                      </p:cBhvr>
                                      <p:to>
                                        <p:strVal val="visible"/>
                                      </p:to>
                                    </p:set>
                                    <p:anim calcmode="lin" valueType="num">
                                      <p:cBhvr>
                                        <p:cTn id="7" dur="500" fill="hold"/>
                                        <p:tgtEl>
                                          <p:spTgt spid="10">
                                            <p:graphicEl>
                                              <a:dgm id="{29899B15-DC45-4BC9-A678-1A8CB172EE2F}"/>
                                            </p:graphicEl>
                                          </p:spTgt>
                                        </p:tgtEl>
                                        <p:attrNameLst>
                                          <p:attrName>ppt_w</p:attrName>
                                        </p:attrNameLst>
                                      </p:cBhvr>
                                      <p:tavLst>
                                        <p:tav tm="0">
                                          <p:val>
                                            <p:fltVal val="0"/>
                                          </p:val>
                                        </p:tav>
                                        <p:tav tm="100000">
                                          <p:val>
                                            <p:strVal val="#ppt_w"/>
                                          </p:val>
                                        </p:tav>
                                      </p:tavLst>
                                    </p:anim>
                                    <p:anim calcmode="lin" valueType="num">
                                      <p:cBhvr>
                                        <p:cTn id="8" dur="500" fill="hold"/>
                                        <p:tgtEl>
                                          <p:spTgt spid="10">
                                            <p:graphicEl>
                                              <a:dgm id="{29899B15-DC45-4BC9-A678-1A8CB172EE2F}"/>
                                            </p:graphicEl>
                                          </p:spTgt>
                                        </p:tgtEl>
                                        <p:attrNameLst>
                                          <p:attrName>ppt_h</p:attrName>
                                        </p:attrNameLst>
                                      </p:cBhvr>
                                      <p:tavLst>
                                        <p:tav tm="0">
                                          <p:val>
                                            <p:fltVal val="0"/>
                                          </p:val>
                                        </p:tav>
                                        <p:tav tm="100000">
                                          <p:val>
                                            <p:strVal val="#ppt_h"/>
                                          </p:val>
                                        </p:tav>
                                      </p:tavLst>
                                    </p:anim>
                                    <p:animEffect transition="in" filter="fade">
                                      <p:cBhvr>
                                        <p:cTn id="9" dur="500"/>
                                        <p:tgtEl>
                                          <p:spTgt spid="10">
                                            <p:graphicEl>
                                              <a:dgm id="{29899B15-DC45-4BC9-A678-1A8CB172EE2F}"/>
                                            </p:graphicEl>
                                          </p:spTgt>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0">
                                            <p:graphicEl>
                                              <a:dgm id="{CBD47376-294D-42D9-B291-2FE34A9FD02E}"/>
                                            </p:graphicEl>
                                          </p:spTgt>
                                        </p:tgtEl>
                                        <p:attrNameLst>
                                          <p:attrName>style.visibility</p:attrName>
                                        </p:attrNameLst>
                                      </p:cBhvr>
                                      <p:to>
                                        <p:strVal val="visible"/>
                                      </p:to>
                                    </p:set>
                                    <p:anim calcmode="lin" valueType="num">
                                      <p:cBhvr>
                                        <p:cTn id="13" dur="500" fill="hold"/>
                                        <p:tgtEl>
                                          <p:spTgt spid="10">
                                            <p:graphicEl>
                                              <a:dgm id="{CBD47376-294D-42D9-B291-2FE34A9FD02E}"/>
                                            </p:graphicEl>
                                          </p:spTgt>
                                        </p:tgtEl>
                                        <p:attrNameLst>
                                          <p:attrName>ppt_w</p:attrName>
                                        </p:attrNameLst>
                                      </p:cBhvr>
                                      <p:tavLst>
                                        <p:tav tm="0">
                                          <p:val>
                                            <p:fltVal val="0"/>
                                          </p:val>
                                        </p:tav>
                                        <p:tav tm="100000">
                                          <p:val>
                                            <p:strVal val="#ppt_w"/>
                                          </p:val>
                                        </p:tav>
                                      </p:tavLst>
                                    </p:anim>
                                    <p:anim calcmode="lin" valueType="num">
                                      <p:cBhvr>
                                        <p:cTn id="14" dur="500" fill="hold"/>
                                        <p:tgtEl>
                                          <p:spTgt spid="10">
                                            <p:graphicEl>
                                              <a:dgm id="{CBD47376-294D-42D9-B291-2FE34A9FD02E}"/>
                                            </p:graphicEl>
                                          </p:spTgt>
                                        </p:tgtEl>
                                        <p:attrNameLst>
                                          <p:attrName>ppt_h</p:attrName>
                                        </p:attrNameLst>
                                      </p:cBhvr>
                                      <p:tavLst>
                                        <p:tav tm="0">
                                          <p:val>
                                            <p:fltVal val="0"/>
                                          </p:val>
                                        </p:tav>
                                        <p:tav tm="100000">
                                          <p:val>
                                            <p:strVal val="#ppt_h"/>
                                          </p:val>
                                        </p:tav>
                                      </p:tavLst>
                                    </p:anim>
                                    <p:animEffect transition="in" filter="fade">
                                      <p:cBhvr>
                                        <p:cTn id="15" dur="500"/>
                                        <p:tgtEl>
                                          <p:spTgt spid="10">
                                            <p:graphicEl>
                                              <a:dgm id="{CBD47376-294D-42D9-B291-2FE34A9FD02E}"/>
                                            </p:graphicEl>
                                          </p:spTgt>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10">
                                            <p:graphicEl>
                                              <a:dgm id="{CE316710-F59A-4120-8677-C92A51A0688C}"/>
                                            </p:graphicEl>
                                          </p:spTgt>
                                        </p:tgtEl>
                                        <p:attrNameLst>
                                          <p:attrName>style.visibility</p:attrName>
                                        </p:attrNameLst>
                                      </p:cBhvr>
                                      <p:to>
                                        <p:strVal val="visible"/>
                                      </p:to>
                                    </p:set>
                                    <p:anim calcmode="lin" valueType="num">
                                      <p:cBhvr>
                                        <p:cTn id="19" dur="500" fill="hold"/>
                                        <p:tgtEl>
                                          <p:spTgt spid="10">
                                            <p:graphicEl>
                                              <a:dgm id="{CE316710-F59A-4120-8677-C92A51A0688C}"/>
                                            </p:graphicEl>
                                          </p:spTgt>
                                        </p:tgtEl>
                                        <p:attrNameLst>
                                          <p:attrName>ppt_w</p:attrName>
                                        </p:attrNameLst>
                                      </p:cBhvr>
                                      <p:tavLst>
                                        <p:tav tm="0">
                                          <p:val>
                                            <p:fltVal val="0"/>
                                          </p:val>
                                        </p:tav>
                                        <p:tav tm="100000">
                                          <p:val>
                                            <p:strVal val="#ppt_w"/>
                                          </p:val>
                                        </p:tav>
                                      </p:tavLst>
                                    </p:anim>
                                    <p:anim calcmode="lin" valueType="num">
                                      <p:cBhvr>
                                        <p:cTn id="20" dur="500" fill="hold"/>
                                        <p:tgtEl>
                                          <p:spTgt spid="10">
                                            <p:graphicEl>
                                              <a:dgm id="{CE316710-F59A-4120-8677-C92A51A0688C}"/>
                                            </p:graphicEl>
                                          </p:spTgt>
                                        </p:tgtEl>
                                        <p:attrNameLst>
                                          <p:attrName>ppt_h</p:attrName>
                                        </p:attrNameLst>
                                      </p:cBhvr>
                                      <p:tavLst>
                                        <p:tav tm="0">
                                          <p:val>
                                            <p:fltVal val="0"/>
                                          </p:val>
                                        </p:tav>
                                        <p:tav tm="100000">
                                          <p:val>
                                            <p:strVal val="#ppt_h"/>
                                          </p:val>
                                        </p:tav>
                                      </p:tavLst>
                                    </p:anim>
                                    <p:animEffect transition="in" filter="fade">
                                      <p:cBhvr>
                                        <p:cTn id="21" dur="500"/>
                                        <p:tgtEl>
                                          <p:spTgt spid="10">
                                            <p:graphicEl>
                                              <a:dgm id="{CE316710-F59A-4120-8677-C92A51A0688C}"/>
                                            </p:graphicEl>
                                          </p:spTgt>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10">
                                            <p:graphicEl>
                                              <a:dgm id="{6252A499-8059-49F5-A945-D0976B99E31A}"/>
                                            </p:graphicEl>
                                          </p:spTgt>
                                        </p:tgtEl>
                                        <p:attrNameLst>
                                          <p:attrName>style.visibility</p:attrName>
                                        </p:attrNameLst>
                                      </p:cBhvr>
                                      <p:to>
                                        <p:strVal val="visible"/>
                                      </p:to>
                                    </p:set>
                                    <p:anim calcmode="lin" valueType="num">
                                      <p:cBhvr>
                                        <p:cTn id="25" dur="500" fill="hold"/>
                                        <p:tgtEl>
                                          <p:spTgt spid="10">
                                            <p:graphicEl>
                                              <a:dgm id="{6252A499-8059-49F5-A945-D0976B99E31A}"/>
                                            </p:graphicEl>
                                          </p:spTgt>
                                        </p:tgtEl>
                                        <p:attrNameLst>
                                          <p:attrName>ppt_w</p:attrName>
                                        </p:attrNameLst>
                                      </p:cBhvr>
                                      <p:tavLst>
                                        <p:tav tm="0">
                                          <p:val>
                                            <p:fltVal val="0"/>
                                          </p:val>
                                        </p:tav>
                                        <p:tav tm="100000">
                                          <p:val>
                                            <p:strVal val="#ppt_w"/>
                                          </p:val>
                                        </p:tav>
                                      </p:tavLst>
                                    </p:anim>
                                    <p:anim calcmode="lin" valueType="num">
                                      <p:cBhvr>
                                        <p:cTn id="26" dur="500" fill="hold"/>
                                        <p:tgtEl>
                                          <p:spTgt spid="10">
                                            <p:graphicEl>
                                              <a:dgm id="{6252A499-8059-49F5-A945-D0976B99E31A}"/>
                                            </p:graphicEl>
                                          </p:spTgt>
                                        </p:tgtEl>
                                        <p:attrNameLst>
                                          <p:attrName>ppt_h</p:attrName>
                                        </p:attrNameLst>
                                      </p:cBhvr>
                                      <p:tavLst>
                                        <p:tav tm="0">
                                          <p:val>
                                            <p:fltVal val="0"/>
                                          </p:val>
                                        </p:tav>
                                        <p:tav tm="100000">
                                          <p:val>
                                            <p:strVal val="#ppt_h"/>
                                          </p:val>
                                        </p:tav>
                                      </p:tavLst>
                                    </p:anim>
                                    <p:animEffect transition="in" filter="fade">
                                      <p:cBhvr>
                                        <p:cTn id="27" dur="500"/>
                                        <p:tgtEl>
                                          <p:spTgt spid="10">
                                            <p:graphicEl>
                                              <a:dgm id="{6252A499-8059-49F5-A945-D0976B99E31A}"/>
                                            </p:graphicEl>
                                          </p:spTgt>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10">
                                            <p:graphicEl>
                                              <a:dgm id="{DC9D05D5-C49B-49E8-8470-F28B7BF6EB1C}"/>
                                            </p:graphicEl>
                                          </p:spTgt>
                                        </p:tgtEl>
                                        <p:attrNameLst>
                                          <p:attrName>style.visibility</p:attrName>
                                        </p:attrNameLst>
                                      </p:cBhvr>
                                      <p:to>
                                        <p:strVal val="visible"/>
                                      </p:to>
                                    </p:set>
                                    <p:anim calcmode="lin" valueType="num">
                                      <p:cBhvr>
                                        <p:cTn id="31" dur="500" fill="hold"/>
                                        <p:tgtEl>
                                          <p:spTgt spid="10">
                                            <p:graphicEl>
                                              <a:dgm id="{DC9D05D5-C49B-49E8-8470-F28B7BF6EB1C}"/>
                                            </p:graphicEl>
                                          </p:spTgt>
                                        </p:tgtEl>
                                        <p:attrNameLst>
                                          <p:attrName>ppt_w</p:attrName>
                                        </p:attrNameLst>
                                      </p:cBhvr>
                                      <p:tavLst>
                                        <p:tav tm="0">
                                          <p:val>
                                            <p:fltVal val="0"/>
                                          </p:val>
                                        </p:tav>
                                        <p:tav tm="100000">
                                          <p:val>
                                            <p:strVal val="#ppt_w"/>
                                          </p:val>
                                        </p:tav>
                                      </p:tavLst>
                                    </p:anim>
                                    <p:anim calcmode="lin" valueType="num">
                                      <p:cBhvr>
                                        <p:cTn id="32" dur="500" fill="hold"/>
                                        <p:tgtEl>
                                          <p:spTgt spid="10">
                                            <p:graphicEl>
                                              <a:dgm id="{DC9D05D5-C49B-49E8-8470-F28B7BF6EB1C}"/>
                                            </p:graphicEl>
                                          </p:spTgt>
                                        </p:tgtEl>
                                        <p:attrNameLst>
                                          <p:attrName>ppt_h</p:attrName>
                                        </p:attrNameLst>
                                      </p:cBhvr>
                                      <p:tavLst>
                                        <p:tav tm="0">
                                          <p:val>
                                            <p:fltVal val="0"/>
                                          </p:val>
                                        </p:tav>
                                        <p:tav tm="100000">
                                          <p:val>
                                            <p:strVal val="#ppt_h"/>
                                          </p:val>
                                        </p:tav>
                                      </p:tavLst>
                                    </p:anim>
                                    <p:animEffect transition="in" filter="fade">
                                      <p:cBhvr>
                                        <p:cTn id="33" dur="500"/>
                                        <p:tgtEl>
                                          <p:spTgt spid="10">
                                            <p:graphicEl>
                                              <a:dgm id="{DC9D05D5-C49B-49E8-8470-F28B7BF6EB1C}"/>
                                            </p:graphicEl>
                                          </p:spTgt>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10">
                                            <p:graphicEl>
                                              <a:dgm id="{B225AD6A-9E99-4AF2-8ECB-0BD93471E887}"/>
                                            </p:graphicEl>
                                          </p:spTgt>
                                        </p:tgtEl>
                                        <p:attrNameLst>
                                          <p:attrName>style.visibility</p:attrName>
                                        </p:attrNameLst>
                                      </p:cBhvr>
                                      <p:to>
                                        <p:strVal val="visible"/>
                                      </p:to>
                                    </p:set>
                                    <p:anim calcmode="lin" valueType="num">
                                      <p:cBhvr>
                                        <p:cTn id="37" dur="500" fill="hold"/>
                                        <p:tgtEl>
                                          <p:spTgt spid="10">
                                            <p:graphicEl>
                                              <a:dgm id="{B225AD6A-9E99-4AF2-8ECB-0BD93471E887}"/>
                                            </p:graphicEl>
                                          </p:spTgt>
                                        </p:tgtEl>
                                        <p:attrNameLst>
                                          <p:attrName>ppt_w</p:attrName>
                                        </p:attrNameLst>
                                      </p:cBhvr>
                                      <p:tavLst>
                                        <p:tav tm="0">
                                          <p:val>
                                            <p:fltVal val="0"/>
                                          </p:val>
                                        </p:tav>
                                        <p:tav tm="100000">
                                          <p:val>
                                            <p:strVal val="#ppt_w"/>
                                          </p:val>
                                        </p:tav>
                                      </p:tavLst>
                                    </p:anim>
                                    <p:anim calcmode="lin" valueType="num">
                                      <p:cBhvr>
                                        <p:cTn id="38" dur="500" fill="hold"/>
                                        <p:tgtEl>
                                          <p:spTgt spid="10">
                                            <p:graphicEl>
                                              <a:dgm id="{B225AD6A-9E99-4AF2-8ECB-0BD93471E887}"/>
                                            </p:graphicEl>
                                          </p:spTgt>
                                        </p:tgtEl>
                                        <p:attrNameLst>
                                          <p:attrName>ppt_h</p:attrName>
                                        </p:attrNameLst>
                                      </p:cBhvr>
                                      <p:tavLst>
                                        <p:tav tm="0">
                                          <p:val>
                                            <p:fltVal val="0"/>
                                          </p:val>
                                        </p:tav>
                                        <p:tav tm="100000">
                                          <p:val>
                                            <p:strVal val="#ppt_h"/>
                                          </p:val>
                                        </p:tav>
                                      </p:tavLst>
                                    </p:anim>
                                    <p:animEffect transition="in" filter="fade">
                                      <p:cBhvr>
                                        <p:cTn id="39" dur="500"/>
                                        <p:tgtEl>
                                          <p:spTgt spid="10">
                                            <p:graphicEl>
                                              <a:dgm id="{B225AD6A-9E99-4AF2-8ECB-0BD93471E887}"/>
                                            </p:graphicEl>
                                          </p:spTgt>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10">
                                            <p:graphicEl>
                                              <a:dgm id="{354DDAB3-24F9-4A93-9F00-6900F6FAF9A6}"/>
                                            </p:graphicEl>
                                          </p:spTgt>
                                        </p:tgtEl>
                                        <p:attrNameLst>
                                          <p:attrName>style.visibility</p:attrName>
                                        </p:attrNameLst>
                                      </p:cBhvr>
                                      <p:to>
                                        <p:strVal val="visible"/>
                                      </p:to>
                                    </p:set>
                                    <p:anim calcmode="lin" valueType="num">
                                      <p:cBhvr>
                                        <p:cTn id="43" dur="500" fill="hold"/>
                                        <p:tgtEl>
                                          <p:spTgt spid="10">
                                            <p:graphicEl>
                                              <a:dgm id="{354DDAB3-24F9-4A93-9F00-6900F6FAF9A6}"/>
                                            </p:graphicEl>
                                          </p:spTgt>
                                        </p:tgtEl>
                                        <p:attrNameLst>
                                          <p:attrName>ppt_w</p:attrName>
                                        </p:attrNameLst>
                                      </p:cBhvr>
                                      <p:tavLst>
                                        <p:tav tm="0">
                                          <p:val>
                                            <p:fltVal val="0"/>
                                          </p:val>
                                        </p:tav>
                                        <p:tav tm="100000">
                                          <p:val>
                                            <p:strVal val="#ppt_w"/>
                                          </p:val>
                                        </p:tav>
                                      </p:tavLst>
                                    </p:anim>
                                    <p:anim calcmode="lin" valueType="num">
                                      <p:cBhvr>
                                        <p:cTn id="44" dur="500" fill="hold"/>
                                        <p:tgtEl>
                                          <p:spTgt spid="10">
                                            <p:graphicEl>
                                              <a:dgm id="{354DDAB3-24F9-4A93-9F00-6900F6FAF9A6}"/>
                                            </p:graphicEl>
                                          </p:spTgt>
                                        </p:tgtEl>
                                        <p:attrNameLst>
                                          <p:attrName>ppt_h</p:attrName>
                                        </p:attrNameLst>
                                      </p:cBhvr>
                                      <p:tavLst>
                                        <p:tav tm="0">
                                          <p:val>
                                            <p:fltVal val="0"/>
                                          </p:val>
                                        </p:tav>
                                        <p:tav tm="100000">
                                          <p:val>
                                            <p:strVal val="#ppt_h"/>
                                          </p:val>
                                        </p:tav>
                                      </p:tavLst>
                                    </p:anim>
                                    <p:animEffect transition="in" filter="fade">
                                      <p:cBhvr>
                                        <p:cTn id="45" dur="500"/>
                                        <p:tgtEl>
                                          <p:spTgt spid="10">
                                            <p:graphicEl>
                                              <a:dgm id="{354DDAB3-24F9-4A93-9F00-6900F6FAF9A6}"/>
                                            </p:graphicEl>
                                          </p:spTgt>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10">
                                            <p:graphicEl>
                                              <a:dgm id="{74AC0FA6-71B0-4A0D-87EC-73F59CA14D63}"/>
                                            </p:graphicEl>
                                          </p:spTgt>
                                        </p:tgtEl>
                                        <p:attrNameLst>
                                          <p:attrName>style.visibility</p:attrName>
                                        </p:attrNameLst>
                                      </p:cBhvr>
                                      <p:to>
                                        <p:strVal val="visible"/>
                                      </p:to>
                                    </p:set>
                                    <p:anim calcmode="lin" valueType="num">
                                      <p:cBhvr>
                                        <p:cTn id="49" dur="500" fill="hold"/>
                                        <p:tgtEl>
                                          <p:spTgt spid="10">
                                            <p:graphicEl>
                                              <a:dgm id="{74AC0FA6-71B0-4A0D-87EC-73F59CA14D63}"/>
                                            </p:graphicEl>
                                          </p:spTgt>
                                        </p:tgtEl>
                                        <p:attrNameLst>
                                          <p:attrName>ppt_w</p:attrName>
                                        </p:attrNameLst>
                                      </p:cBhvr>
                                      <p:tavLst>
                                        <p:tav tm="0">
                                          <p:val>
                                            <p:fltVal val="0"/>
                                          </p:val>
                                        </p:tav>
                                        <p:tav tm="100000">
                                          <p:val>
                                            <p:strVal val="#ppt_w"/>
                                          </p:val>
                                        </p:tav>
                                      </p:tavLst>
                                    </p:anim>
                                    <p:anim calcmode="lin" valueType="num">
                                      <p:cBhvr>
                                        <p:cTn id="50" dur="500" fill="hold"/>
                                        <p:tgtEl>
                                          <p:spTgt spid="10">
                                            <p:graphicEl>
                                              <a:dgm id="{74AC0FA6-71B0-4A0D-87EC-73F59CA14D63}"/>
                                            </p:graphicEl>
                                          </p:spTgt>
                                        </p:tgtEl>
                                        <p:attrNameLst>
                                          <p:attrName>ppt_h</p:attrName>
                                        </p:attrNameLst>
                                      </p:cBhvr>
                                      <p:tavLst>
                                        <p:tav tm="0">
                                          <p:val>
                                            <p:fltVal val="0"/>
                                          </p:val>
                                        </p:tav>
                                        <p:tav tm="100000">
                                          <p:val>
                                            <p:strVal val="#ppt_h"/>
                                          </p:val>
                                        </p:tav>
                                      </p:tavLst>
                                    </p:anim>
                                    <p:animEffect transition="in" filter="fade">
                                      <p:cBhvr>
                                        <p:cTn id="51" dur="500"/>
                                        <p:tgtEl>
                                          <p:spTgt spid="10">
                                            <p:graphicEl>
                                              <a:dgm id="{74AC0FA6-71B0-4A0D-87EC-73F59CA14D63}"/>
                                            </p:graphicEl>
                                          </p:spTgt>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10">
                                            <p:graphicEl>
                                              <a:dgm id="{8641AE29-DE53-4BB6-9DB7-F5E92761742F}"/>
                                            </p:graphicEl>
                                          </p:spTgt>
                                        </p:tgtEl>
                                        <p:attrNameLst>
                                          <p:attrName>style.visibility</p:attrName>
                                        </p:attrNameLst>
                                      </p:cBhvr>
                                      <p:to>
                                        <p:strVal val="visible"/>
                                      </p:to>
                                    </p:set>
                                    <p:anim calcmode="lin" valueType="num">
                                      <p:cBhvr>
                                        <p:cTn id="55" dur="500" fill="hold"/>
                                        <p:tgtEl>
                                          <p:spTgt spid="10">
                                            <p:graphicEl>
                                              <a:dgm id="{8641AE29-DE53-4BB6-9DB7-F5E92761742F}"/>
                                            </p:graphicEl>
                                          </p:spTgt>
                                        </p:tgtEl>
                                        <p:attrNameLst>
                                          <p:attrName>ppt_w</p:attrName>
                                        </p:attrNameLst>
                                      </p:cBhvr>
                                      <p:tavLst>
                                        <p:tav tm="0">
                                          <p:val>
                                            <p:fltVal val="0"/>
                                          </p:val>
                                        </p:tav>
                                        <p:tav tm="100000">
                                          <p:val>
                                            <p:strVal val="#ppt_w"/>
                                          </p:val>
                                        </p:tav>
                                      </p:tavLst>
                                    </p:anim>
                                    <p:anim calcmode="lin" valueType="num">
                                      <p:cBhvr>
                                        <p:cTn id="56" dur="500" fill="hold"/>
                                        <p:tgtEl>
                                          <p:spTgt spid="10">
                                            <p:graphicEl>
                                              <a:dgm id="{8641AE29-DE53-4BB6-9DB7-F5E92761742F}"/>
                                            </p:graphicEl>
                                          </p:spTgt>
                                        </p:tgtEl>
                                        <p:attrNameLst>
                                          <p:attrName>ppt_h</p:attrName>
                                        </p:attrNameLst>
                                      </p:cBhvr>
                                      <p:tavLst>
                                        <p:tav tm="0">
                                          <p:val>
                                            <p:fltVal val="0"/>
                                          </p:val>
                                        </p:tav>
                                        <p:tav tm="100000">
                                          <p:val>
                                            <p:strVal val="#ppt_h"/>
                                          </p:val>
                                        </p:tav>
                                      </p:tavLst>
                                    </p:anim>
                                    <p:animEffect transition="in" filter="fade">
                                      <p:cBhvr>
                                        <p:cTn id="57" dur="500"/>
                                        <p:tgtEl>
                                          <p:spTgt spid="10">
                                            <p:graphicEl>
                                              <a:dgm id="{8641AE29-DE53-4BB6-9DB7-F5E92761742F}"/>
                                            </p:graphicEl>
                                          </p:spTgt>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10">
                                            <p:graphicEl>
                                              <a:dgm id="{121F7D70-4749-40DE-A2BC-75390CB0A067}"/>
                                            </p:graphicEl>
                                          </p:spTgt>
                                        </p:tgtEl>
                                        <p:attrNameLst>
                                          <p:attrName>style.visibility</p:attrName>
                                        </p:attrNameLst>
                                      </p:cBhvr>
                                      <p:to>
                                        <p:strVal val="visible"/>
                                      </p:to>
                                    </p:set>
                                    <p:anim calcmode="lin" valueType="num">
                                      <p:cBhvr>
                                        <p:cTn id="61" dur="500" fill="hold"/>
                                        <p:tgtEl>
                                          <p:spTgt spid="10">
                                            <p:graphicEl>
                                              <a:dgm id="{121F7D70-4749-40DE-A2BC-75390CB0A067}"/>
                                            </p:graphicEl>
                                          </p:spTgt>
                                        </p:tgtEl>
                                        <p:attrNameLst>
                                          <p:attrName>ppt_w</p:attrName>
                                        </p:attrNameLst>
                                      </p:cBhvr>
                                      <p:tavLst>
                                        <p:tav tm="0">
                                          <p:val>
                                            <p:fltVal val="0"/>
                                          </p:val>
                                        </p:tav>
                                        <p:tav tm="100000">
                                          <p:val>
                                            <p:strVal val="#ppt_w"/>
                                          </p:val>
                                        </p:tav>
                                      </p:tavLst>
                                    </p:anim>
                                    <p:anim calcmode="lin" valueType="num">
                                      <p:cBhvr>
                                        <p:cTn id="62" dur="500" fill="hold"/>
                                        <p:tgtEl>
                                          <p:spTgt spid="10">
                                            <p:graphicEl>
                                              <a:dgm id="{121F7D70-4749-40DE-A2BC-75390CB0A067}"/>
                                            </p:graphicEl>
                                          </p:spTgt>
                                        </p:tgtEl>
                                        <p:attrNameLst>
                                          <p:attrName>ppt_h</p:attrName>
                                        </p:attrNameLst>
                                      </p:cBhvr>
                                      <p:tavLst>
                                        <p:tav tm="0">
                                          <p:val>
                                            <p:fltVal val="0"/>
                                          </p:val>
                                        </p:tav>
                                        <p:tav tm="100000">
                                          <p:val>
                                            <p:strVal val="#ppt_h"/>
                                          </p:val>
                                        </p:tav>
                                      </p:tavLst>
                                    </p:anim>
                                    <p:animEffect transition="in" filter="fade">
                                      <p:cBhvr>
                                        <p:cTn id="63" dur="500"/>
                                        <p:tgtEl>
                                          <p:spTgt spid="10">
                                            <p:graphicEl>
                                              <a:dgm id="{121F7D70-4749-40DE-A2BC-75390CB0A067}"/>
                                            </p:graphicEl>
                                          </p:spTgt>
                                        </p:tgtEl>
                                      </p:cBhvr>
                                    </p:animEffect>
                                  </p:childTnLst>
                                </p:cTn>
                              </p:par>
                            </p:childTnLst>
                          </p:cTn>
                        </p:par>
                        <p:par>
                          <p:cTn id="64" fill="hold">
                            <p:stCondLst>
                              <p:cond delay="5000"/>
                            </p:stCondLst>
                            <p:childTnLst>
                              <p:par>
                                <p:cTn id="65" presetID="53" presetClass="entr" presetSubtype="16" fill="hold" grpId="0" nodeType="afterEffect">
                                  <p:stCondLst>
                                    <p:cond delay="0"/>
                                  </p:stCondLst>
                                  <p:childTnLst>
                                    <p:set>
                                      <p:cBhvr>
                                        <p:cTn id="66" dur="1" fill="hold">
                                          <p:stCondLst>
                                            <p:cond delay="0"/>
                                          </p:stCondLst>
                                        </p:cTn>
                                        <p:tgtEl>
                                          <p:spTgt spid="10">
                                            <p:graphicEl>
                                              <a:dgm id="{DF16EB71-037B-4623-BFE9-9CFB3149A439}"/>
                                            </p:graphicEl>
                                          </p:spTgt>
                                        </p:tgtEl>
                                        <p:attrNameLst>
                                          <p:attrName>style.visibility</p:attrName>
                                        </p:attrNameLst>
                                      </p:cBhvr>
                                      <p:to>
                                        <p:strVal val="visible"/>
                                      </p:to>
                                    </p:set>
                                    <p:anim calcmode="lin" valueType="num">
                                      <p:cBhvr>
                                        <p:cTn id="67" dur="500" fill="hold"/>
                                        <p:tgtEl>
                                          <p:spTgt spid="10">
                                            <p:graphicEl>
                                              <a:dgm id="{DF16EB71-037B-4623-BFE9-9CFB3149A439}"/>
                                            </p:graphicEl>
                                          </p:spTgt>
                                        </p:tgtEl>
                                        <p:attrNameLst>
                                          <p:attrName>ppt_w</p:attrName>
                                        </p:attrNameLst>
                                      </p:cBhvr>
                                      <p:tavLst>
                                        <p:tav tm="0">
                                          <p:val>
                                            <p:fltVal val="0"/>
                                          </p:val>
                                        </p:tav>
                                        <p:tav tm="100000">
                                          <p:val>
                                            <p:strVal val="#ppt_w"/>
                                          </p:val>
                                        </p:tav>
                                      </p:tavLst>
                                    </p:anim>
                                    <p:anim calcmode="lin" valueType="num">
                                      <p:cBhvr>
                                        <p:cTn id="68" dur="500" fill="hold"/>
                                        <p:tgtEl>
                                          <p:spTgt spid="10">
                                            <p:graphicEl>
                                              <a:dgm id="{DF16EB71-037B-4623-BFE9-9CFB3149A439}"/>
                                            </p:graphicEl>
                                          </p:spTgt>
                                        </p:tgtEl>
                                        <p:attrNameLst>
                                          <p:attrName>ppt_h</p:attrName>
                                        </p:attrNameLst>
                                      </p:cBhvr>
                                      <p:tavLst>
                                        <p:tav tm="0">
                                          <p:val>
                                            <p:fltVal val="0"/>
                                          </p:val>
                                        </p:tav>
                                        <p:tav tm="100000">
                                          <p:val>
                                            <p:strVal val="#ppt_h"/>
                                          </p:val>
                                        </p:tav>
                                      </p:tavLst>
                                    </p:anim>
                                    <p:animEffect transition="in" filter="fade">
                                      <p:cBhvr>
                                        <p:cTn id="69" dur="500"/>
                                        <p:tgtEl>
                                          <p:spTgt spid="10">
                                            <p:graphicEl>
                                              <a:dgm id="{DF16EB71-037B-4623-BFE9-9CFB3149A439}"/>
                                            </p:graphicEl>
                                          </p:spTgt>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wipe(left)">
                                      <p:cBhvr>
                                        <p:cTn id="74" dur="500"/>
                                        <p:tgtEl>
                                          <p:spTgt spid="13"/>
                                        </p:tgtEl>
                                      </p:cBhvr>
                                    </p:animEffect>
                                  </p:childTnLst>
                                </p:cTn>
                              </p:par>
                            </p:childTnLst>
                          </p:cTn>
                        </p:par>
                        <p:par>
                          <p:cTn id="75" fill="hold">
                            <p:stCondLst>
                              <p:cond delay="50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bld="lvl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8"/>
          </p:nvPr>
        </p:nvSpPr>
        <p:spPr>
          <a:xfrm>
            <a:off x="3409950" y="445466"/>
            <a:ext cx="5686425" cy="431780"/>
          </a:xfrm>
        </p:spPr>
        <p:txBody>
          <a:bodyPr>
            <a:noAutofit/>
          </a:bodyPr>
          <a:lstStyle/>
          <a:p>
            <a:pPr indent="457200" algn="just">
              <a:lnSpc>
                <a:spcPct val="150000"/>
              </a:lnSpc>
              <a:defRPr/>
            </a:pPr>
            <a:r>
              <a:rPr lang="en-US" sz="1800" dirty="0" err="1">
                <a:latin typeface="Book Antiqua" panose="02040602050305030304" pitchFamily="18" charset="0"/>
                <a:ea typeface="Calibri" panose="020F0502020204030204" pitchFamily="34" charset="0"/>
                <a:cs typeface="Times New Roman" panose="02020603050405020304" pitchFamily="18" charset="0"/>
              </a:rPr>
              <a:t>Quan</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niệm</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về</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vật</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chất</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của</a:t>
            </a:r>
            <a:r>
              <a:rPr lang="en-US" sz="1800" dirty="0">
                <a:latin typeface="Book Antiqua" panose="02040602050305030304" pitchFamily="18" charset="0"/>
                <a:ea typeface="Calibri" panose="020F0502020204030204" pitchFamily="34" charset="0"/>
                <a:cs typeface="Times New Roman" panose="02020603050405020304" pitchFamily="18" charset="0"/>
              </a:rPr>
              <a:t> CNDV </a:t>
            </a:r>
            <a:r>
              <a:rPr lang="en-US" sz="1800" dirty="0" err="1">
                <a:latin typeface="Book Antiqua" panose="02040602050305030304" pitchFamily="18" charset="0"/>
                <a:ea typeface="Calibri" panose="020F0502020204030204" pitchFamily="34" charset="0"/>
                <a:cs typeface="Times New Roman" panose="02020603050405020304" pitchFamily="18" charset="0"/>
              </a:rPr>
              <a:t>thời</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cận</a:t>
            </a:r>
            <a:r>
              <a:rPr lang="en-US" sz="1800" dirty="0">
                <a:latin typeface="Book Antiqua" panose="02040602050305030304" pitchFamily="18" charset="0"/>
                <a:ea typeface="Calibri" panose="020F0502020204030204" pitchFamily="34" charset="0"/>
                <a:cs typeface="Times New Roman" panose="02020603050405020304" pitchFamily="18" charset="0"/>
              </a:rPr>
              <a:t> </a:t>
            </a:r>
            <a:r>
              <a:rPr lang="en-US" sz="1800" dirty="0" err="1">
                <a:latin typeface="Book Antiqua" panose="02040602050305030304" pitchFamily="18" charset="0"/>
                <a:ea typeface="Calibri" panose="020F0502020204030204" pitchFamily="34" charset="0"/>
                <a:cs typeface="Times New Roman" panose="02020603050405020304" pitchFamily="18" charset="0"/>
              </a:rPr>
              <a:t>đại</a:t>
            </a:r>
            <a:endParaRPr lang="en-US" sz="1800" dirty="0">
              <a:latin typeface="Book Antiqua" panose="02040602050305030304" pitchFamily="18" charset="0"/>
              <a:ea typeface="Calibri" panose="020F0502020204030204" pitchFamily="34" charset="0"/>
              <a:cs typeface="Times New Roman" panose="02020603050405020304" pitchFamily="18" charset="0"/>
            </a:endParaRPr>
          </a:p>
        </p:txBody>
      </p:sp>
      <p:graphicFrame>
        <p:nvGraphicFramePr>
          <p:cNvPr id="6" name="Content Placeholder 7"/>
          <p:cNvGraphicFramePr>
            <a:graphicFrameLocks/>
          </p:cNvGraphicFramePr>
          <p:nvPr>
            <p:extLst>
              <p:ext uri="{D42A27DB-BD31-4B8C-83A1-F6EECF244321}">
                <p14:modId xmlns:p14="http://schemas.microsoft.com/office/powerpoint/2010/main" val="3210555276"/>
              </p:ext>
            </p:extLst>
          </p:nvPr>
        </p:nvGraphicFramePr>
        <p:xfrm>
          <a:off x="857250" y="1076325"/>
          <a:ext cx="10515600" cy="5157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738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6">
                                            <p:graphicEl>
                                              <a:dgm id="{B1ECD846-9FE2-4F4D-BD5C-1371D3E830F4}"/>
                                            </p:graphicEl>
                                          </p:spTgt>
                                        </p:tgtEl>
                                        <p:attrNameLst>
                                          <p:attrName>style.visibility</p:attrName>
                                        </p:attrNameLst>
                                      </p:cBhvr>
                                      <p:to>
                                        <p:strVal val="visible"/>
                                      </p:to>
                                    </p:set>
                                    <p:animEffect transition="in" filter="wipe(up)">
                                      <p:cBhvr>
                                        <p:cTn id="7" dur="500"/>
                                        <p:tgtEl>
                                          <p:spTgt spid="6">
                                            <p:graphicEl>
                                              <a:dgm id="{B1ECD846-9FE2-4F4D-BD5C-1371D3E830F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6">
                                            <p:graphicEl>
                                              <a:dgm id="{D8A703BE-F5EB-47B8-8542-4F529AC5239A}"/>
                                            </p:graphicEl>
                                          </p:spTgt>
                                        </p:tgtEl>
                                        <p:attrNameLst>
                                          <p:attrName>style.visibility</p:attrName>
                                        </p:attrNameLst>
                                      </p:cBhvr>
                                      <p:to>
                                        <p:strVal val="visible"/>
                                      </p:to>
                                    </p:set>
                                    <p:animEffect transition="in" filter="wipe(up)">
                                      <p:cBhvr>
                                        <p:cTn id="12" dur="500"/>
                                        <p:tgtEl>
                                          <p:spTgt spid="6">
                                            <p:graphicEl>
                                              <a:dgm id="{D8A703BE-F5EB-47B8-8542-4F529AC5239A}"/>
                                            </p:graphicEl>
                                          </p:spTgt>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6">
                                            <p:graphicEl>
                                              <a:dgm id="{F4AFCF20-80F9-4AF9-8627-25EAAA91B1F8}"/>
                                            </p:graphicEl>
                                          </p:spTgt>
                                        </p:tgtEl>
                                        <p:attrNameLst>
                                          <p:attrName>style.visibility</p:attrName>
                                        </p:attrNameLst>
                                      </p:cBhvr>
                                      <p:to>
                                        <p:strVal val="visible"/>
                                      </p:to>
                                    </p:set>
                                    <p:animEffect transition="in" filter="wipe(up)">
                                      <p:cBhvr>
                                        <p:cTn id="15" dur="500"/>
                                        <p:tgtEl>
                                          <p:spTgt spid="6">
                                            <p:graphicEl>
                                              <a:dgm id="{F4AFCF20-80F9-4AF9-8627-25EAAA91B1F8}"/>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6">
                                            <p:graphicEl>
                                              <a:dgm id="{84A34D61-EFE6-4162-815E-4E2B7D84211A}"/>
                                            </p:graphicEl>
                                          </p:spTgt>
                                        </p:tgtEl>
                                        <p:attrNameLst>
                                          <p:attrName>style.visibility</p:attrName>
                                        </p:attrNameLst>
                                      </p:cBhvr>
                                      <p:to>
                                        <p:strVal val="visible"/>
                                      </p:to>
                                    </p:set>
                                    <p:animEffect transition="in" filter="wipe(up)">
                                      <p:cBhvr>
                                        <p:cTn id="20" dur="500"/>
                                        <p:tgtEl>
                                          <p:spTgt spid="6">
                                            <p:graphicEl>
                                              <a:dgm id="{84A34D61-EFE6-4162-815E-4E2B7D84211A}"/>
                                            </p:graphicEl>
                                          </p:spTgt>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6">
                                            <p:graphicEl>
                                              <a:dgm id="{91F9D341-5099-4B57-86A0-046BBD2B5F96}"/>
                                            </p:graphicEl>
                                          </p:spTgt>
                                        </p:tgtEl>
                                        <p:attrNameLst>
                                          <p:attrName>style.visibility</p:attrName>
                                        </p:attrNameLst>
                                      </p:cBhvr>
                                      <p:to>
                                        <p:strVal val="visible"/>
                                      </p:to>
                                    </p:set>
                                    <p:animEffect transition="in" filter="wipe(up)">
                                      <p:cBhvr>
                                        <p:cTn id="23" dur="500"/>
                                        <p:tgtEl>
                                          <p:spTgt spid="6">
                                            <p:graphicEl>
                                              <a:dgm id="{91F9D341-5099-4B57-86A0-046BBD2B5F9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a:spLocks noGrp="1"/>
          </p:cNvSpPr>
          <p:nvPr>
            <p:ph type="body" sz="quarter" idx="18"/>
          </p:nvPr>
        </p:nvSpPr>
        <p:spPr>
          <a:xfrm>
            <a:off x="765687" y="464516"/>
            <a:ext cx="10683053" cy="431780"/>
          </a:xfrm>
        </p:spPr>
        <p:txBody>
          <a:bodyPr>
            <a:noAutofit/>
          </a:bodyPr>
          <a:lstStyle/>
          <a:p>
            <a:r>
              <a:rPr lang="vi-VN" sz="1400" b="1" dirty="0" smtClean="0">
                <a:solidFill>
                  <a:schemeClr val="tx1"/>
                </a:solidFill>
                <a:latin typeface="Book Antiqua" panose="02040602050305030304" pitchFamily="18" charset="0"/>
              </a:rPr>
              <a:t>Nội dung b</a:t>
            </a:r>
          </a:p>
        </p:txBody>
      </p:sp>
      <p:sp>
        <p:nvSpPr>
          <p:cNvPr id="7" name="Text Placeholder 1"/>
          <p:cNvSpPr>
            <a:spLocks noGrp="1"/>
          </p:cNvSpPr>
          <p:nvPr>
            <p:ph type="body" sz="quarter" idx="19"/>
          </p:nvPr>
        </p:nvSpPr>
        <p:spPr>
          <a:xfrm>
            <a:off x="1390650" y="1390650"/>
            <a:ext cx="9610415" cy="51658"/>
          </a:xfrm>
        </p:spPr>
        <p:txBody>
          <a:bodyPr>
            <a:noAutofit/>
          </a:bodyPr>
          <a:lstStyle/>
          <a:p>
            <a:r>
              <a:rPr lang="en-US" sz="1400" b="1" dirty="0" err="1">
                <a:solidFill>
                  <a:schemeClr val="tx1"/>
                </a:solidFill>
                <a:latin typeface="Book Antiqua" panose="02040602050305030304" pitchFamily="18" charset="0"/>
              </a:rPr>
              <a:t>Cuộc</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cách</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mạng</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trong</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khoa</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học</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tự</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nhiên</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cuối</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thế</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kỷ</a:t>
            </a:r>
            <a:r>
              <a:rPr lang="en-US" sz="1400" b="1" dirty="0">
                <a:solidFill>
                  <a:schemeClr val="tx1"/>
                </a:solidFill>
                <a:latin typeface="Book Antiqua" panose="02040602050305030304" pitchFamily="18" charset="0"/>
              </a:rPr>
              <a:t> XIX, </a:t>
            </a:r>
            <a:r>
              <a:rPr lang="en-US" sz="1400" b="1" dirty="0" err="1">
                <a:solidFill>
                  <a:schemeClr val="tx1"/>
                </a:solidFill>
                <a:latin typeface="Book Antiqua" panose="02040602050305030304" pitchFamily="18" charset="0"/>
              </a:rPr>
              <a:t>đầu</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thế</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kỷ</a:t>
            </a:r>
            <a:r>
              <a:rPr lang="en-US" sz="1400" b="1" dirty="0">
                <a:solidFill>
                  <a:schemeClr val="tx1"/>
                </a:solidFill>
                <a:latin typeface="Book Antiqua" panose="02040602050305030304" pitchFamily="18" charset="0"/>
              </a:rPr>
              <a:t> XX , </a:t>
            </a:r>
            <a:r>
              <a:rPr lang="en-US" sz="1400" b="1" dirty="0" err="1">
                <a:solidFill>
                  <a:schemeClr val="tx1"/>
                </a:solidFill>
                <a:latin typeface="Book Antiqua" panose="02040602050305030304" pitchFamily="18" charset="0"/>
              </a:rPr>
              <a:t>và</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sự</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phá</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sản</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của</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các</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quan</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điểm</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duy</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vật</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siêu</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hình</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về</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vật</a:t>
            </a:r>
            <a:r>
              <a:rPr lang="en-US" sz="1400" b="1" dirty="0">
                <a:solidFill>
                  <a:schemeClr val="tx1"/>
                </a:solidFill>
                <a:latin typeface="Book Antiqua" panose="02040602050305030304" pitchFamily="18" charset="0"/>
              </a:rPr>
              <a:t> </a:t>
            </a:r>
            <a:r>
              <a:rPr lang="en-US" sz="1400" b="1" dirty="0" err="1">
                <a:solidFill>
                  <a:schemeClr val="tx1"/>
                </a:solidFill>
                <a:latin typeface="Book Antiqua" panose="02040602050305030304" pitchFamily="18" charset="0"/>
              </a:rPr>
              <a:t>chất</a:t>
            </a:r>
            <a:endParaRPr lang="en-US" sz="1400" b="1" dirty="0">
              <a:solidFill>
                <a:schemeClr val="tx1"/>
              </a:solidFill>
              <a:latin typeface="Book Antiqua" panose="02040602050305030304" pitchFamily="18" charset="0"/>
            </a:endParaRPr>
          </a:p>
        </p:txBody>
      </p:sp>
    </p:spTree>
    <p:extLst>
      <p:ext uri="{BB962C8B-B14F-4D97-AF65-F5344CB8AC3E}">
        <p14:creationId xmlns:p14="http://schemas.microsoft.com/office/powerpoint/2010/main" val="17164799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triết Chương 2 thuyết trình</Template>
  <TotalTime>783</TotalTime>
  <Words>5805</Words>
  <Application>Microsoft Office PowerPoint</Application>
  <PresentationFormat>Widescreen</PresentationFormat>
  <Paragraphs>497</Paragraphs>
  <Slides>53</Slides>
  <Notes>1</Notes>
  <HiddenSlides>0</HiddenSlides>
  <MMClips>1</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53</vt:i4>
      </vt:variant>
    </vt:vector>
  </HeadingPairs>
  <TitlesOfParts>
    <vt:vector size="71" baseType="lpstr">
      <vt:lpstr>#9Slide03 Comfortaa Bold</vt:lpstr>
      <vt:lpstr>Arial</vt:lpstr>
      <vt:lpstr>Book  Antiqua</vt:lpstr>
      <vt:lpstr>Book Antiqua</vt:lpstr>
      <vt:lpstr>Calibri</vt:lpstr>
      <vt:lpstr>Calibri Light</vt:lpstr>
      <vt:lpstr>Century Gothic</vt:lpstr>
      <vt:lpstr>Cordia New</vt:lpstr>
      <vt:lpstr>Fira Sans Extra Condensed</vt:lpstr>
      <vt:lpstr>FontAwesome</vt:lpstr>
      <vt:lpstr>Lato</vt:lpstr>
      <vt:lpstr>Lato Light</vt:lpstr>
      <vt:lpstr>Lato Regular</vt:lpstr>
      <vt:lpstr>Roboto</vt:lpstr>
      <vt:lpstr>Segoe UI</vt:lpstr>
      <vt:lpstr>Tahoma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Vấn đề chân lý</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 Minh Quang</dc:creator>
  <cp:lastModifiedBy>Hoang Minh Quang</cp:lastModifiedBy>
  <cp:revision>162</cp:revision>
  <dcterms:created xsi:type="dcterms:W3CDTF">2021-10-17T06:57:30Z</dcterms:created>
  <dcterms:modified xsi:type="dcterms:W3CDTF">2021-10-27T07:20:57Z</dcterms:modified>
</cp:coreProperties>
</file>